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54839" y="939801"/>
            <a:ext cx="7539103" cy="3503751"/>
          </a:xfrm>
        </p:spPr>
        <p:txBody>
          <a:bodyPr/>
          <a:lstStyle/>
          <a:p>
            <a:r>
              <a:rPr lang="en-IN" sz="4000" dirty="0"/>
              <a:t>Activity </a:t>
            </a:r>
            <a:r>
              <a:rPr lang="en-IN" sz="4000" dirty="0"/>
              <a:t>4</a:t>
            </a:r>
            <a:r>
              <a:rPr lang="en-IN" sz="4000" dirty="0" smtClean="0"/>
              <a:t>:Progress </a:t>
            </a:r>
            <a:r>
              <a:rPr lang="en-IN" sz="4000" dirty="0"/>
              <a:t>check-in presentation &amp; </a:t>
            </a:r>
            <a:r>
              <a:rPr lang="en-IN" sz="4000" dirty="0" smtClean="0"/>
              <a:t>MVP2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041159" cy="1710506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/>
              <a:t>ENSE-885as</a:t>
            </a:r>
          </a:p>
          <a:p>
            <a:r>
              <a:rPr lang="en-IN" dirty="0" smtClean="0"/>
              <a:t>Dhruval Patel(200438935)</a:t>
            </a:r>
            <a:endParaRPr lang="en-US" altLang="en-US" dirty="0" smtClean="0"/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649289" y="6303220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DATE : </a:t>
            </a:r>
            <a:r>
              <a:rPr lang="en-US" altLang="en-US" dirty="0" smtClean="0"/>
              <a:t>June-09-2021</a:t>
            </a:r>
            <a:endParaRPr lang="en-US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92506" y="416581"/>
            <a:ext cx="6096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4400" dirty="0">
                <a:latin typeface="Brush Script MT" panose="03060802040406070304" pitchFamily="66" charset="0"/>
              </a:rPr>
              <a:t>Food O Connect</a:t>
            </a:r>
          </a:p>
          <a:p>
            <a:pPr algn="ctr"/>
            <a:r>
              <a:rPr lang="en-IN" dirty="0">
                <a:latin typeface="Candara Light" panose="020E0502030303020204" pitchFamily="34" charset="0"/>
                <a:cs typeface="Leelawadee UI Semilight" panose="020B0402040204020203" pitchFamily="34" charset="-34"/>
              </a:rPr>
              <a:t>Serves for People</a:t>
            </a:r>
          </a:p>
        </p:txBody>
      </p:sp>
    </p:spTree>
    <p:extLst>
      <p:ext uri="{BB962C8B-B14F-4D97-AF65-F5344CB8AC3E}">
        <p14:creationId xmlns:p14="http://schemas.microsoft.com/office/powerpoint/2010/main" val="315417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1626455" y="1598458"/>
            <a:ext cx="10365803" cy="4331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gray">
          <a:xfrm>
            <a:off x="1626454" y="488751"/>
            <a:ext cx="10365803" cy="820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Table of Content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6454" y="1698464"/>
            <a:ext cx="99273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blurb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Status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Scrum dates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issues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changes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demo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up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415285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559531" y="1797424"/>
            <a:ext cx="8946541" cy="4195481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SDGS Goals: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Zero 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Hunger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Good health &amp; well-being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Website will able to provide the common platform all the existing NGOS  and also provide the opportunities to common citizen to enrol and help others </a:t>
            </a: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559531" y="658053"/>
            <a:ext cx="9404723" cy="104225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Project </a:t>
            </a:r>
            <a:r>
              <a:rPr lang="en-IN" sz="4000" dirty="0">
                <a:solidFill>
                  <a:schemeClr val="tx2"/>
                </a:solidFill>
              </a:rPr>
              <a:t>blurb</a:t>
            </a:r>
            <a:endParaRPr lang="en-IN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2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171" y="555732"/>
            <a:ext cx="9331608" cy="104887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MVP2 Deliverables: </a:t>
            </a:r>
            <a:endParaRPr lang="en-IN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804" y="4191371"/>
            <a:ext cx="8699595" cy="743909"/>
          </a:xfrm>
        </p:spPr>
        <p:txBody>
          <a:bodyPr>
            <a:normAutofit/>
          </a:bodyPr>
          <a:lstStyle/>
          <a:p>
            <a:pPr marL="0" indent="0"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IN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06/03/21 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IN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06/09/21</a:t>
            </a:r>
            <a:endParaRPr lang="en-IN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58804" y="3356634"/>
            <a:ext cx="9331608" cy="10488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 smtClean="0"/>
              <a:t>Scrum Date</a:t>
            </a:r>
            <a:endParaRPr lang="en-IN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58804" y="1702038"/>
            <a:ext cx="8258372" cy="1573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Able to </a:t>
            </a:r>
            <a:r>
              <a:rPr lang="en-IN" dirty="0" smtClean="0"/>
              <a:t>connect with database.</a:t>
            </a:r>
          </a:p>
          <a:p>
            <a:pPr marL="0" indent="0">
              <a:buNone/>
            </a:pPr>
            <a:r>
              <a:rPr lang="en-IN" dirty="0" smtClean="0"/>
              <a:t>Successfully data stored in db.</a:t>
            </a:r>
          </a:p>
          <a:p>
            <a:pPr marL="0" indent="0">
              <a:buNone/>
            </a:pPr>
            <a:r>
              <a:rPr lang="en-IN" dirty="0" smtClean="0"/>
              <a:t>Printing out the details while login.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58804" y="4901090"/>
            <a:ext cx="9331608" cy="7755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 smtClean="0"/>
              <a:t>Status</a:t>
            </a:r>
            <a:endParaRPr lang="en-IN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58804" y="5676618"/>
            <a:ext cx="8699595" cy="743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dirty="0"/>
              <a:t>Green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76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300" y="708212"/>
            <a:ext cx="9331608" cy="104887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Project </a:t>
            </a:r>
            <a:r>
              <a:rPr lang="en-IN" sz="4000" dirty="0">
                <a:solidFill>
                  <a:schemeClr val="tx2"/>
                </a:solidFill>
              </a:rPr>
              <a:t>issues:</a:t>
            </a:r>
            <a:endParaRPr lang="en-IN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298" y="4464012"/>
            <a:ext cx="8699595" cy="1104619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Currently focused on database and now will proceed with dashboards.</a:t>
            </a:r>
            <a:endParaRPr lang="en-IN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14298" y="3445464"/>
            <a:ext cx="9331608" cy="7227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/>
              <a:t>Project changes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14298" y="1725625"/>
            <a:ext cx="8258372" cy="120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dirty="0"/>
              <a:t>No such major issue found.</a:t>
            </a:r>
          </a:p>
          <a:p>
            <a:pPr marL="0" indent="0">
              <a:buNone/>
            </a:pPr>
            <a:r>
              <a:rPr lang="en-IN" dirty="0"/>
              <a:t>Facing issue during connectivity with database.</a:t>
            </a:r>
            <a:endParaRPr lang="en-IN" dirty="0"/>
          </a:p>
          <a:p>
            <a:pPr marL="0" indent="0">
              <a:buNone/>
            </a:pP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18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190" y="2604248"/>
            <a:ext cx="9331608" cy="10488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2"/>
                </a:solidFill>
              </a:rPr>
              <a:t>Project </a:t>
            </a:r>
            <a:r>
              <a:rPr lang="en-IN" sz="4000" dirty="0">
                <a:solidFill>
                  <a:schemeClr val="tx2"/>
                </a:solidFill>
              </a:rPr>
              <a:t>Demo:</a:t>
            </a:r>
            <a:endParaRPr lang="en-IN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35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614300" y="1716741"/>
            <a:ext cx="8946541" cy="4195481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MPV3: Over here I will try to develop my dashboard page with all different features 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14300" y="667871"/>
            <a:ext cx="9331608" cy="104887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Next Step:</a:t>
            </a:r>
            <a:endParaRPr lang="en-IN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99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426040" y="1716741"/>
            <a:ext cx="8946541" cy="4195481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 you feel "on track"?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Yes, as I am able to achieve all the required task for </a:t>
            </a:r>
            <a:r>
              <a:rPr lang="en-IN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MVP2.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IN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progress do you particularly feel good (great) about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Yes, I feel good about it.</a:t>
            </a:r>
            <a:endParaRPr lang="en-IN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barriers (if any) do you feel are a current impediment to success?</a:t>
            </a:r>
            <a:b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 such barrier till now.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IN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0170" y="667871"/>
            <a:ext cx="9331608" cy="104887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Reflections:</a:t>
            </a:r>
            <a:endParaRPr lang="en-IN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19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8359" y="2756647"/>
            <a:ext cx="34033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70509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165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Brush Script MT</vt:lpstr>
      <vt:lpstr>Candara Light</vt:lpstr>
      <vt:lpstr>Century Gothic</vt:lpstr>
      <vt:lpstr>Leelawadee UI Semilight</vt:lpstr>
      <vt:lpstr>Wingdings</vt:lpstr>
      <vt:lpstr>Wingdings 3</vt:lpstr>
      <vt:lpstr>Wisp</vt:lpstr>
      <vt:lpstr>Activity 4:Progress check-in presentation &amp; MVP2 </vt:lpstr>
      <vt:lpstr>PowerPoint Presentation</vt:lpstr>
      <vt:lpstr>Project blurb</vt:lpstr>
      <vt:lpstr>MVP2 Deliverables: </vt:lpstr>
      <vt:lpstr>Project issues:</vt:lpstr>
      <vt:lpstr>Project Demo:</vt:lpstr>
      <vt:lpstr>Next Step:</vt:lpstr>
      <vt:lpstr>Reflections: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4:Progress check-in presentation &amp; MVP2</dc:title>
  <dc:creator>Microsoft account</dc:creator>
  <cp:lastModifiedBy>Microsoft account</cp:lastModifiedBy>
  <cp:revision>4</cp:revision>
  <dcterms:created xsi:type="dcterms:W3CDTF">2021-06-09T15:35:50Z</dcterms:created>
  <dcterms:modified xsi:type="dcterms:W3CDTF">2021-06-09T16:10:11Z</dcterms:modified>
</cp:coreProperties>
</file>