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B2AB-A127-4D0A-91CE-3A4C8A66A303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CC2-B9E7-4047-9652-9A5538E50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68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B2AB-A127-4D0A-91CE-3A4C8A66A303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CC2-B9E7-4047-9652-9A5538E50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77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B2AB-A127-4D0A-91CE-3A4C8A66A303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CC2-B9E7-4047-9652-9A5538E50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308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362575"/>
            <a:ext cx="8075084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534" y="5618164"/>
            <a:ext cx="2770717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969434" y="1214584"/>
            <a:ext cx="9948333" cy="188390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6000"/>
              </a:lnSpc>
              <a:spcBef>
                <a:spcPts val="0"/>
              </a:spcBef>
              <a:defRPr sz="4600" b="0" baseline="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lnSpc>
                <a:spcPts val="6400"/>
              </a:lnSpc>
              <a:spcBef>
                <a:spcPts val="0"/>
              </a:spcBef>
              <a:defRPr sz="5800">
                <a:latin typeface="Arial"/>
                <a:cs typeface="Arial"/>
              </a:defRPr>
            </a:lvl2pPr>
            <a:lvl3pPr>
              <a:lnSpc>
                <a:spcPts val="6400"/>
              </a:lnSpc>
              <a:spcBef>
                <a:spcPts val="0"/>
              </a:spcBef>
              <a:defRPr sz="5800">
                <a:latin typeface="NewsGoth Cn BT"/>
                <a:cs typeface="NewsGoth Cn BT"/>
              </a:defRPr>
            </a:lvl3pPr>
            <a:lvl4pPr>
              <a:lnSpc>
                <a:spcPts val="6400"/>
              </a:lnSpc>
              <a:spcBef>
                <a:spcPts val="0"/>
              </a:spcBef>
              <a:defRPr sz="5800">
                <a:latin typeface="NewsGoth Cn BT"/>
                <a:cs typeface="NewsGoth Cn BT"/>
              </a:defRPr>
            </a:lvl4pPr>
            <a:lvl5pPr>
              <a:lnSpc>
                <a:spcPts val="6400"/>
              </a:lnSpc>
              <a:spcBef>
                <a:spcPts val="0"/>
              </a:spcBef>
              <a:defRPr sz="5800">
                <a:latin typeface="NewsGoth Cn BT"/>
                <a:cs typeface="NewsGoth Cn BT"/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69434" y="3262524"/>
            <a:ext cx="9948333" cy="1390650"/>
          </a:xfrm>
          <a:prstGeom prst="rect">
            <a:avLst/>
          </a:prstGeom>
        </p:spPr>
        <p:txBody>
          <a:bodyPr vert="horz"/>
          <a:lstStyle>
            <a:lvl1pPr>
              <a:lnSpc>
                <a:spcPts val="3400"/>
              </a:lnSpc>
              <a:spcBef>
                <a:spcPts val="0"/>
              </a:spcBef>
              <a:defRPr sz="2400" spc="0" baseline="0">
                <a:latin typeface="Arial"/>
                <a:cs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defRPr sz="2400" spc="0">
                <a:latin typeface="Arial"/>
                <a:cs typeface="Arial"/>
              </a:defRPr>
            </a:lvl2pPr>
            <a:lvl3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3pPr>
            <a:lvl4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4pPr>
            <a:lvl5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969433" y="5780230"/>
            <a:ext cx="6854467" cy="669925"/>
          </a:xfrm>
          <a:prstGeom prst="rect">
            <a:avLst/>
          </a:prstGeom>
        </p:spPr>
        <p:txBody>
          <a:bodyPr vert="horz"/>
          <a:lstStyle>
            <a:lvl1pPr>
              <a:lnSpc>
                <a:spcPts val="2100"/>
              </a:lnSpc>
              <a:spcBef>
                <a:spcPts val="0"/>
              </a:spcBef>
              <a:defRPr sz="2000" b="1" baseline="0">
                <a:latin typeface="Arial"/>
                <a:cs typeface="Arial"/>
              </a:defRPr>
            </a:lvl1pPr>
            <a:lvl2pPr>
              <a:lnSpc>
                <a:spcPts val="2100"/>
              </a:lnSpc>
              <a:spcBef>
                <a:spcPts val="0"/>
              </a:spcBef>
              <a:defRPr sz="1700" b="1">
                <a:latin typeface="News Gothic MT"/>
                <a:cs typeface="News Gothic MT"/>
              </a:defRPr>
            </a:lvl2pPr>
            <a:lvl3pPr>
              <a:lnSpc>
                <a:spcPts val="2100"/>
              </a:lnSpc>
              <a:spcBef>
                <a:spcPts val="0"/>
              </a:spcBef>
              <a:defRPr sz="1700" b="1">
                <a:latin typeface="News Gothic MT"/>
                <a:cs typeface="News Gothic MT"/>
              </a:defRPr>
            </a:lvl3pPr>
            <a:lvl4pPr>
              <a:lnSpc>
                <a:spcPts val="2100"/>
              </a:lnSpc>
              <a:spcBef>
                <a:spcPts val="0"/>
              </a:spcBef>
              <a:defRPr sz="1700" b="1">
                <a:latin typeface="News Gothic MT"/>
                <a:cs typeface="News Gothic MT"/>
              </a:defRPr>
            </a:lvl4pPr>
            <a:lvl5pPr>
              <a:lnSpc>
                <a:spcPts val="2100"/>
              </a:lnSpc>
              <a:spcBef>
                <a:spcPts val="0"/>
              </a:spcBef>
              <a:defRPr sz="1700" b="1">
                <a:latin typeface="News Gothic MT"/>
                <a:cs typeface="News Gothic MT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7151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0963"/>
            <a:ext cx="9273117" cy="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1" y="6199189"/>
            <a:ext cx="2055283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0313" y="1800164"/>
            <a:ext cx="10365803" cy="3917316"/>
          </a:xfrm>
          <a:prstGeom prst="rect">
            <a:avLst/>
          </a:prstGeom>
        </p:spPr>
        <p:txBody>
          <a:bodyPr vert="horz"/>
          <a:lstStyle>
            <a:lvl1pPr marL="342900" indent="-342900">
              <a:lnSpc>
                <a:spcPts val="3200"/>
              </a:lnSpc>
              <a:spcBef>
                <a:spcPts val="0"/>
              </a:spcBef>
              <a:buFont typeface="Arial"/>
              <a:buChar char="•"/>
              <a:defRPr sz="2200" baseline="0">
                <a:latin typeface="Arial"/>
                <a:cs typeface="Arial"/>
              </a:defRPr>
            </a:lvl1pPr>
            <a:lvl2pPr>
              <a:lnSpc>
                <a:spcPts val="3200"/>
              </a:lnSpc>
              <a:spcBef>
                <a:spcPts val="0"/>
              </a:spcBef>
              <a:defRPr sz="2200">
                <a:latin typeface="Arial"/>
                <a:cs typeface="Arial"/>
              </a:defRPr>
            </a:lvl2pPr>
            <a:lvl3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3pPr>
            <a:lvl4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4pPr>
            <a:lvl5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900313" y="734000"/>
            <a:ext cx="10365803" cy="820738"/>
          </a:xfrm>
          <a:prstGeom prst="rect">
            <a:avLst/>
          </a:prstGeom>
        </p:spPr>
        <p:txBody>
          <a:bodyPr vert="horz"/>
          <a:lstStyle>
            <a:lvl1pPr>
              <a:defRPr sz="4000" baseline="0">
                <a:latin typeface="Arial"/>
                <a:cs typeface="Arial"/>
              </a:defRPr>
            </a:lvl1pPr>
            <a:lvl2pPr>
              <a:defRPr sz="4600">
                <a:latin typeface="NewsGoth Cn BT"/>
                <a:cs typeface="NewsGoth Cn BT"/>
              </a:defRPr>
            </a:lvl2pPr>
            <a:lvl3pPr>
              <a:defRPr sz="4600">
                <a:latin typeface="NewsGoth Cn BT"/>
                <a:cs typeface="NewsGoth Cn BT"/>
              </a:defRPr>
            </a:lvl3pPr>
            <a:lvl4pPr>
              <a:defRPr sz="4600">
                <a:latin typeface="NewsGoth Cn BT"/>
                <a:cs typeface="NewsGoth Cn BT"/>
              </a:defRPr>
            </a:lvl4pPr>
            <a:lvl5pPr>
              <a:defRPr sz="4600">
                <a:latin typeface="NewsGoth Cn BT"/>
                <a:cs typeface="NewsGoth Cn BT"/>
              </a:defRPr>
            </a:lvl5pPr>
          </a:lstStyle>
          <a:p>
            <a:pPr lvl="0"/>
            <a:r>
              <a:rPr lang="en-CA" dirty="0" smtClean="0"/>
              <a:t>Click to edit</a:t>
            </a:r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3"/>
          </p:nvPr>
        </p:nvSpPr>
        <p:spPr>
          <a:xfrm>
            <a:off x="6428317" y="6081714"/>
            <a:ext cx="284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533992B-C907-40F7-B1A1-34DE6CE7E6F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537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B2AB-A127-4D0A-91CE-3A4C8A66A303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CC2-B9E7-4047-9652-9A5538E50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B2AB-A127-4D0A-91CE-3A4C8A66A303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CC2-B9E7-4047-9652-9A5538E50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B2AB-A127-4D0A-91CE-3A4C8A66A303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CC2-B9E7-4047-9652-9A5538E50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83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B2AB-A127-4D0A-91CE-3A4C8A66A303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CC2-B9E7-4047-9652-9A5538E50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41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B2AB-A127-4D0A-91CE-3A4C8A66A303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CC2-B9E7-4047-9652-9A5538E50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15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B2AB-A127-4D0A-91CE-3A4C8A66A303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CC2-B9E7-4047-9652-9A5538E50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84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B2AB-A127-4D0A-91CE-3A4C8A66A303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CC2-B9E7-4047-9652-9A5538E50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00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B2AB-A127-4D0A-91CE-3A4C8A66A303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CC2-B9E7-4047-9652-9A5538E50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29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BB2AB-A127-4D0A-91CE-3A4C8A66A303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64CC2-B9E7-4047-9652-9A5538E50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8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Zero Hunger | U.S. PI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74" y="0"/>
            <a:ext cx="122048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2813575" y="4710954"/>
            <a:ext cx="7461250" cy="1390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ENSE-885as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Dhruval Patel(200438935) </a:t>
            </a:r>
          </a:p>
        </p:txBody>
      </p:sp>
      <p:sp>
        <p:nvSpPr>
          <p:cNvPr id="7172" name="Text Placeholder 3"/>
          <p:cNvSpPr>
            <a:spLocks noGrp="1"/>
          </p:cNvSpPr>
          <p:nvPr>
            <p:ph type="body" sz="quarter" idx="12"/>
          </p:nvPr>
        </p:nvSpPr>
        <p:spPr bwMode="auto">
          <a:xfrm>
            <a:off x="2968283" y="6101604"/>
            <a:ext cx="5140325" cy="669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DATE :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May-19-2021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136" y="1762326"/>
            <a:ext cx="1629002" cy="1228896"/>
          </a:xfrm>
          <a:prstGeom prst="rect">
            <a:avLst/>
          </a:prstGeom>
        </p:spPr>
      </p:pic>
      <p:sp>
        <p:nvSpPr>
          <p:cNvPr id="8" name="Text Placeholder 1"/>
          <p:cNvSpPr txBox="1">
            <a:spLocks/>
          </p:cNvSpPr>
          <p:nvPr/>
        </p:nvSpPr>
        <p:spPr>
          <a:xfrm>
            <a:off x="3858344" y="3263441"/>
            <a:ext cx="4542587" cy="1051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34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 spc="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85800" indent="-228600" algn="l" defTabSz="914400" rtl="0" eaLnBrk="1" latinLnBrk="0" hangingPunct="1">
              <a:lnSpc>
                <a:spcPts val="34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ews Gothic MT"/>
                <a:ea typeface="+mn-ea"/>
                <a:cs typeface="News Gothic MT"/>
              </a:defRPr>
            </a:lvl3pPr>
            <a:lvl4pPr marL="1600200" indent="-228600" algn="l" defTabSz="914400" rtl="0" eaLnBrk="1" latinLnBrk="0" hangingPunct="1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ews Gothic MT"/>
                <a:ea typeface="+mn-ea"/>
                <a:cs typeface="News Gothic MT"/>
              </a:defRPr>
            </a:lvl4pPr>
            <a:lvl5pPr marL="2057400" indent="-228600" algn="l" defTabSz="914400" rtl="0" eaLnBrk="1" latinLnBrk="0" hangingPunct="1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ews Gothic MT"/>
                <a:ea typeface="+mn-ea"/>
                <a:cs typeface="News Gothic M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4400" dirty="0" smtClean="0">
                <a:latin typeface="Brush Script MT" panose="03060802040406070304" pitchFamily="66" charset="0"/>
              </a:rPr>
              <a:t>Food O Connect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dirty="0" smtClean="0">
                <a:latin typeface="Candara Light" panose="020E0502030303020204" pitchFamily="34" charset="0"/>
                <a:cs typeface="Leelawadee UI Semilight" panose="020B0402040204020203" pitchFamily="34" charset="-34"/>
              </a:rPr>
              <a:t>Serves for People</a:t>
            </a:r>
            <a:endParaRPr lang="en-IN" sz="1800" dirty="0">
              <a:latin typeface="Candara Light" panose="020E0502030303020204" pitchFamily="34" charset="0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4210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/>
              <a:t>Developer</a:t>
            </a:r>
          </a:p>
          <a:p>
            <a:r>
              <a:rPr lang="en-IN" dirty="0" smtClean="0"/>
              <a:t>NGOs</a:t>
            </a:r>
          </a:p>
          <a:p>
            <a:r>
              <a:rPr lang="en-IN" dirty="0" smtClean="0"/>
              <a:t>Individual Donor</a:t>
            </a:r>
          </a:p>
          <a:p>
            <a:r>
              <a:rPr lang="en-IN" dirty="0" smtClean="0"/>
              <a:t>Hotels</a:t>
            </a:r>
          </a:p>
          <a:p>
            <a:r>
              <a:rPr lang="en-IN" dirty="0" smtClean="0"/>
              <a:t>Investor</a:t>
            </a:r>
          </a:p>
          <a:p>
            <a:r>
              <a:rPr lang="en-IN" dirty="0" smtClean="0"/>
              <a:t>Event Organizer</a:t>
            </a:r>
          </a:p>
          <a:p>
            <a:r>
              <a:rPr lang="en-IN" dirty="0" smtClean="0"/>
              <a:t>Homeless people</a:t>
            </a:r>
          </a:p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Stakeholder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45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44819" y="1998024"/>
            <a:ext cx="10365803" cy="820738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 smtClean="0"/>
              <a:t>Thank </a:t>
            </a:r>
            <a:r>
              <a:rPr lang="en-IN" dirty="0"/>
              <a:t>y</a:t>
            </a:r>
            <a:r>
              <a:rPr lang="en-IN" dirty="0" smtClean="0"/>
              <a:t>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46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900313" y="1800164"/>
            <a:ext cx="10365803" cy="4331696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SDGs Goal </a:t>
            </a:r>
          </a:p>
          <a:p>
            <a:pPr>
              <a:spcBef>
                <a:spcPct val="0"/>
              </a:spcBef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Community Orientation </a:t>
            </a:r>
          </a:p>
          <a:p>
            <a:pPr>
              <a:spcBef>
                <a:spcPct val="0"/>
              </a:spcBef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  <a:p>
            <a:pPr>
              <a:spcBef>
                <a:spcPct val="0"/>
              </a:spcBef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Work-Flow</a:t>
            </a:r>
          </a:p>
          <a:p>
            <a:pPr>
              <a:spcBef>
                <a:spcPct val="0"/>
              </a:spcBef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  <a:p>
            <a:pPr>
              <a:spcBef>
                <a:spcPct val="0"/>
              </a:spcBef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MVPs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Stakeholder </a:t>
            </a:r>
          </a:p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Table of Content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68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 Zero </a:t>
            </a:r>
            <a:r>
              <a:rPr lang="en-IN" dirty="0" smtClean="0"/>
              <a:t>Hunger </a:t>
            </a:r>
          </a:p>
          <a:p>
            <a:r>
              <a:rPr lang="en-IN" dirty="0"/>
              <a:t>Good health &amp; </a:t>
            </a:r>
            <a:r>
              <a:rPr lang="en-IN" dirty="0" smtClean="0"/>
              <a:t>well-being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SDGs Goal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295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/>
              <a:t>As per the current scenario there are many homeless people are there.</a:t>
            </a:r>
          </a:p>
          <a:p>
            <a:r>
              <a:rPr lang="en-IN" dirty="0" smtClean="0"/>
              <a:t>People don’t know much about the existing NGOs.</a:t>
            </a:r>
          </a:p>
          <a:p>
            <a:r>
              <a:rPr lang="en-IN" dirty="0" smtClean="0"/>
              <a:t>Moreover, many time NGOs lacks some resources.</a:t>
            </a:r>
          </a:p>
          <a:p>
            <a:r>
              <a:rPr lang="en-IN" dirty="0" smtClean="0"/>
              <a:t>People not receiving proper food regularly.</a:t>
            </a:r>
          </a:p>
          <a:p>
            <a:r>
              <a:rPr lang="en-IN" dirty="0" smtClean="0"/>
              <a:t>Some time food is also get waste.</a:t>
            </a:r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015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/>
              <a:t>In current scenario the community is growing.</a:t>
            </a:r>
          </a:p>
          <a:p>
            <a:r>
              <a:rPr lang="en-IN" dirty="0" smtClean="0"/>
              <a:t>There are different types of member who can participate:</a:t>
            </a:r>
          </a:p>
          <a:p>
            <a:r>
              <a:rPr lang="en-IN" dirty="0" smtClean="0"/>
              <a:t>General people</a:t>
            </a:r>
          </a:p>
          <a:p>
            <a:r>
              <a:rPr lang="en-IN" dirty="0" smtClean="0"/>
              <a:t>NGOs</a:t>
            </a:r>
          </a:p>
          <a:p>
            <a:r>
              <a:rPr lang="en-IN" dirty="0" smtClean="0"/>
              <a:t>Hotels</a:t>
            </a:r>
          </a:p>
          <a:p>
            <a:r>
              <a:rPr lang="en-IN" dirty="0" smtClean="0"/>
              <a:t>Event Organizers</a:t>
            </a:r>
          </a:p>
          <a:p>
            <a:endParaRPr lang="en-IN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Community Orientation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80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/>
              <a:t>The proposed solution is to develop a single platform for all the NGOs.</a:t>
            </a:r>
          </a:p>
          <a:p>
            <a:r>
              <a:rPr lang="en-IN" dirty="0" smtClean="0"/>
              <a:t>Over there they can share the resources.</a:t>
            </a:r>
          </a:p>
          <a:p>
            <a:r>
              <a:rPr lang="en-IN" dirty="0" smtClean="0"/>
              <a:t>Communicate internally.</a:t>
            </a:r>
          </a:p>
          <a:p>
            <a:r>
              <a:rPr lang="en-IN" dirty="0" smtClean="0"/>
              <a:t>Track each other in terms of requirements and amount of resources they have currently.</a:t>
            </a:r>
          </a:p>
          <a:p>
            <a:r>
              <a:rPr lang="en-IN" dirty="0" smtClean="0"/>
              <a:t>Moreover, people were also able to know the existing NGOs available near to them as well as globally.</a:t>
            </a:r>
          </a:p>
          <a:p>
            <a:r>
              <a:rPr lang="en-IN" dirty="0" smtClean="0"/>
              <a:t>An individual can also be able to make the donation as per their capacity.</a:t>
            </a:r>
          </a:p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Solution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97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9036424" y="5607423"/>
            <a:ext cx="2229692" cy="33202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5537" y="223145"/>
            <a:ext cx="10365803" cy="82073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Work-Flow</a:t>
            </a:r>
            <a:endParaRPr lang="en-IN" dirty="0"/>
          </a:p>
        </p:txBody>
      </p:sp>
      <p:pic>
        <p:nvPicPr>
          <p:cNvPr id="1026" name="Picture 2" descr="User (computing)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47" y="1328329"/>
            <a:ext cx="1076405" cy="107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System-users.svg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775" y="5076210"/>
            <a:ext cx="1062425" cy="10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conExperience » G-Collection » Users 5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317" y="1100790"/>
            <a:ext cx="1308059" cy="130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1505751" y="2335441"/>
            <a:ext cx="1" cy="19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46845" y="2528045"/>
            <a:ext cx="13178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46845" y="2528045"/>
            <a:ext cx="0" cy="29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64656" y="2528045"/>
            <a:ext cx="0" cy="29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089471" y="2393712"/>
            <a:ext cx="1" cy="19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430565" y="2586316"/>
            <a:ext cx="0" cy="29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748376" y="2586316"/>
            <a:ext cx="0" cy="29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9430565" y="2586316"/>
            <a:ext cx="13178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21957" y="2807235"/>
            <a:ext cx="834357" cy="564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Register</a:t>
            </a:r>
            <a:endParaRPr lang="en-IN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1732028" y="2824658"/>
            <a:ext cx="834357" cy="564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Sign In</a:t>
            </a:r>
            <a:endParaRPr lang="en-IN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9008891" y="2882152"/>
            <a:ext cx="834357" cy="564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Sign In</a:t>
            </a:r>
            <a:endParaRPr lang="en-IN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10284161" y="2882152"/>
            <a:ext cx="834357" cy="564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Register</a:t>
            </a:r>
            <a:endParaRPr lang="en-IN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46845" y="3432163"/>
            <a:ext cx="0" cy="364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Alternate Process 26"/>
          <p:cNvSpPr/>
          <p:nvPr/>
        </p:nvSpPr>
        <p:spPr>
          <a:xfrm>
            <a:off x="295515" y="3765587"/>
            <a:ext cx="1102658" cy="90941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Database</a:t>
            </a:r>
            <a:endParaRPr lang="en-IN" sz="1400" dirty="0"/>
          </a:p>
        </p:txBody>
      </p:sp>
      <p:sp>
        <p:nvSpPr>
          <p:cNvPr id="31" name="Flowchart: Alternate Process 30"/>
          <p:cNvSpPr/>
          <p:nvPr/>
        </p:nvSpPr>
        <p:spPr>
          <a:xfrm>
            <a:off x="10163458" y="3803435"/>
            <a:ext cx="1102658" cy="90941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Database</a:t>
            </a:r>
            <a:endParaRPr lang="en-IN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701339" y="3446929"/>
            <a:ext cx="0" cy="364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3966" y="2276366"/>
            <a:ext cx="517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New</a:t>
            </a:r>
            <a:endParaRPr lang="en-IN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0442742" y="2317839"/>
            <a:ext cx="517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New</a:t>
            </a:r>
            <a:endParaRPr lang="en-IN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893251" y="2253311"/>
            <a:ext cx="782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Existing </a:t>
            </a:r>
            <a:endParaRPr lang="en-IN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8998311" y="2292292"/>
            <a:ext cx="73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Existing </a:t>
            </a:r>
            <a:endParaRPr lang="en-IN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848297" y="1015770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Individual User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9810838" y="69849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NGO</a:t>
            </a:r>
            <a:endParaRPr lang="en-IN" dirty="0"/>
          </a:p>
        </p:txBody>
      </p:sp>
      <p:cxnSp>
        <p:nvCxnSpPr>
          <p:cNvPr id="39" name="Straight Connector 38"/>
          <p:cNvCxnSpPr>
            <a:stCxn id="21" idx="3"/>
          </p:cNvCxnSpPr>
          <p:nvPr/>
        </p:nvCxnSpPr>
        <p:spPr>
          <a:xfrm flipV="1">
            <a:off x="2566385" y="3107046"/>
            <a:ext cx="98363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550024" y="1866532"/>
            <a:ext cx="0" cy="1240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550024" y="1866532"/>
            <a:ext cx="524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2" idx="1"/>
          </p:cNvCxnSpPr>
          <p:nvPr/>
        </p:nvCxnSpPr>
        <p:spPr>
          <a:xfrm flipH="1" flipV="1">
            <a:off x="8162365" y="3164540"/>
            <a:ext cx="8465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8162365" y="1925558"/>
            <a:ext cx="13447" cy="1238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597588" y="1925558"/>
            <a:ext cx="578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074459" y="1260682"/>
            <a:ext cx="1223682" cy="1204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Dashboard</a:t>
            </a:r>
            <a:endParaRPr lang="en-IN" dirty="0"/>
          </a:p>
        </p:txBody>
      </p:sp>
      <p:sp>
        <p:nvSpPr>
          <p:cNvPr id="66" name="Rectangle 65"/>
          <p:cNvSpPr/>
          <p:nvPr/>
        </p:nvSpPr>
        <p:spPr>
          <a:xfrm>
            <a:off x="6400801" y="1071150"/>
            <a:ext cx="1223682" cy="1204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/>
              <a:t>Dashboard</a:t>
            </a:r>
            <a:endParaRPr lang="en-IN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7692201" y="3164540"/>
            <a:ext cx="517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6408007" y="2659410"/>
            <a:ext cx="1223682" cy="1204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/>
              <a:t>Dashboard</a:t>
            </a:r>
            <a:endParaRPr lang="en-IN" dirty="0"/>
          </a:p>
        </p:txBody>
      </p:sp>
      <p:cxnSp>
        <p:nvCxnSpPr>
          <p:cNvPr id="76" name="Straight Arrow Connector 75"/>
          <p:cNvCxnSpPr>
            <a:stCxn id="66" idx="2"/>
            <a:endCxn id="72" idx="0"/>
          </p:cNvCxnSpPr>
          <p:nvPr/>
        </p:nvCxnSpPr>
        <p:spPr>
          <a:xfrm>
            <a:off x="7012642" y="2275449"/>
            <a:ext cx="7206" cy="3839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4126506" y="2851262"/>
            <a:ext cx="925675" cy="829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Food</a:t>
            </a:r>
          </a:p>
          <a:p>
            <a:pPr algn="ctr"/>
            <a:r>
              <a:rPr lang="en-IN" sz="1400" dirty="0" smtClean="0"/>
              <a:t>Level</a:t>
            </a:r>
            <a:endParaRPr lang="en-IN" sz="1400" dirty="0"/>
          </a:p>
        </p:txBody>
      </p:sp>
      <p:sp>
        <p:nvSpPr>
          <p:cNvPr id="81" name="Oval 80"/>
          <p:cNvSpPr/>
          <p:nvPr/>
        </p:nvSpPr>
        <p:spPr>
          <a:xfrm>
            <a:off x="6887551" y="4347180"/>
            <a:ext cx="925675" cy="829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Funds</a:t>
            </a:r>
            <a:endParaRPr lang="en-IN" sz="1400" dirty="0"/>
          </a:p>
        </p:txBody>
      </p:sp>
      <p:sp>
        <p:nvSpPr>
          <p:cNvPr id="82" name="Oval 81"/>
          <p:cNvSpPr/>
          <p:nvPr/>
        </p:nvSpPr>
        <p:spPr>
          <a:xfrm>
            <a:off x="4543722" y="4335484"/>
            <a:ext cx="925675" cy="829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End users data</a:t>
            </a:r>
            <a:endParaRPr lang="en-IN" sz="1400" dirty="0"/>
          </a:p>
        </p:txBody>
      </p:sp>
      <p:sp>
        <p:nvSpPr>
          <p:cNvPr id="83" name="Oval 82"/>
          <p:cNvSpPr/>
          <p:nvPr/>
        </p:nvSpPr>
        <p:spPr>
          <a:xfrm>
            <a:off x="5287263" y="2335229"/>
            <a:ext cx="945798" cy="829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Donation</a:t>
            </a:r>
            <a:endParaRPr lang="en-IN" sz="1400" dirty="0"/>
          </a:p>
        </p:txBody>
      </p:sp>
      <p:sp>
        <p:nvSpPr>
          <p:cNvPr id="84" name="Oval 83"/>
          <p:cNvSpPr/>
          <p:nvPr/>
        </p:nvSpPr>
        <p:spPr>
          <a:xfrm>
            <a:off x="5127289" y="3404795"/>
            <a:ext cx="925675" cy="829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Volunteer</a:t>
            </a:r>
            <a:endParaRPr lang="en-IN" sz="1400" dirty="0"/>
          </a:p>
        </p:txBody>
      </p:sp>
      <p:cxnSp>
        <p:nvCxnSpPr>
          <p:cNvPr id="79" name="Straight Connector 78"/>
          <p:cNvCxnSpPr>
            <a:stCxn id="77" idx="6"/>
            <a:endCxn id="72" idx="1"/>
          </p:cNvCxnSpPr>
          <p:nvPr/>
        </p:nvCxnSpPr>
        <p:spPr>
          <a:xfrm flipV="1">
            <a:off x="5052181" y="3261560"/>
            <a:ext cx="1355826" cy="4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2" idx="6"/>
          </p:cNvCxnSpPr>
          <p:nvPr/>
        </p:nvCxnSpPr>
        <p:spPr>
          <a:xfrm flipV="1">
            <a:off x="5469397" y="3845309"/>
            <a:ext cx="1192522" cy="904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2" idx="2"/>
            <a:endCxn id="81" idx="0"/>
          </p:cNvCxnSpPr>
          <p:nvPr/>
        </p:nvCxnSpPr>
        <p:spPr>
          <a:xfrm>
            <a:off x="7019848" y="3863709"/>
            <a:ext cx="330541" cy="483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4" idx="7"/>
          </p:cNvCxnSpPr>
          <p:nvPr/>
        </p:nvCxnSpPr>
        <p:spPr>
          <a:xfrm flipV="1">
            <a:off x="5917402" y="3360773"/>
            <a:ext cx="673443" cy="165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62" idx="3"/>
          </p:cNvCxnSpPr>
          <p:nvPr/>
        </p:nvCxnSpPr>
        <p:spPr>
          <a:xfrm>
            <a:off x="5298141" y="1862832"/>
            <a:ext cx="444505" cy="455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6123722" y="2962901"/>
            <a:ext cx="370924" cy="118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695030" y="4822750"/>
            <a:ext cx="895816" cy="829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location</a:t>
            </a:r>
            <a:endParaRPr lang="en-IN" sz="1400" dirty="0"/>
          </a:p>
        </p:txBody>
      </p:sp>
      <p:cxnSp>
        <p:nvCxnSpPr>
          <p:cNvPr id="52" name="Straight Connector 51"/>
          <p:cNvCxnSpPr>
            <a:stCxn id="51" idx="0"/>
          </p:cNvCxnSpPr>
          <p:nvPr/>
        </p:nvCxnSpPr>
        <p:spPr>
          <a:xfrm flipV="1">
            <a:off x="6142938" y="3842050"/>
            <a:ext cx="651278" cy="98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50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Different function of application are:</a:t>
            </a:r>
            <a:endParaRPr lang="en-IN" dirty="0"/>
          </a:p>
          <a:p>
            <a:r>
              <a:rPr lang="en-CA" dirty="0"/>
              <a:t>Online registration,</a:t>
            </a:r>
            <a:endParaRPr lang="en-IN" dirty="0"/>
          </a:p>
          <a:p>
            <a:r>
              <a:rPr lang="en-CA" dirty="0"/>
              <a:t>Dashboard Overview for NGOs,</a:t>
            </a:r>
            <a:endParaRPr lang="en-IN" dirty="0"/>
          </a:p>
          <a:p>
            <a:r>
              <a:rPr lang="en-CA" dirty="0"/>
              <a:t>Individual NGO Dashboard,</a:t>
            </a:r>
            <a:endParaRPr lang="en-IN" dirty="0"/>
          </a:p>
          <a:p>
            <a:r>
              <a:rPr lang="en-CA" dirty="0"/>
              <a:t>Takers Login.</a:t>
            </a:r>
            <a:endParaRPr lang="en-IN" dirty="0"/>
          </a:p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50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900312" y="1554738"/>
            <a:ext cx="10365803" cy="473510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First Phase:</a:t>
            </a:r>
          </a:p>
          <a:p>
            <a:r>
              <a:rPr lang="en-IN" dirty="0" smtClean="0"/>
              <a:t>It consist of bit informative page.</a:t>
            </a:r>
          </a:p>
          <a:p>
            <a:r>
              <a:rPr lang="en-IN" dirty="0" smtClean="0"/>
              <a:t>Log in Registrations for users and NGOs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Second Phase:</a:t>
            </a:r>
          </a:p>
          <a:p>
            <a:r>
              <a:rPr lang="en-IN" dirty="0" smtClean="0"/>
              <a:t>Dashboard development for each users.</a:t>
            </a:r>
          </a:p>
          <a:p>
            <a:r>
              <a:rPr lang="en-IN" dirty="0" smtClean="0"/>
              <a:t>Functions creation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Third phase:</a:t>
            </a:r>
          </a:p>
          <a:p>
            <a:r>
              <a:rPr lang="en-IN" dirty="0" smtClean="0"/>
              <a:t>Integrating all the above function to the single application.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00312" y="612977"/>
            <a:ext cx="10365803" cy="8207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MVPs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58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289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Brush Script MT</vt:lpstr>
      <vt:lpstr>Calibri</vt:lpstr>
      <vt:lpstr>Calibri Light</vt:lpstr>
      <vt:lpstr>Candara Light</vt:lpstr>
      <vt:lpstr>Leelawadee UI Semilight</vt:lpstr>
      <vt:lpstr>News Gothic MT</vt:lpstr>
      <vt:lpstr>NewsGoth Cn BT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25</cp:revision>
  <dcterms:created xsi:type="dcterms:W3CDTF">2021-05-18T19:19:29Z</dcterms:created>
  <dcterms:modified xsi:type="dcterms:W3CDTF">2021-05-19T18:54:48Z</dcterms:modified>
</cp:coreProperties>
</file>