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h7ZCuA98b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499" y="325094"/>
            <a:ext cx="1629002" cy="1228896"/>
          </a:xfrm>
          <a:prstGeom prst="rect">
            <a:avLst/>
          </a:prstGeom>
        </p:spPr>
      </p:pic>
      <p:sp>
        <p:nvSpPr>
          <p:cNvPr id="8" name="Text Placeholder 1"/>
          <p:cNvSpPr txBox="1">
            <a:spLocks/>
          </p:cNvSpPr>
          <p:nvPr/>
        </p:nvSpPr>
        <p:spPr>
          <a:xfrm>
            <a:off x="3959176" y="1668743"/>
            <a:ext cx="4542587" cy="1051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34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 spc="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85800" indent="-228600" algn="l" defTabSz="914400" rtl="0" eaLnBrk="1" latinLnBrk="0" hangingPunct="1">
              <a:lnSpc>
                <a:spcPts val="34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 spc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lnSpc>
                <a:spcPts val="32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ews Gothic MT"/>
                <a:ea typeface="+mn-ea"/>
                <a:cs typeface="News Gothic MT"/>
              </a:defRPr>
            </a:lvl3pPr>
            <a:lvl4pPr marL="1600200" indent="-228600" algn="l" defTabSz="914400" rtl="0" eaLnBrk="1" latinLnBrk="0" hangingPunct="1">
              <a:lnSpc>
                <a:spcPts val="32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ews Gothic MT"/>
                <a:ea typeface="+mn-ea"/>
                <a:cs typeface="News Gothic MT"/>
              </a:defRPr>
            </a:lvl4pPr>
            <a:lvl5pPr marL="2057400" indent="-228600" algn="l" defTabSz="914400" rtl="0" eaLnBrk="1" latinLnBrk="0" hangingPunct="1">
              <a:lnSpc>
                <a:spcPts val="32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ews Gothic MT"/>
                <a:ea typeface="+mn-ea"/>
                <a:cs typeface="News Gothic MT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4400" dirty="0" smtClean="0">
                <a:latin typeface="Brush Script MT" panose="03060802040406070304" pitchFamily="66" charset="0"/>
              </a:rPr>
              <a:t>Food O Connect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sz="1800" dirty="0" smtClean="0">
                <a:latin typeface="Candara Light" panose="020E0502030303020204" pitchFamily="34" charset="0"/>
                <a:cs typeface="Leelawadee UI Semilight" panose="020B0402040204020203" pitchFamily="34" charset="-34"/>
              </a:rPr>
              <a:t>Serves for People</a:t>
            </a:r>
            <a:endParaRPr lang="en-IN" sz="1800" dirty="0">
              <a:latin typeface="Candara Light" panose="020E0502030303020204" pitchFamily="34" charset="0"/>
              <a:cs typeface="Leelawadee UI Semilight" panose="020B0402040204020203" pitchFamily="34" charset="-34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54002" y="4938744"/>
            <a:ext cx="4041159" cy="1710506"/>
          </a:xfrm>
        </p:spPr>
        <p:txBody>
          <a:bodyPr>
            <a:normAutofit/>
          </a:bodyPr>
          <a:lstStyle/>
          <a:p>
            <a:pPr algn="l"/>
            <a:endParaRPr lang="en-IN" dirty="0" smtClean="0"/>
          </a:p>
          <a:p>
            <a:pPr algn="l"/>
            <a:r>
              <a:rPr lang="en-IN" dirty="0"/>
              <a:t>ENSE-885as</a:t>
            </a:r>
          </a:p>
          <a:p>
            <a:pPr algn="l"/>
            <a:r>
              <a:rPr lang="en-IN" dirty="0" smtClean="0"/>
              <a:t>Dhruval Patel(200438935)</a:t>
            </a:r>
            <a:endParaRPr lang="en-US" altLang="en-US" dirty="0" smtClean="0"/>
          </a:p>
          <a:p>
            <a:pPr algn="l">
              <a:spcBef>
                <a:spcPct val="0"/>
              </a:spcBef>
            </a:pP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IN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611078" y="2617770"/>
            <a:ext cx="6969843" cy="812808"/>
          </a:xfrm>
        </p:spPr>
        <p:txBody>
          <a:bodyPr>
            <a:normAutofit/>
          </a:bodyPr>
          <a:lstStyle/>
          <a:p>
            <a:r>
              <a:rPr lang="en-IN" sz="4000" dirty="0" smtClean="0"/>
              <a:t>Final Presentation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3627712" y="3657252"/>
            <a:ext cx="61083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cap="all" dirty="0">
                <a:latin typeface="+mj-lt"/>
                <a:ea typeface="+mj-ea"/>
                <a:cs typeface="+mj-cs"/>
              </a:rPr>
              <a:t>UN sdg goal </a:t>
            </a:r>
            <a:r>
              <a:rPr lang="en-IN" sz="2800" cap="all" dirty="0" smtClean="0">
                <a:latin typeface="+mj-lt"/>
                <a:ea typeface="+mj-ea"/>
                <a:cs typeface="+mj-cs"/>
              </a:rPr>
              <a:t>#2 Zero </a:t>
            </a:r>
            <a:r>
              <a:rPr lang="en-IN" sz="2800" cap="all" dirty="0">
                <a:latin typeface="+mj-lt"/>
                <a:ea typeface="+mj-ea"/>
                <a:cs typeface="+mj-cs"/>
              </a:rPr>
              <a:t>hunger</a:t>
            </a:r>
          </a:p>
        </p:txBody>
      </p:sp>
    </p:spTree>
    <p:extLst>
      <p:ext uri="{BB962C8B-B14F-4D97-AF65-F5344CB8AC3E}">
        <p14:creationId xmlns:p14="http://schemas.microsoft.com/office/powerpoint/2010/main" val="352664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 txBox="1">
            <a:spLocks/>
          </p:cNvSpPr>
          <p:nvPr/>
        </p:nvSpPr>
        <p:spPr>
          <a:xfrm>
            <a:off x="1034784" y="1974976"/>
            <a:ext cx="10365803" cy="4331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gray">
          <a:xfrm>
            <a:off x="1034783" y="865269"/>
            <a:ext cx="10365803" cy="8207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ct val="0"/>
              </a:spcBef>
            </a:pPr>
            <a:r>
              <a:rPr lang="en-US" altLang="en-US" sz="40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 of Content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34784" y="2074981"/>
            <a:ext cx="95615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cap="all" dirty="0"/>
              <a:t>Project Commercial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cap="all" dirty="0"/>
              <a:t>Project Demo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cap="all" dirty="0" smtClean="0"/>
              <a:t>Reflection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cap="all" dirty="0" smtClean="0"/>
              <a:t>Future Scope</a:t>
            </a:r>
            <a:endParaRPr lang="en-IN" sz="2800" cap="all" dirty="0"/>
          </a:p>
          <a:p>
            <a:pPr>
              <a:spcBef>
                <a:spcPct val="0"/>
              </a:spcBef>
            </a:pPr>
            <a:endParaRPr lang="en-IN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4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99037" y="829236"/>
            <a:ext cx="9331608" cy="1048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 smtClean="0"/>
              <a:t>Project Commercial:</a:t>
            </a:r>
            <a:endParaRPr lang="en-IN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779303" y="3133575"/>
            <a:ext cx="10363826" cy="712284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 smtClean="0"/>
              <a:t>YouTube </a:t>
            </a:r>
            <a:r>
              <a:rPr lang="en-IN" dirty="0"/>
              <a:t>video: </a:t>
            </a:r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www.youtube.com/watch?v=Rh7ZCuA98bE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471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14190" y="2604248"/>
            <a:ext cx="9331608" cy="1048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 smtClean="0"/>
              <a:t>Project Demo: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40315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 smtClean="0"/>
              <a:t>Overall experience with the project was great</a:t>
            </a:r>
          </a:p>
          <a:p>
            <a:r>
              <a:rPr lang="en-IN" dirty="0" smtClean="0"/>
              <a:t>Able to learn problem solving skill.</a:t>
            </a:r>
          </a:p>
          <a:p>
            <a:r>
              <a:rPr lang="en-IN" dirty="0" smtClean="0"/>
              <a:t>Designing part was interesting for me in this project</a:t>
            </a:r>
          </a:p>
          <a:p>
            <a:r>
              <a:rPr lang="en-IN" dirty="0" smtClean="0"/>
              <a:t>Moreover, I am also able to develop my prototype to live form.</a:t>
            </a:r>
          </a:p>
          <a:p>
            <a:r>
              <a:rPr lang="en-IN" dirty="0" smtClean="0"/>
              <a:t>Which was quite satisfaction for me.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/>
              <a:t>Reflections: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77171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 smtClean="0"/>
              <a:t>During project almost every thing was on flow, what I have thought before implementing the project that I am able to achieve.</a:t>
            </a:r>
          </a:p>
          <a:p>
            <a:r>
              <a:rPr lang="en-IN" dirty="0" smtClean="0"/>
              <a:t>Only the connection part was bit challenging.</a:t>
            </a:r>
          </a:p>
          <a:p>
            <a:r>
              <a:rPr lang="en-IN" dirty="0" smtClean="0"/>
              <a:t>But which the errors only we can able to learn new things</a:t>
            </a:r>
          </a:p>
          <a:p>
            <a:r>
              <a:rPr lang="en-IN" dirty="0" smtClean="0"/>
              <a:t>So overall experience was good.</a:t>
            </a:r>
          </a:p>
          <a:p>
            <a:endParaRPr lang="en-IN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/>
              <a:t>Reflections: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85149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 smtClean="0"/>
              <a:t>As we discuss in the class that being an software engineer we cannot provide harmful code to the society.</a:t>
            </a:r>
          </a:p>
          <a:p>
            <a:r>
              <a:rPr lang="en-IN" dirty="0" smtClean="0"/>
              <a:t>So keeping that in mind I though to develop the application the will help the people and make their task easier.</a:t>
            </a:r>
          </a:p>
          <a:p>
            <a:r>
              <a:rPr lang="en-IN" dirty="0" smtClean="0"/>
              <a:t>Which will be beneficial to all the users.</a:t>
            </a:r>
          </a:p>
          <a:p>
            <a:r>
              <a:rPr lang="en-IN" dirty="0" smtClean="0"/>
              <a:t>For the future projects I will mostly consider the topics that I Have learn in the class.</a:t>
            </a:r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/>
              <a:t>Reflections: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08720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 smtClean="0"/>
              <a:t>Mapping Feature</a:t>
            </a:r>
          </a:p>
          <a:p>
            <a:r>
              <a:rPr lang="en-IN" dirty="0" smtClean="0"/>
              <a:t>Rise Campaign feature</a:t>
            </a:r>
          </a:p>
          <a:p>
            <a:r>
              <a:rPr lang="en-IN" dirty="0" smtClean="0"/>
              <a:t>Time update feature</a:t>
            </a:r>
          </a:p>
          <a:p>
            <a:r>
              <a:rPr lang="en-IN" dirty="0" smtClean="0"/>
              <a:t>Search feature</a:t>
            </a:r>
          </a:p>
          <a:p>
            <a:r>
              <a:rPr lang="en-IN" dirty="0" smtClean="0"/>
              <a:t>Enhance feature and functionality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459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293" y="2770046"/>
            <a:ext cx="10364451" cy="1596177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753705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49</TotalTime>
  <Words>228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Brush Script MT</vt:lpstr>
      <vt:lpstr>Candara Light</vt:lpstr>
      <vt:lpstr>Leelawadee UI Semilight</vt:lpstr>
      <vt:lpstr>Tw Cen MT</vt:lpstr>
      <vt:lpstr>Droplet</vt:lpstr>
      <vt:lpstr>Final Presentation</vt:lpstr>
      <vt:lpstr>PowerPoint Presentation</vt:lpstr>
      <vt:lpstr>PowerPoint Presentation</vt:lpstr>
      <vt:lpstr>PowerPoint Presentation</vt:lpstr>
      <vt:lpstr>Reflections:</vt:lpstr>
      <vt:lpstr>Reflections:</vt:lpstr>
      <vt:lpstr>Reflections:</vt:lpstr>
      <vt:lpstr>Future Scope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dc:creator>Microsoft account</dc:creator>
  <cp:lastModifiedBy>Microsoft account</cp:lastModifiedBy>
  <cp:revision>7</cp:revision>
  <dcterms:created xsi:type="dcterms:W3CDTF">2021-06-15T20:14:11Z</dcterms:created>
  <dcterms:modified xsi:type="dcterms:W3CDTF">2021-06-17T15:13:12Z</dcterms:modified>
</cp:coreProperties>
</file>