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layout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39" y="939801"/>
            <a:ext cx="7539103" cy="3503751"/>
          </a:xfrm>
        </p:spPr>
        <p:txBody>
          <a:bodyPr/>
          <a:lstStyle/>
          <a:p>
            <a:r>
              <a:rPr lang="en-IN" sz="4000" dirty="0"/>
              <a:t>Activity 3:Progress check-in presentation &amp; </a:t>
            </a:r>
            <a:r>
              <a:rPr lang="en-IN" sz="4000" dirty="0" smtClean="0"/>
              <a:t>MVP1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41159" cy="171050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ENSE-885as</a:t>
            </a:r>
          </a:p>
          <a:p>
            <a:r>
              <a:rPr lang="en-IN" dirty="0" smtClean="0"/>
              <a:t>Dhruval Patel(200438935)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649289" y="630322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DATE : </a:t>
            </a:r>
            <a:r>
              <a:rPr lang="en-US" altLang="en-US" dirty="0" smtClean="0"/>
              <a:t>June-02-2021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506" y="416581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400" dirty="0">
                <a:latin typeface="Brush Script MT" panose="03060802040406070304" pitchFamily="66" charset="0"/>
              </a:rPr>
              <a:t>Food O Connect</a:t>
            </a:r>
          </a:p>
          <a:p>
            <a:pPr algn="ctr"/>
            <a:r>
              <a:rPr lang="en-IN" dirty="0">
                <a:latin typeface="Candara Light" panose="020E0502030303020204" pitchFamily="34" charset="0"/>
                <a:cs typeface="Leelawadee UI Semilight" panose="020B0402040204020203" pitchFamily="34" charset="-34"/>
              </a:rPr>
              <a:t>Serves for People</a:t>
            </a:r>
            <a:endParaRPr lang="en-IN" dirty="0"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72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00" y="2819400"/>
            <a:ext cx="9404723" cy="140053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900313" y="1800164"/>
            <a:ext cx="10365803" cy="4331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900312" y="690457"/>
            <a:ext cx="10365803" cy="820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312" y="1900170"/>
            <a:ext cx="992734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Project </a:t>
            </a:r>
            <a:r>
              <a:rPr lang="en-IN" sz="2000" dirty="0" smtClean="0">
                <a:latin typeface="+mj-lt"/>
                <a:ea typeface="+mj-ea"/>
                <a:cs typeface="+mj-cs"/>
              </a:rPr>
              <a:t>blurb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Status </a:t>
            </a:r>
            <a:r>
              <a:rPr lang="en-IN" sz="2000" dirty="0" smtClean="0"/>
              <a:t>description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Scrum dates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Project </a:t>
            </a:r>
            <a:r>
              <a:rPr lang="en-IN" sz="2000" dirty="0">
                <a:latin typeface="+mj-lt"/>
                <a:ea typeface="+mj-ea"/>
                <a:cs typeface="+mj-cs"/>
              </a:rPr>
              <a:t>issues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Project changes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Project demo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Next up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Reflection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ea typeface="+mj-ea"/>
                <a:cs typeface="+mj-cs"/>
              </a:rPr>
              <a:t>References</a:t>
            </a:r>
            <a:endParaRPr lang="en-IN" sz="20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6640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154" y="1851212"/>
            <a:ext cx="8946541" cy="4195481"/>
          </a:xfrm>
        </p:spPr>
        <p:txBody>
          <a:bodyPr/>
          <a:lstStyle/>
          <a:p>
            <a:r>
              <a:rPr lang="en-IN" dirty="0" smtClean="0"/>
              <a:t>SDGS Goals: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Zero </a:t>
            </a:r>
            <a:r>
              <a:rPr lang="en-IN" dirty="0"/>
              <a:t>Hunger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Good health &amp; well-being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Website will able to provide the common platform all the existing NGOS  and also provide the opportunities to common citizen to enrol and help others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154" y="711841"/>
            <a:ext cx="9404723" cy="1042253"/>
          </a:xfrm>
        </p:spPr>
        <p:txBody>
          <a:bodyPr/>
          <a:lstStyle/>
          <a:p>
            <a:r>
              <a:rPr lang="en-IN" sz="4000" dirty="0"/>
              <a:t>Project </a:t>
            </a:r>
            <a:r>
              <a:rPr lang="en-IN" sz="4000" dirty="0" smtClean="0"/>
              <a:t>blurb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6949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53" y="587189"/>
            <a:ext cx="9331608" cy="1048870"/>
          </a:xfrm>
        </p:spPr>
        <p:txBody>
          <a:bodyPr/>
          <a:lstStyle/>
          <a:p>
            <a:r>
              <a:rPr lang="en-IN" sz="4000" dirty="0"/>
              <a:t>MVP1 </a:t>
            </a:r>
            <a:r>
              <a:rPr lang="en-IN" sz="4000" dirty="0" smtClean="0"/>
              <a:t>Deliverables: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51" y="4110319"/>
            <a:ext cx="8699595" cy="743909"/>
          </a:xfrm>
        </p:spPr>
        <p:txBody>
          <a:bodyPr>
            <a:normAutofit/>
          </a:bodyPr>
          <a:lstStyle/>
          <a:p>
            <a:r>
              <a:rPr lang="en-IN" dirty="0" smtClean="0"/>
              <a:t>05/26/21 – 06/02/21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6451" y="3334791"/>
            <a:ext cx="9331608" cy="1048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Scrum Date</a:t>
            </a:r>
            <a:endParaRPr lang="en-IN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6451" y="1604602"/>
            <a:ext cx="8258372" cy="157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Able to develop all the login and Registration pages.</a:t>
            </a:r>
          </a:p>
          <a:p>
            <a:r>
              <a:rPr lang="en-IN" dirty="0" smtClean="0"/>
              <a:t>Front-End UI design is almost completed.</a:t>
            </a:r>
          </a:p>
          <a:p>
            <a:r>
              <a:rPr lang="en-IN" dirty="0" smtClean="0"/>
              <a:t>The front page with the content is completed.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6451" y="4854228"/>
            <a:ext cx="9331608" cy="775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Status</a:t>
            </a:r>
            <a:endParaRPr lang="en-IN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451" y="5607913"/>
            <a:ext cx="8699595" cy="743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Green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2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53" y="587189"/>
            <a:ext cx="9331608" cy="1048870"/>
          </a:xfrm>
        </p:spPr>
        <p:txBody>
          <a:bodyPr/>
          <a:lstStyle/>
          <a:p>
            <a:r>
              <a:rPr lang="en-IN" sz="4000" dirty="0"/>
              <a:t>Project </a:t>
            </a:r>
            <a:r>
              <a:rPr lang="en-IN" sz="4000" dirty="0" smtClean="0"/>
              <a:t>issues: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51" y="4342989"/>
            <a:ext cx="8699595" cy="1104619"/>
          </a:xfrm>
        </p:spPr>
        <p:txBody>
          <a:bodyPr>
            <a:normAutofit/>
          </a:bodyPr>
          <a:lstStyle/>
          <a:p>
            <a:r>
              <a:rPr lang="en-IN" dirty="0" smtClean="0"/>
              <a:t>I have added the contact page to provide any feed back or the ideas by any users to make site more efficient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6451" y="3324441"/>
            <a:ext cx="9331608" cy="722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Project changes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6451" y="1604602"/>
            <a:ext cx="8258372" cy="120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No such major issue found.</a:t>
            </a:r>
          </a:p>
          <a:p>
            <a:r>
              <a:rPr lang="en-IN" dirty="0" smtClean="0"/>
              <a:t>Some challenge to set the hower effect in the front end pages.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2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14190" y="2604248"/>
            <a:ext cx="9331608" cy="1048870"/>
          </a:xfrm>
        </p:spPr>
        <p:txBody>
          <a:bodyPr/>
          <a:lstStyle/>
          <a:p>
            <a:pPr algn="ctr"/>
            <a:r>
              <a:rPr lang="en-IN" sz="4000" dirty="0"/>
              <a:t>Project </a:t>
            </a:r>
            <a:r>
              <a:rPr lang="en-IN" sz="4000" dirty="0" smtClean="0"/>
              <a:t>Demo: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9878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53" y="1636059"/>
            <a:ext cx="8946541" cy="4195481"/>
          </a:xfrm>
        </p:spPr>
        <p:txBody>
          <a:bodyPr/>
          <a:lstStyle/>
          <a:p>
            <a:r>
              <a:rPr lang="en-IN" dirty="0" smtClean="0"/>
              <a:t>MPV2: Over here I will try to develop my dashboard page with all different features </a:t>
            </a:r>
          </a:p>
          <a:p>
            <a:r>
              <a:rPr lang="en-IN" dirty="0" smtClean="0"/>
              <a:t>MVP3: I will try to connect all the pages with my database and make website complete working</a:t>
            </a:r>
          </a:p>
          <a:p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453" y="587189"/>
            <a:ext cx="9331608" cy="1048870"/>
          </a:xfrm>
        </p:spPr>
        <p:txBody>
          <a:bodyPr/>
          <a:lstStyle/>
          <a:p>
            <a:r>
              <a:rPr lang="en-IN" sz="4000" dirty="0" smtClean="0"/>
              <a:t>Next Step: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9337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23" y="1636059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/>
              <a:t>Do you feel "on track"?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Yes, as I am able to achieve all the required task for MVP1.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>What progress do you particularly feel good (great) about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Yes, I feel good about it.</a:t>
            </a:r>
            <a:endParaRPr lang="en-IN" dirty="0"/>
          </a:p>
          <a:p>
            <a:r>
              <a:rPr lang="en-IN" dirty="0"/>
              <a:t>What barriers (if any) do you feel are a current impediment to success?</a:t>
            </a:r>
            <a:br>
              <a:rPr lang="en-IN" dirty="0"/>
            </a:br>
            <a:r>
              <a:rPr lang="en-IN" dirty="0" smtClean="0"/>
              <a:t>No such barrier till now.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453" y="587189"/>
            <a:ext cx="9331608" cy="1048870"/>
          </a:xfrm>
        </p:spPr>
        <p:txBody>
          <a:bodyPr/>
          <a:lstStyle/>
          <a:p>
            <a:r>
              <a:rPr lang="en-IN" sz="4000" dirty="0" smtClean="0"/>
              <a:t>Reflections: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730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53" y="1878106"/>
            <a:ext cx="8946541" cy="4195481"/>
          </a:xfrm>
        </p:spPr>
        <p:txBody>
          <a:bodyPr/>
          <a:lstStyle/>
          <a:p>
            <a:r>
              <a:rPr lang="en-IN" u="sng" dirty="0" smtClean="0">
                <a:hlinkClick r:id="rId2"/>
              </a:rPr>
              <a:t>http</a:t>
            </a:r>
            <a:r>
              <a:rPr lang="en-IN" u="sng" dirty="0">
                <a:hlinkClick r:id="rId2"/>
              </a:rPr>
              <a:t>://getbootstrap.com</a:t>
            </a:r>
            <a:endParaRPr lang="en-IN" dirty="0"/>
          </a:p>
          <a:p>
            <a:r>
              <a:rPr lang="en-IN" u="sng" dirty="0" smtClean="0">
                <a:hlinkClick r:id="rId3"/>
              </a:rPr>
              <a:t>http</a:t>
            </a:r>
            <a:r>
              <a:rPr lang="en-IN" u="sng" dirty="0">
                <a:hlinkClick r:id="rId3"/>
              </a:rPr>
              <a:t>://fontawesome.io</a:t>
            </a:r>
            <a:endParaRPr lang="en-IN" dirty="0"/>
          </a:p>
          <a:p>
            <a:r>
              <a:rPr lang="en-IN" u="sng" dirty="0" smtClean="0">
                <a:hlinkClick r:id="rId4"/>
              </a:rPr>
              <a:t>http</a:t>
            </a:r>
            <a:r>
              <a:rPr lang="en-IN" u="sng" dirty="0">
                <a:hlinkClick r:id="rId4"/>
              </a:rPr>
              <a:t>://w3layouts.com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453" y="587189"/>
            <a:ext cx="9331608" cy="1048870"/>
          </a:xfrm>
        </p:spPr>
        <p:txBody>
          <a:bodyPr/>
          <a:lstStyle/>
          <a:p>
            <a:r>
              <a:rPr lang="en-IN" sz="4000" dirty="0" smtClean="0"/>
              <a:t>References: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9572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219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Brush Script MT</vt:lpstr>
      <vt:lpstr>Candara Light</vt:lpstr>
      <vt:lpstr>Century Gothic</vt:lpstr>
      <vt:lpstr>Leelawadee UI Semilight</vt:lpstr>
      <vt:lpstr>Wingdings</vt:lpstr>
      <vt:lpstr>Wingdings 3</vt:lpstr>
      <vt:lpstr>Ion</vt:lpstr>
      <vt:lpstr>Activity 3:Progress check-in presentation &amp; MVP1 </vt:lpstr>
      <vt:lpstr>PowerPoint Presentation</vt:lpstr>
      <vt:lpstr>Project blurb</vt:lpstr>
      <vt:lpstr>MVP1 Deliverables: </vt:lpstr>
      <vt:lpstr>Project issues:</vt:lpstr>
      <vt:lpstr>Project Demo:</vt:lpstr>
      <vt:lpstr>Next Step:</vt:lpstr>
      <vt:lpstr>Reflections:</vt:lpstr>
      <vt:lpstr>References: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3:Progress check-in presentation &amp; MVP1</dc:title>
  <dc:creator>Microsoft account</dc:creator>
  <cp:lastModifiedBy>Microsoft account</cp:lastModifiedBy>
  <cp:revision>6</cp:revision>
  <dcterms:created xsi:type="dcterms:W3CDTF">2021-06-02T18:09:32Z</dcterms:created>
  <dcterms:modified xsi:type="dcterms:W3CDTF">2021-06-02T19:03:05Z</dcterms:modified>
</cp:coreProperties>
</file>