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327" r:id="rId5"/>
    <p:sldId id="310" r:id="rId6"/>
    <p:sldId id="311" r:id="rId7"/>
    <p:sldId id="312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8" r:id="rId22"/>
    <p:sldId id="30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5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6i4TNhVrdgY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200466984@student.georgianc.on.ca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Social 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Tools and techniques for real time </a:t>
            </a:r>
          </a:p>
          <a:p>
            <a:r>
              <a:rPr lang="en-US" dirty="0">
                <a:solidFill>
                  <a:schemeClr val="tx1"/>
                </a:solidFill>
              </a:rPr>
              <a:t>data collection</a:t>
            </a:r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7BB58BBA-26AE-4793-B02E-1B148EE9C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334755">
            <a:off x="8121246" y="705479"/>
            <a:ext cx="1692049" cy="1692049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CA76607E-9BD7-4E6A-8314-3353494C42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4381" y="2156764"/>
            <a:ext cx="1938592" cy="1938592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F345F344-9AA8-4B5A-92D1-A63EDA466C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806284">
            <a:off x="9372406" y="1404941"/>
            <a:ext cx="1158193" cy="1158193"/>
          </a:xfrm>
          <a:prstGeom prst="rect">
            <a:avLst/>
          </a:prstGeom>
        </p:spPr>
      </p:pic>
      <p:pic>
        <p:nvPicPr>
          <p:cNvPr id="16" name="Picture 15" descr="Logo, icon&#10;&#10;Description automatically generated">
            <a:extLst>
              <a:ext uri="{FF2B5EF4-FFF2-40B4-BE49-F238E27FC236}">
                <a16:creationId xmlns:a16="http://schemas.microsoft.com/office/drawing/2014/main" id="{EC9DED9E-3734-4089-BBFF-3A4EB8D8F6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9881" y="4788552"/>
            <a:ext cx="1348604" cy="1348604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441C83DE-6575-4437-881B-BF3F8F50F6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245215">
            <a:off x="6925970" y="2704199"/>
            <a:ext cx="1871448" cy="1052689"/>
          </a:xfrm>
          <a:prstGeom prst="rect">
            <a:avLst/>
          </a:prstGeom>
        </p:spPr>
      </p:pic>
      <p:pic>
        <p:nvPicPr>
          <p:cNvPr id="24" name="Picture 23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FCFBE3F7-173B-4901-BEF1-FC4435E053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962853">
            <a:off x="9776520" y="2348954"/>
            <a:ext cx="1392652" cy="1392652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076CEF4-F8B9-42F5-A7B9-E16F7CEE0C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0510593">
            <a:off x="8772819" y="4068966"/>
            <a:ext cx="1302190" cy="1321181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3DAD67D1-FD6F-4AA6-9A6A-FE350EC82A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0509144">
            <a:off x="9424606" y="3555401"/>
            <a:ext cx="1125512" cy="1125512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DAE6A3C4-B204-4D4E-9CEA-1489FD3068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188573">
            <a:off x="10532778" y="1604627"/>
            <a:ext cx="962209" cy="96220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1F926302-FA0E-49ED-ADBC-1D788B7941D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391848">
            <a:off x="11070302" y="2783525"/>
            <a:ext cx="953778" cy="1018808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43EDBD83-8ED8-4BCD-83D4-3F641A737B3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990865">
            <a:off x="7628373" y="3693803"/>
            <a:ext cx="1133731" cy="1133731"/>
          </a:xfrm>
          <a:prstGeom prst="rect">
            <a:avLst/>
          </a:prstGeom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B88E05BA-C9A2-4BD4-8060-E5E57D97ED6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0535419">
            <a:off x="6485649" y="1154505"/>
            <a:ext cx="2935770" cy="2201829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DA34F4FE-863C-4121-9861-8CDC434966C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0522295">
            <a:off x="10322574" y="3611670"/>
            <a:ext cx="1509418" cy="1509418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B3D0EA05-23F8-4430-9169-48C8AFA74F7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661303">
            <a:off x="9697196" y="4752437"/>
            <a:ext cx="1291519" cy="129151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1061830-0F57-498E-AE7C-5BE2EAD13C00}"/>
              </a:ext>
            </a:extLst>
          </p:cNvPr>
          <p:cNvSpPr txBox="1"/>
          <p:nvPr/>
        </p:nvSpPr>
        <p:spPr>
          <a:xfrm>
            <a:off x="433747" y="5974178"/>
            <a:ext cx="2799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Assignment 2</a:t>
            </a:r>
          </a:p>
        </p:txBody>
      </p:sp>
      <p:pic>
        <p:nvPicPr>
          <p:cNvPr id="34" name="Picture 33" descr="Logo&#10;&#10;Description automatically generated">
            <a:extLst>
              <a:ext uri="{FF2B5EF4-FFF2-40B4-BE49-F238E27FC236}">
                <a16:creationId xmlns:a16="http://schemas.microsoft.com/office/drawing/2014/main" id="{E097BEA9-66CB-4310-8342-24DBDB44772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19494475">
            <a:off x="8987903" y="5508536"/>
            <a:ext cx="1191174" cy="885600"/>
          </a:xfrm>
          <a:prstGeom prst="rect">
            <a:avLst/>
          </a:prstGeom>
        </p:spPr>
      </p:pic>
      <p:pic>
        <p:nvPicPr>
          <p:cNvPr id="36" name="Picture 35" descr="Logo&#10;&#10;Description automatically generated">
            <a:extLst>
              <a:ext uri="{FF2B5EF4-FFF2-40B4-BE49-F238E27FC236}">
                <a16:creationId xmlns:a16="http://schemas.microsoft.com/office/drawing/2014/main" id="{1ED8FE0E-C9B3-4662-AEF7-29903881D75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1021136">
            <a:off x="10783055" y="5047759"/>
            <a:ext cx="1074611" cy="107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30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A7E15F-6DCA-4049-9443-826C58B5761C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Sample Twitter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5BB32-61A2-4D4D-B39F-48E7B1D40128}"/>
              </a:ext>
            </a:extLst>
          </p:cNvPr>
          <p:cNvSpPr/>
          <p:nvPr/>
        </p:nvSpPr>
        <p:spPr>
          <a:xfrm>
            <a:off x="0" y="707886"/>
            <a:ext cx="12192000" cy="1361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017FAC-C8BD-48C6-87D3-244481BC7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3" y="1256437"/>
            <a:ext cx="11279174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93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A7E15F-6DCA-4049-9443-826C58B5761C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Sample Reddit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5BB32-61A2-4D4D-B39F-48E7B1D40128}"/>
              </a:ext>
            </a:extLst>
          </p:cNvPr>
          <p:cNvSpPr/>
          <p:nvPr/>
        </p:nvSpPr>
        <p:spPr>
          <a:xfrm>
            <a:off x="0" y="707886"/>
            <a:ext cx="12192000" cy="1361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797007-867B-4739-8B9D-F97E9B8EA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81" y="1225002"/>
            <a:ext cx="11193437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9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A7E15F-6DCA-4049-9443-826C58B5761C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Flask App Code for Twitter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5BB32-61A2-4D4D-B39F-48E7B1D40128}"/>
              </a:ext>
            </a:extLst>
          </p:cNvPr>
          <p:cNvSpPr/>
          <p:nvPr/>
        </p:nvSpPr>
        <p:spPr>
          <a:xfrm>
            <a:off x="0" y="707886"/>
            <a:ext cx="12192000" cy="1361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F4823B-4561-47E8-AC13-833249519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1" y="972981"/>
            <a:ext cx="4877481" cy="2343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5BC3C2-A8C6-406F-BF25-73C524694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552" y="3024617"/>
            <a:ext cx="8115247" cy="363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15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A7E15F-6DCA-4049-9443-826C58B5761C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Flask App Code for Reddit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5BB32-61A2-4D4D-B39F-48E7B1D40128}"/>
              </a:ext>
            </a:extLst>
          </p:cNvPr>
          <p:cNvSpPr/>
          <p:nvPr/>
        </p:nvSpPr>
        <p:spPr>
          <a:xfrm>
            <a:off x="0" y="707886"/>
            <a:ext cx="12192000" cy="1361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A99C97-0651-4E19-9CE8-C54A85B5A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08" y="1197179"/>
            <a:ext cx="4915586" cy="2143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83BD21-0AA3-4F78-B4D0-300D6B02C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101" y="3693720"/>
            <a:ext cx="8345065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97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A7E15F-6DCA-4049-9443-826C58B5761C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Web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5BB32-61A2-4D4D-B39F-48E7B1D40128}"/>
              </a:ext>
            </a:extLst>
          </p:cNvPr>
          <p:cNvSpPr/>
          <p:nvPr/>
        </p:nvSpPr>
        <p:spPr>
          <a:xfrm>
            <a:off x="0" y="707886"/>
            <a:ext cx="12192000" cy="1361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696F6D-767C-44F5-9FDE-6453ECF84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169" y="1028687"/>
            <a:ext cx="9073662" cy="4191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174927-8906-4BCC-B101-201A75532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51" y="3429000"/>
            <a:ext cx="7468642" cy="23530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F8DF48-E37C-4326-84A7-497C1ADD0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154" y="4356445"/>
            <a:ext cx="6539843" cy="250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68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A7E15F-6DCA-4049-9443-826C58B5761C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HTML Code for Home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5BB32-61A2-4D4D-B39F-48E7B1D40128}"/>
              </a:ext>
            </a:extLst>
          </p:cNvPr>
          <p:cNvSpPr/>
          <p:nvPr/>
        </p:nvSpPr>
        <p:spPr>
          <a:xfrm>
            <a:off x="0" y="707886"/>
            <a:ext cx="12192000" cy="1361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593912-6862-46FF-AA9D-1F5F32035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494" y="1223875"/>
            <a:ext cx="9751012" cy="528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90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A7E15F-6DCA-4049-9443-826C58B5761C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HTML Code for Twitter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5BB32-61A2-4D4D-B39F-48E7B1D40128}"/>
              </a:ext>
            </a:extLst>
          </p:cNvPr>
          <p:cNvSpPr/>
          <p:nvPr/>
        </p:nvSpPr>
        <p:spPr>
          <a:xfrm>
            <a:off x="0" y="707886"/>
            <a:ext cx="12192000" cy="1361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612534-39DB-4019-9A44-622B8064A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46" y="1174575"/>
            <a:ext cx="8830907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26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A7E15F-6DCA-4049-9443-826C58B5761C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HTML Code for Reddit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5BB32-61A2-4D4D-B39F-48E7B1D40128}"/>
              </a:ext>
            </a:extLst>
          </p:cNvPr>
          <p:cNvSpPr/>
          <p:nvPr/>
        </p:nvSpPr>
        <p:spPr>
          <a:xfrm>
            <a:off x="0" y="707886"/>
            <a:ext cx="12192000" cy="1361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5DAE39-9401-446B-A7F2-C93509D7B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099" y="1207918"/>
            <a:ext cx="8611802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29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A7E15F-6DCA-4049-9443-826C58B5761C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Links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5BB32-61A2-4D4D-B39F-48E7B1D40128}"/>
              </a:ext>
            </a:extLst>
          </p:cNvPr>
          <p:cNvSpPr/>
          <p:nvPr/>
        </p:nvSpPr>
        <p:spPr>
          <a:xfrm>
            <a:off x="0" y="707886"/>
            <a:ext cx="12192000" cy="1361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D6E631-1C5E-410F-A58A-B3536C233F55}"/>
              </a:ext>
            </a:extLst>
          </p:cNvPr>
          <p:cNvSpPr txBox="1"/>
          <p:nvPr/>
        </p:nvSpPr>
        <p:spPr>
          <a:xfrm>
            <a:off x="1593574" y="2222907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https://youtu.be/6i4TNhVrdgY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33C63A-A44C-43F6-BC58-6DFCC093D4CF}"/>
              </a:ext>
            </a:extLst>
          </p:cNvPr>
          <p:cNvSpPr txBox="1"/>
          <p:nvPr/>
        </p:nvSpPr>
        <p:spPr>
          <a:xfrm>
            <a:off x="811696" y="1789043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YouTube Video Link</a:t>
            </a:r>
          </a:p>
        </p:txBody>
      </p:sp>
    </p:spTree>
    <p:extLst>
      <p:ext uri="{BB962C8B-B14F-4D97-AF65-F5344CB8AC3E}">
        <p14:creationId xmlns:p14="http://schemas.microsoft.com/office/powerpoint/2010/main" val="4098656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57F45B-5417-4073-A67A-343F2C881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902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1B6077-4778-41B2-9147-335CF2F2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12" name="Picture 11" descr="Text, whiteboard&#10;&#10;Description automatically generated">
            <a:extLst>
              <a:ext uri="{FF2B5EF4-FFF2-40B4-BE49-F238E27FC236}">
                <a16:creationId xmlns:a16="http://schemas.microsoft.com/office/drawing/2014/main" id="{692B6560-B3C8-4406-8630-B29BC4B1B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678" y="643467"/>
            <a:ext cx="9402643" cy="557106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527D497-40EC-49CA-9C48-FE412708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/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C3ED7-F276-4733-9DEF-D9043654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F35DA4-8E8F-4136-80D1-357FF0434544}"/>
              </a:ext>
            </a:extLst>
          </p:cNvPr>
          <p:cNvSpPr/>
          <p:nvPr/>
        </p:nvSpPr>
        <p:spPr>
          <a:xfrm>
            <a:off x="5528603" y="1012874"/>
            <a:ext cx="703385" cy="71745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02A4665-5550-4D43-AC8F-C1A15158326F}"/>
              </a:ext>
            </a:extLst>
          </p:cNvPr>
          <p:cNvSpPr/>
          <p:nvPr/>
        </p:nvSpPr>
        <p:spPr>
          <a:xfrm>
            <a:off x="5551948" y="1967592"/>
            <a:ext cx="703385" cy="71745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43F239-A2AC-4491-B793-F883C7C9D449}"/>
              </a:ext>
            </a:extLst>
          </p:cNvPr>
          <p:cNvSpPr/>
          <p:nvPr/>
        </p:nvSpPr>
        <p:spPr>
          <a:xfrm>
            <a:off x="5551948" y="3877028"/>
            <a:ext cx="703385" cy="71745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58870AF-B11A-42DB-907B-23C9431526A7}"/>
              </a:ext>
            </a:extLst>
          </p:cNvPr>
          <p:cNvSpPr/>
          <p:nvPr/>
        </p:nvSpPr>
        <p:spPr>
          <a:xfrm>
            <a:off x="5551948" y="4831746"/>
            <a:ext cx="703385" cy="71745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98CC756-AD53-4B7F-91A9-2F7C5CFE9949}"/>
              </a:ext>
            </a:extLst>
          </p:cNvPr>
          <p:cNvSpPr/>
          <p:nvPr/>
        </p:nvSpPr>
        <p:spPr>
          <a:xfrm>
            <a:off x="5551948" y="2922310"/>
            <a:ext cx="703385" cy="71745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6F839-AB73-44B2-A8D5-6EB9B3EF3648}"/>
              </a:ext>
            </a:extLst>
          </p:cNvPr>
          <p:cNvSpPr txBox="1"/>
          <p:nvPr/>
        </p:nvSpPr>
        <p:spPr>
          <a:xfrm>
            <a:off x="6636550" y="1079212"/>
            <a:ext cx="3573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10000"/>
                  </a:schemeClr>
                </a:solidFill>
              </a:rPr>
              <a:t>About 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047B6D-5AA2-43FA-A18A-8C999C53277F}"/>
              </a:ext>
            </a:extLst>
          </p:cNvPr>
          <p:cNvSpPr txBox="1"/>
          <p:nvPr/>
        </p:nvSpPr>
        <p:spPr>
          <a:xfrm>
            <a:off x="6636550" y="2033930"/>
            <a:ext cx="3573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10000"/>
                  </a:schemeClr>
                </a:solidFill>
              </a:rPr>
              <a:t>Data Collection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ACA6E5-B932-45B4-8C11-7909CC010962}"/>
              </a:ext>
            </a:extLst>
          </p:cNvPr>
          <p:cNvSpPr txBox="1"/>
          <p:nvPr/>
        </p:nvSpPr>
        <p:spPr>
          <a:xfrm>
            <a:off x="6636550" y="2988648"/>
            <a:ext cx="3573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10000"/>
                  </a:schemeClr>
                </a:solidFill>
              </a:rPr>
              <a:t>Data Model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3CCAE0-2045-4A41-AE0A-041A19292FF5}"/>
              </a:ext>
            </a:extLst>
          </p:cNvPr>
          <p:cNvSpPr txBox="1"/>
          <p:nvPr/>
        </p:nvSpPr>
        <p:spPr>
          <a:xfrm>
            <a:off x="6636550" y="3943366"/>
            <a:ext cx="3573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10000"/>
                  </a:schemeClr>
                </a:solidFill>
              </a:rPr>
              <a:t>Storing the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F03FA0-B825-4299-BD43-ED3D78AAC179}"/>
              </a:ext>
            </a:extLst>
          </p:cNvPr>
          <p:cNvSpPr txBox="1"/>
          <p:nvPr/>
        </p:nvSpPr>
        <p:spPr>
          <a:xfrm>
            <a:off x="6636550" y="4898084"/>
            <a:ext cx="4879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10000"/>
                  </a:schemeClr>
                </a:solidFill>
              </a:rPr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663103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A7E15F-6DCA-4049-9443-826C58B5761C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About 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5BB32-61A2-4D4D-B39F-48E7B1D40128}"/>
              </a:ext>
            </a:extLst>
          </p:cNvPr>
          <p:cNvSpPr/>
          <p:nvPr/>
        </p:nvSpPr>
        <p:spPr>
          <a:xfrm>
            <a:off x="0" y="707886"/>
            <a:ext cx="12192000" cy="1361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44094BD-8066-45E5-8CCD-18779AB89770}"/>
              </a:ext>
            </a:extLst>
          </p:cNvPr>
          <p:cNvSpPr/>
          <p:nvPr/>
        </p:nvSpPr>
        <p:spPr>
          <a:xfrm>
            <a:off x="422031" y="1415772"/>
            <a:ext cx="11366695" cy="5097570"/>
          </a:xfrm>
          <a:prstGeom prst="roundRect">
            <a:avLst/>
          </a:prstGeom>
          <a:noFill/>
          <a:ln w="0">
            <a:solidFill>
              <a:srgbClr val="861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7" name="Picture 6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F5C77E3D-BD6E-4316-B5C8-02105026C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92" y="2411335"/>
            <a:ext cx="2361082" cy="24735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1CBD01-0CF0-4858-8B2C-44972F361892}"/>
              </a:ext>
            </a:extLst>
          </p:cNvPr>
          <p:cNvSpPr txBox="1"/>
          <p:nvPr/>
        </p:nvSpPr>
        <p:spPr>
          <a:xfrm>
            <a:off x="4360982" y="2770930"/>
            <a:ext cx="58380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Dhruval Domadiya</a:t>
            </a:r>
          </a:p>
          <a:p>
            <a:r>
              <a:rPr lang="en-US" dirty="0"/>
              <a:t>Graduated in Computer Engineering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Contact:</a:t>
            </a:r>
          </a:p>
          <a:p>
            <a:r>
              <a:rPr lang="en-US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Dhruval.Domadiya@MyGeorgian.ca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14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A7E15F-6DCA-4049-9443-826C58B5761C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Social Media Platforms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5BB32-61A2-4D4D-B39F-48E7B1D40128}"/>
              </a:ext>
            </a:extLst>
          </p:cNvPr>
          <p:cNvSpPr/>
          <p:nvPr/>
        </p:nvSpPr>
        <p:spPr>
          <a:xfrm>
            <a:off x="0" y="707886"/>
            <a:ext cx="12192000" cy="1361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A7E295DF-8807-45F0-B335-BCEDD288D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36" y="2892669"/>
            <a:ext cx="4021016" cy="3015762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F21194B6-F403-4594-A6A0-4889BB77C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514" y="3233737"/>
            <a:ext cx="4572000" cy="23336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3E6E17-8D66-4836-A35B-BD06BB0DA6C9}"/>
              </a:ext>
            </a:extLst>
          </p:cNvPr>
          <p:cNvSpPr txBox="1"/>
          <p:nvPr/>
        </p:nvSpPr>
        <p:spPr>
          <a:xfrm>
            <a:off x="1730053" y="1842868"/>
            <a:ext cx="2488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Castellar" panose="020A0402060406010301" pitchFamily="18" charset="0"/>
              </a:rPr>
              <a:t>Twitter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6A8427-8230-4955-8FF1-4678017CCCE7}"/>
              </a:ext>
            </a:extLst>
          </p:cNvPr>
          <p:cNvSpPr txBox="1"/>
          <p:nvPr/>
        </p:nvSpPr>
        <p:spPr>
          <a:xfrm>
            <a:off x="7937423" y="1842868"/>
            <a:ext cx="2113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Castellar" panose="020A0402060406010301" pitchFamily="18" charset="0"/>
              </a:rPr>
              <a:t>Reddit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D510A8F-A85E-444D-A6CC-FE7A0C7455AF}"/>
              </a:ext>
            </a:extLst>
          </p:cNvPr>
          <p:cNvCxnSpPr/>
          <p:nvPr/>
        </p:nvCxnSpPr>
        <p:spPr>
          <a:xfrm>
            <a:off x="6096000" y="1322363"/>
            <a:ext cx="0" cy="5289452"/>
          </a:xfrm>
          <a:prstGeom prst="line">
            <a:avLst/>
          </a:prstGeom>
          <a:ln w="603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A7E15F-6DCA-4049-9443-826C58B5761C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Tools and Technologies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5BB32-61A2-4D4D-B39F-48E7B1D40128}"/>
              </a:ext>
            </a:extLst>
          </p:cNvPr>
          <p:cNvSpPr/>
          <p:nvPr/>
        </p:nvSpPr>
        <p:spPr>
          <a:xfrm>
            <a:off x="0" y="707886"/>
            <a:ext cx="12192000" cy="1361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omputer with a blank screen&#10;&#10;Description automatically generated with low confidence">
            <a:extLst>
              <a:ext uri="{FF2B5EF4-FFF2-40B4-BE49-F238E27FC236}">
                <a16:creationId xmlns:a16="http://schemas.microsoft.com/office/drawing/2014/main" id="{5C56057D-3E17-4648-828A-5A2B91DE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789" y="4478331"/>
            <a:ext cx="2904762" cy="2234835"/>
          </a:xfrm>
          <a:prstGeom prst="rect">
            <a:avLst/>
          </a:prstGeom>
        </p:spPr>
      </p:pic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0DBA5CC9-3188-414D-8346-FCA6F84FC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878" y="1239293"/>
            <a:ext cx="1389346" cy="1324642"/>
          </a:xfrm>
          <a:prstGeom prst="rect">
            <a:avLst/>
          </a:prstGeom>
        </p:spPr>
      </p:pic>
      <p:pic>
        <p:nvPicPr>
          <p:cNvPr id="14" name="Picture 13" descr="Image result for praw python logo">
            <a:extLst>
              <a:ext uri="{FF2B5EF4-FFF2-40B4-BE49-F238E27FC236}">
                <a16:creationId xmlns:a16="http://schemas.microsoft.com/office/drawing/2014/main" id="{02639B85-2C2E-41E5-AA63-0DA8C10EE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863" y="2802120"/>
            <a:ext cx="1032699" cy="103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Spyder (software) - Wikipedia">
            <a:extLst>
              <a:ext uri="{FF2B5EF4-FFF2-40B4-BE49-F238E27FC236}">
                <a16:creationId xmlns:a16="http://schemas.microsoft.com/office/drawing/2014/main" id="{B089F2A8-E508-41D6-A288-C4D74E91F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423" y="1302728"/>
            <a:ext cx="1200819" cy="120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Image result for mongo db">
            <a:extLst>
              <a:ext uri="{FF2B5EF4-FFF2-40B4-BE49-F238E27FC236}">
                <a16:creationId xmlns:a16="http://schemas.microsoft.com/office/drawing/2014/main" id="{EE87E261-0100-40DE-8A04-4A7BD371A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714" y="5030359"/>
            <a:ext cx="1241198" cy="145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D19C87C6-3381-44C1-A25A-315E587B71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8144" y="2909707"/>
            <a:ext cx="1228493" cy="1228493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F8DD551C-FF2F-425B-A018-B1454B1712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3471" y="4966926"/>
            <a:ext cx="1581443" cy="158144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153AD1-B471-4A21-B378-AEF50705AB43}"/>
              </a:ext>
            </a:extLst>
          </p:cNvPr>
          <p:cNvCxnSpPr>
            <a:cxnSpLocks/>
          </p:cNvCxnSpPr>
          <p:nvPr/>
        </p:nvCxnSpPr>
        <p:spPr>
          <a:xfrm flipV="1">
            <a:off x="7443413" y="5815661"/>
            <a:ext cx="1968013" cy="1"/>
          </a:xfrm>
          <a:prstGeom prst="line">
            <a:avLst/>
          </a:prstGeom>
          <a:ln w="349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42E52B-68AD-4EA0-95D6-B55E90CBADA2}"/>
              </a:ext>
            </a:extLst>
          </p:cNvPr>
          <p:cNvCxnSpPr>
            <a:cxnSpLocks/>
          </p:cNvCxnSpPr>
          <p:nvPr/>
        </p:nvCxnSpPr>
        <p:spPr>
          <a:xfrm flipV="1">
            <a:off x="7420550" y="3834819"/>
            <a:ext cx="1592677" cy="1083338"/>
          </a:xfrm>
          <a:prstGeom prst="line">
            <a:avLst/>
          </a:prstGeom>
          <a:ln w="349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BCBB25-3E17-45CD-8C17-BDD361F83E52}"/>
              </a:ext>
            </a:extLst>
          </p:cNvPr>
          <p:cNvCxnSpPr>
            <a:cxnSpLocks/>
          </p:cNvCxnSpPr>
          <p:nvPr/>
        </p:nvCxnSpPr>
        <p:spPr>
          <a:xfrm flipV="1">
            <a:off x="6583366" y="2682670"/>
            <a:ext cx="411655" cy="1730128"/>
          </a:xfrm>
          <a:prstGeom prst="line">
            <a:avLst/>
          </a:prstGeom>
          <a:ln w="349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605FBDB-82C2-4E60-9EA4-DCE53737CDA5}"/>
              </a:ext>
            </a:extLst>
          </p:cNvPr>
          <p:cNvCxnSpPr>
            <a:cxnSpLocks/>
          </p:cNvCxnSpPr>
          <p:nvPr/>
        </p:nvCxnSpPr>
        <p:spPr>
          <a:xfrm flipH="1" flipV="1">
            <a:off x="4814215" y="2758458"/>
            <a:ext cx="568041" cy="1654341"/>
          </a:xfrm>
          <a:prstGeom prst="line">
            <a:avLst/>
          </a:prstGeom>
          <a:ln w="349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8C946F-9BF9-4C50-BE39-41D06F4A247C}"/>
              </a:ext>
            </a:extLst>
          </p:cNvPr>
          <p:cNvCxnSpPr>
            <a:cxnSpLocks/>
          </p:cNvCxnSpPr>
          <p:nvPr/>
        </p:nvCxnSpPr>
        <p:spPr>
          <a:xfrm flipH="1" flipV="1">
            <a:off x="2923113" y="3875875"/>
            <a:ext cx="1663933" cy="1042282"/>
          </a:xfrm>
          <a:prstGeom prst="line">
            <a:avLst/>
          </a:prstGeom>
          <a:ln w="349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1136F0-9E68-4B65-A32C-AD5DCDAD712E}"/>
              </a:ext>
            </a:extLst>
          </p:cNvPr>
          <p:cNvCxnSpPr>
            <a:cxnSpLocks/>
          </p:cNvCxnSpPr>
          <p:nvPr/>
        </p:nvCxnSpPr>
        <p:spPr>
          <a:xfrm flipH="1" flipV="1">
            <a:off x="2644726" y="5920964"/>
            <a:ext cx="1871064" cy="1"/>
          </a:xfrm>
          <a:prstGeom prst="line">
            <a:avLst/>
          </a:prstGeom>
          <a:ln w="349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794F2F8-3A6C-489C-A994-66D8534B5A02}"/>
              </a:ext>
            </a:extLst>
          </p:cNvPr>
          <p:cNvSpPr txBox="1"/>
          <p:nvPr/>
        </p:nvSpPr>
        <p:spPr>
          <a:xfrm>
            <a:off x="957142" y="2637364"/>
            <a:ext cx="1251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tweepy</a:t>
            </a:r>
          </a:p>
        </p:txBody>
      </p:sp>
    </p:spTree>
    <p:extLst>
      <p:ext uri="{BB962C8B-B14F-4D97-AF65-F5344CB8AC3E}">
        <p14:creationId xmlns:p14="http://schemas.microsoft.com/office/powerpoint/2010/main" val="208565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A7E15F-6DCA-4049-9443-826C58B5761C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5BB32-61A2-4D4D-B39F-48E7B1D40128}"/>
              </a:ext>
            </a:extLst>
          </p:cNvPr>
          <p:cNvSpPr/>
          <p:nvPr/>
        </p:nvSpPr>
        <p:spPr>
          <a:xfrm>
            <a:off x="0" y="707886"/>
            <a:ext cx="12192000" cy="1361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3C29B0-42A6-440E-AF1D-ECE2A0F7C1D1}"/>
              </a:ext>
            </a:extLst>
          </p:cNvPr>
          <p:cNvSpPr txBox="1"/>
          <p:nvPr/>
        </p:nvSpPr>
        <p:spPr>
          <a:xfrm>
            <a:off x="1678123" y="1800661"/>
            <a:ext cx="2488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Castellar" panose="020A0402060406010301" pitchFamily="18" charset="0"/>
              </a:rPr>
              <a:t>Twitter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4499F6-4DBF-40FD-8C67-3FA29A994611}"/>
              </a:ext>
            </a:extLst>
          </p:cNvPr>
          <p:cNvSpPr txBox="1"/>
          <p:nvPr/>
        </p:nvSpPr>
        <p:spPr>
          <a:xfrm>
            <a:off x="7894266" y="1800661"/>
            <a:ext cx="2113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Castellar" panose="020A0402060406010301" pitchFamily="18" charset="0"/>
              </a:rPr>
              <a:t>Reddit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EDF2CA-307A-4E48-9EE7-D3CE2EDAE99C}"/>
              </a:ext>
            </a:extLst>
          </p:cNvPr>
          <p:cNvCxnSpPr/>
          <p:nvPr/>
        </p:nvCxnSpPr>
        <p:spPr>
          <a:xfrm>
            <a:off x="6096000" y="1322363"/>
            <a:ext cx="0" cy="5289452"/>
          </a:xfrm>
          <a:prstGeom prst="line">
            <a:avLst/>
          </a:prstGeom>
          <a:ln w="603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B7A4187-73FE-45DF-B1A8-8D5F49F8F770}"/>
              </a:ext>
            </a:extLst>
          </p:cNvPr>
          <p:cNvSpPr/>
          <p:nvPr/>
        </p:nvSpPr>
        <p:spPr>
          <a:xfrm>
            <a:off x="299743" y="2686139"/>
            <a:ext cx="1673323" cy="478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084C3A-83A2-43ED-8A1E-A6796EB3B7F2}"/>
              </a:ext>
            </a:extLst>
          </p:cNvPr>
          <p:cNvSpPr/>
          <p:nvPr/>
        </p:nvSpPr>
        <p:spPr>
          <a:xfrm>
            <a:off x="1973090" y="2686141"/>
            <a:ext cx="3489515" cy="478301"/>
          </a:xfrm>
          <a:prstGeom prst="rect">
            <a:avLst/>
          </a:prstGeom>
          <a:solidFill>
            <a:srgbClr val="A3C1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Unique Identifier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FD1B78-D3B4-48D3-BDA4-DC5A8067EFCA}"/>
              </a:ext>
            </a:extLst>
          </p:cNvPr>
          <p:cNvSpPr/>
          <p:nvPr/>
        </p:nvSpPr>
        <p:spPr>
          <a:xfrm>
            <a:off x="299743" y="3332469"/>
            <a:ext cx="1673323" cy="478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Source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9C67B2-054A-4DD4-B333-800E5C336602}"/>
              </a:ext>
            </a:extLst>
          </p:cNvPr>
          <p:cNvSpPr/>
          <p:nvPr/>
        </p:nvSpPr>
        <p:spPr>
          <a:xfrm>
            <a:off x="1973090" y="3332471"/>
            <a:ext cx="3489515" cy="478301"/>
          </a:xfrm>
          <a:prstGeom prst="rect">
            <a:avLst/>
          </a:prstGeom>
          <a:solidFill>
            <a:srgbClr val="A3C1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Source of the post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D144E7-5422-40DC-A04D-7BC16C38493F}"/>
              </a:ext>
            </a:extLst>
          </p:cNvPr>
          <p:cNvSpPr/>
          <p:nvPr/>
        </p:nvSpPr>
        <p:spPr>
          <a:xfrm>
            <a:off x="299719" y="4646991"/>
            <a:ext cx="1673323" cy="478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Time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00B967-AA55-4FCD-BA48-58AFEA46F6AD}"/>
              </a:ext>
            </a:extLst>
          </p:cNvPr>
          <p:cNvSpPr/>
          <p:nvPr/>
        </p:nvSpPr>
        <p:spPr>
          <a:xfrm>
            <a:off x="1973066" y="4649340"/>
            <a:ext cx="3489515" cy="478301"/>
          </a:xfrm>
          <a:prstGeom prst="rect">
            <a:avLst/>
          </a:prstGeom>
          <a:solidFill>
            <a:srgbClr val="A3C1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Time of the tweet posted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013690-865D-4C1D-9BD0-5BD0D0241414}"/>
              </a:ext>
            </a:extLst>
          </p:cNvPr>
          <p:cNvSpPr/>
          <p:nvPr/>
        </p:nvSpPr>
        <p:spPr>
          <a:xfrm>
            <a:off x="299725" y="3992076"/>
            <a:ext cx="1673323" cy="478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Tweet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3DA90F-F4E1-4217-B6DF-F6E9F7138CFE}"/>
              </a:ext>
            </a:extLst>
          </p:cNvPr>
          <p:cNvSpPr/>
          <p:nvPr/>
        </p:nvSpPr>
        <p:spPr>
          <a:xfrm>
            <a:off x="1973072" y="3992078"/>
            <a:ext cx="3489515" cy="478301"/>
          </a:xfrm>
          <a:prstGeom prst="rect">
            <a:avLst/>
          </a:prstGeom>
          <a:solidFill>
            <a:srgbClr val="A3C1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Text of the tweet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90A518-C896-45CE-801E-B30B6089B1EC}"/>
              </a:ext>
            </a:extLst>
          </p:cNvPr>
          <p:cNvSpPr/>
          <p:nvPr/>
        </p:nvSpPr>
        <p:spPr>
          <a:xfrm>
            <a:off x="299719" y="5306600"/>
            <a:ext cx="1673323" cy="478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Likes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00C8BF-9341-4B45-B7B1-BD606F7B1F7E}"/>
              </a:ext>
            </a:extLst>
          </p:cNvPr>
          <p:cNvSpPr/>
          <p:nvPr/>
        </p:nvSpPr>
        <p:spPr>
          <a:xfrm>
            <a:off x="1973066" y="5306602"/>
            <a:ext cx="3489515" cy="478301"/>
          </a:xfrm>
          <a:prstGeom prst="rect">
            <a:avLst/>
          </a:prstGeom>
          <a:solidFill>
            <a:srgbClr val="A3C1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No. of likes for post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3F5B3B-6E44-4D72-A1B5-EC8ECD059E7A}"/>
              </a:ext>
            </a:extLst>
          </p:cNvPr>
          <p:cNvSpPr/>
          <p:nvPr/>
        </p:nvSpPr>
        <p:spPr>
          <a:xfrm>
            <a:off x="6774966" y="2686140"/>
            <a:ext cx="1673323" cy="478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BEF4B7-A900-49B0-B732-34BD65B777AF}"/>
              </a:ext>
            </a:extLst>
          </p:cNvPr>
          <p:cNvSpPr/>
          <p:nvPr/>
        </p:nvSpPr>
        <p:spPr>
          <a:xfrm>
            <a:off x="8448289" y="2686140"/>
            <a:ext cx="3489515" cy="478301"/>
          </a:xfrm>
          <a:prstGeom prst="rect">
            <a:avLst/>
          </a:prstGeom>
          <a:solidFill>
            <a:srgbClr val="A3C1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Unique Identifier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4752C0-BB16-4404-B49C-D224362C30C1}"/>
              </a:ext>
            </a:extLst>
          </p:cNvPr>
          <p:cNvSpPr/>
          <p:nvPr/>
        </p:nvSpPr>
        <p:spPr>
          <a:xfrm>
            <a:off x="6774966" y="3332470"/>
            <a:ext cx="1673323" cy="478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E4D5C0-C5A3-4555-9171-2419C100EAFB}"/>
              </a:ext>
            </a:extLst>
          </p:cNvPr>
          <p:cNvSpPr/>
          <p:nvPr/>
        </p:nvSpPr>
        <p:spPr>
          <a:xfrm>
            <a:off x="8448313" y="3332472"/>
            <a:ext cx="3489515" cy="478301"/>
          </a:xfrm>
          <a:prstGeom prst="rect">
            <a:avLst/>
          </a:prstGeom>
          <a:solidFill>
            <a:srgbClr val="A3C1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Title of the post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E0859B-74F2-455B-B249-891EB66F8BC9}"/>
              </a:ext>
            </a:extLst>
          </p:cNvPr>
          <p:cNvSpPr/>
          <p:nvPr/>
        </p:nvSpPr>
        <p:spPr>
          <a:xfrm>
            <a:off x="6774941" y="4646990"/>
            <a:ext cx="1673323" cy="478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Score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DB44A2-6ED1-4489-B85E-55171FABB2A1}"/>
              </a:ext>
            </a:extLst>
          </p:cNvPr>
          <p:cNvSpPr/>
          <p:nvPr/>
        </p:nvSpPr>
        <p:spPr>
          <a:xfrm>
            <a:off x="8448289" y="4649341"/>
            <a:ext cx="3489515" cy="478301"/>
          </a:xfrm>
          <a:prstGeom prst="rect">
            <a:avLst/>
          </a:prstGeom>
          <a:solidFill>
            <a:srgbClr val="A3C1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Score for the 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95B50D-6214-4EC4-A162-9D67D5E7A610}"/>
              </a:ext>
            </a:extLst>
          </p:cNvPr>
          <p:cNvSpPr/>
          <p:nvPr/>
        </p:nvSpPr>
        <p:spPr>
          <a:xfrm>
            <a:off x="6774948" y="3992077"/>
            <a:ext cx="1673323" cy="478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Description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86E49F-818D-4CD8-9909-8CE4C7E611A8}"/>
              </a:ext>
            </a:extLst>
          </p:cNvPr>
          <p:cNvSpPr/>
          <p:nvPr/>
        </p:nvSpPr>
        <p:spPr>
          <a:xfrm>
            <a:off x="8448295" y="3992079"/>
            <a:ext cx="3489515" cy="478301"/>
          </a:xfrm>
          <a:prstGeom prst="rect">
            <a:avLst/>
          </a:prstGeom>
          <a:solidFill>
            <a:srgbClr val="A3C1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Text user posted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22FB9-A542-4A4E-AC97-E0C461466DE4}"/>
              </a:ext>
            </a:extLst>
          </p:cNvPr>
          <p:cNvSpPr/>
          <p:nvPr/>
        </p:nvSpPr>
        <p:spPr>
          <a:xfrm>
            <a:off x="6774942" y="5306601"/>
            <a:ext cx="1673323" cy="478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Timestamp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3F2EBB-59DF-472B-A613-61D98C9A060C}"/>
              </a:ext>
            </a:extLst>
          </p:cNvPr>
          <p:cNvSpPr/>
          <p:nvPr/>
        </p:nvSpPr>
        <p:spPr>
          <a:xfrm>
            <a:off x="8448289" y="5306603"/>
            <a:ext cx="3489515" cy="478301"/>
          </a:xfrm>
          <a:prstGeom prst="rect">
            <a:avLst/>
          </a:prstGeom>
          <a:solidFill>
            <a:srgbClr val="A3C1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Time of the post created</a:t>
            </a:r>
          </a:p>
        </p:txBody>
      </p:sp>
    </p:spTree>
    <p:extLst>
      <p:ext uri="{BB962C8B-B14F-4D97-AF65-F5344CB8AC3E}">
        <p14:creationId xmlns:p14="http://schemas.microsoft.com/office/powerpoint/2010/main" val="339886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A7E15F-6DCA-4049-9443-826C58B5761C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 Collection Twitter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5BB32-61A2-4D4D-B39F-48E7B1D40128}"/>
              </a:ext>
            </a:extLst>
          </p:cNvPr>
          <p:cNvSpPr/>
          <p:nvPr/>
        </p:nvSpPr>
        <p:spPr>
          <a:xfrm>
            <a:off x="0" y="707886"/>
            <a:ext cx="12192000" cy="1361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26B8BC-61EE-49C6-B7FF-50BDFF060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04" y="1273715"/>
            <a:ext cx="8535591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13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A7E15F-6DCA-4049-9443-826C58B5761C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 Collection Reddit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5BB32-61A2-4D4D-B39F-48E7B1D40128}"/>
              </a:ext>
            </a:extLst>
          </p:cNvPr>
          <p:cNvSpPr/>
          <p:nvPr/>
        </p:nvSpPr>
        <p:spPr>
          <a:xfrm>
            <a:off x="0" y="707886"/>
            <a:ext cx="12192000" cy="1361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279D3D-BD00-4F56-8DF5-C301957BB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271" y="1386949"/>
            <a:ext cx="8516539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19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A7E15F-6DCA-4049-9443-826C58B5761C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Store Data to MongoDB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5BB32-61A2-4D4D-B39F-48E7B1D40128}"/>
              </a:ext>
            </a:extLst>
          </p:cNvPr>
          <p:cNvSpPr/>
          <p:nvPr/>
        </p:nvSpPr>
        <p:spPr>
          <a:xfrm>
            <a:off x="0" y="707886"/>
            <a:ext cx="12192000" cy="1361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6C2415-BD49-4EAC-A921-C1EFD3991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27" y="1216846"/>
            <a:ext cx="11641145" cy="481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27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{E67F47F7-2910-4B45-9BA8-0E8820B39E13}tf78829772_win32</Template>
  <TotalTime>662</TotalTime>
  <Words>165</Words>
  <Application>Microsoft Office PowerPoint</Application>
  <PresentationFormat>Widescreen</PresentationFormat>
  <Paragraphs>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 Rounded MT Bold</vt:lpstr>
      <vt:lpstr>Castellar</vt:lpstr>
      <vt:lpstr>Garamond</vt:lpstr>
      <vt:lpstr>Gill Sans MT</vt:lpstr>
      <vt:lpstr>Sagona Book</vt:lpstr>
      <vt:lpstr>Sagona ExtraLight</vt:lpstr>
      <vt:lpstr>SavonVTI</vt:lpstr>
      <vt:lpstr>Social Data Mining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Data Mining</dc:title>
  <dc:creator>Dhruval K</dc:creator>
  <cp:lastModifiedBy>Dhruval K</cp:lastModifiedBy>
  <cp:revision>29</cp:revision>
  <dcterms:created xsi:type="dcterms:W3CDTF">2021-10-11T15:30:33Z</dcterms:created>
  <dcterms:modified xsi:type="dcterms:W3CDTF">2021-10-12T02:35:08Z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