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8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0af0960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0af0960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0a165b51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0a165b510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0a165b510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0a165b510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0a165b510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0a165b510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0b602e5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0b602e5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0a165b510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0a165b510_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0a165b510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0a165b510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0a165b510_5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0a165b510_5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0a165b510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0a165b510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Global Cert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Six Clique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5325"/>
            <a:ext cx="9143999" cy="4512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326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Global Cert: (OI-GLCT-01)</a:t>
            </a:r>
            <a:endParaRPr sz="2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100"/>
              <a:t>Design a certificate generator that </a:t>
            </a:r>
            <a:endParaRPr sz="2100"/>
          </a:p>
          <a:p>
            <a:pPr marL="457200" lvl="0" indent="-361950" algn="l" rtl="0"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Automatically maps the contents of a given certificate</a:t>
            </a:r>
            <a:endParaRPr sz="2100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Retrieves the data of the certificate holder from a file  </a:t>
            </a:r>
            <a:endParaRPr sz="2100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Writes/prints the details accordingly at their intended location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We have developed a  python code to generate a certificate by reading .csv file and store the generated certificate in a specific folder</a:t>
            </a:r>
            <a:endParaRPr sz="2000"/>
          </a:p>
          <a:p>
            <a:pPr marL="914400" lvl="1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The name of the folder is the college’s name</a:t>
            </a:r>
            <a:endParaRPr sz="1600"/>
          </a:p>
          <a:p>
            <a:pPr marL="914400" lvl="1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In that folder, the certificate will be stored as .jpg file</a:t>
            </a:r>
            <a:endParaRPr sz="1600"/>
          </a:p>
          <a:p>
            <a:pPr marL="914400" lvl="1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The name of the .jpg file is the name of the participant</a:t>
            </a:r>
            <a:endParaRPr sz="160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generated certificate are sent to a particular participant, via mail. This is according to the participant’s email id in the .csv file</a:t>
            </a:r>
            <a:endParaRPr sz="2000"/>
          </a:p>
          <a:p>
            <a:pPr marL="914400" lvl="1" indent="-361950" algn="l" rtl="0">
              <a:spcBef>
                <a:spcPts val="1200"/>
              </a:spcBef>
              <a:spcAft>
                <a:spcPts val="1200"/>
              </a:spcAft>
              <a:buSzPts val="2100"/>
              <a:buChar char="○"/>
            </a:pPr>
            <a:r>
              <a:rPr lang="en-GB" sz="1600"/>
              <a:t>Auto Mailing System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632100"/>
            <a:ext cx="8520600" cy="39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generated certificates are also stored in the Google firebase storage bucket for retrieving and referencing the data</a:t>
            </a:r>
            <a:endParaRPr sz="1700"/>
          </a:p>
          <a:p>
            <a:pPr marL="914400" lvl="1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The generated certificate is uploaded in the Google Firebase, according to the name of the name of the participant in .jpg format</a:t>
            </a:r>
            <a:endParaRPr sz="16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Verification of the certificate by any organisation or authority</a:t>
            </a:r>
            <a:endParaRPr sz="2000"/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We have provided a unique QR Code for each certificate</a:t>
            </a:r>
            <a:endParaRPr sz="1600"/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When this QR Code is scanned, it redirects to a page on the website</a:t>
            </a:r>
            <a:endParaRPr sz="1600"/>
          </a:p>
          <a:p>
            <a:pPr marL="914400" lvl="1" indent="-330200" algn="l" rtl="0">
              <a:spcBef>
                <a:spcPts val="1600"/>
              </a:spcBef>
              <a:spcAft>
                <a:spcPts val="1600"/>
              </a:spcAft>
              <a:buSzPts val="1600"/>
              <a:buChar char="○"/>
            </a:pPr>
            <a:r>
              <a:rPr lang="en-GB" sz="1600"/>
              <a:t>This webpage will show whether the credentials are valid or not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042" y="0"/>
            <a:ext cx="75319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Generating Certificate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Why we are using .csv file</a:t>
            </a:r>
            <a:endParaRPr/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Generally, people use MS Excel for storing data in a systematic way</a:t>
            </a:r>
            <a:endParaRPr/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MS Excel is easy to use, visualise and modify</a:t>
            </a:r>
            <a:endParaRPr/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Thus, we will .xlsx to .csv file which is easy to read through python and create certificates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naming of the folder are according to the college name, and in each folder, the .jpg file is named according to the participants</a:t>
            </a:r>
            <a:endParaRPr/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It is easy to access the list through the participant’s college name</a:t>
            </a:r>
            <a:endParaRPr/>
          </a:p>
          <a:p>
            <a:pPr marL="914400" lvl="1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As the .jpg file is named as the participant name, so its easy to identify participant’s certificate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 Generated Mail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313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40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It is better to mail the certificate to the participant</a:t>
            </a:r>
            <a:endParaRPr sz="1900"/>
          </a:p>
          <a:p>
            <a:pPr marL="914400" lvl="1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Don’t have to visit the website multiple times to retrieve the certificate, saves time</a:t>
            </a:r>
            <a:endParaRPr sz="1500"/>
          </a:p>
          <a:p>
            <a:pPr marL="914400" lvl="1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It gets stored in the mail cloud</a:t>
            </a:r>
            <a:endParaRPr sz="1500"/>
          </a:p>
          <a:p>
            <a:pPr marL="914400" lvl="1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Reduces the trafficking on the website</a:t>
            </a:r>
            <a:endParaRPr sz="1500"/>
          </a:p>
          <a:p>
            <a:pPr marL="914400" lvl="1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Thus, it is much more accessible and safer through mail</a:t>
            </a: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 Firebase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311700" y="13631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are using Google Firebase as a backup storage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This is in case the certificate gets deleted or lost from the system and/or mail</a:t>
            </a:r>
            <a:endParaRPr/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It is easier to use for the admin to refer the data as it is organised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○"/>
            </a:pPr>
            <a:r>
              <a:rPr lang="en-GB"/>
              <a:t>Through Google Firebase we can access the certificate anywhere we want, such as on website, app, etc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Verification</a:t>
            </a:r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11700" y="13135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added a feature of verification of certificates, just in case any organisation or authority wants proof of authenticity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are planning to use unique QR code which is generated for each certificate for this purpose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can be scanned and it will redirect to the webpage where the certificate credentials will be shown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506</Words>
  <Application>Microsoft Office PowerPoint</Application>
  <PresentationFormat>On-screen Show (16:9)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Global Cert</vt:lpstr>
      <vt:lpstr>Problem Statement</vt:lpstr>
      <vt:lpstr>Introduction</vt:lpstr>
      <vt:lpstr>PowerPoint Presentation</vt:lpstr>
      <vt:lpstr>PowerPoint Presentation</vt:lpstr>
      <vt:lpstr>Generating Certificate</vt:lpstr>
      <vt:lpstr>Auto Generated Mail</vt:lpstr>
      <vt:lpstr>Google Firebase</vt:lpstr>
      <vt:lpstr>Verification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Cert</dc:title>
  <cp:lastModifiedBy>SRAJAT MISHRA</cp:lastModifiedBy>
  <cp:revision>2</cp:revision>
  <dcterms:modified xsi:type="dcterms:W3CDTF">2020-10-11T03:59:40Z</dcterms:modified>
</cp:coreProperties>
</file>