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 id="2147483662"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Lst>
  <p:sldSz cy="5143500" cx="9144000"/>
  <p:notesSz cx="6858000" cy="9144000"/>
  <p:embeddedFontLst>
    <p:embeddedFont>
      <p:font typeface="Roboto Slab"/>
      <p:regular r:id="rId19"/>
      <p:bold r:id="rId20"/>
    </p:embeddedFont>
    <p:embeddedFont>
      <p:font typeface="Helvetica Neue"/>
      <p:regular r:id="rId21"/>
      <p:bold r:id="rId22"/>
      <p:italic r:id="rId23"/>
      <p:boldItalic r:id="rId24"/>
    </p:embeddedFont>
    <p:embeddedFont>
      <p:font typeface="Helvetica Neue Light"/>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http://customooxmlschemas.google.com/">
      <go:slidesCustomData xmlns:go="http://customooxmlschemas.google.com/" r:id="rId29" roundtripDataSignature="AMtx7mi1fsqru+CHlwiUI94F/tyuwHMPp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Slab-bold.fntdata"/><Relationship Id="rId22" Type="http://schemas.openxmlformats.org/officeDocument/2006/relationships/font" Target="fonts/HelveticaNeue-bold.fntdata"/><Relationship Id="rId21" Type="http://schemas.openxmlformats.org/officeDocument/2006/relationships/font" Target="fonts/HelveticaNeue-regular.fntdata"/><Relationship Id="rId24" Type="http://schemas.openxmlformats.org/officeDocument/2006/relationships/font" Target="fonts/HelveticaNeue-boldItalic.fntdata"/><Relationship Id="rId23" Type="http://schemas.openxmlformats.org/officeDocument/2006/relationships/font" Target="fonts/HelveticaNeue-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font" Target="fonts/HelveticaNeueLight-bold.fntdata"/><Relationship Id="rId25" Type="http://schemas.openxmlformats.org/officeDocument/2006/relationships/font" Target="fonts/HelveticaNeueLight-regular.fntdata"/><Relationship Id="rId28" Type="http://schemas.openxmlformats.org/officeDocument/2006/relationships/font" Target="fonts/HelveticaNeueLight-boldItalic.fntdata"/><Relationship Id="rId27" Type="http://schemas.openxmlformats.org/officeDocument/2006/relationships/font" Target="fonts/HelveticaNeueLight-italic.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customschemas.google.com/relationships/presentationmetadata" Target="metadata"/><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font" Target="fonts/RobotoSlab-regular.fntdata"/><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p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8" name="Google Shape;138;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p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0" name="Google Shape;200;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125ac9988d9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6" name="Google Shape;206;g125ac9988d9_0_5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11e4dea7fd3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2" name="Google Shape;212;g11e4dea7fd3_0_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5" name="Google Shape;145;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1" name="Google Shape;151;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125d2bb0b80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125d2bb0b80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4" name="Google Shape;164;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11f2e1cd8ae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1" name="Google Shape;171;g11f2e1cd8ae_0_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125ac9988d9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7" name="Google Shape;177;g125ac9988d9_0_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5" name="Google Shape;185;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125ac9988d9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3" name="Google Shape;193;g125ac9988d9_0_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bg>
      <p:bgPr>
        <a:solidFill>
          <a:schemeClr val="lt2"/>
        </a:solidFill>
      </p:bgPr>
    </p:bg>
    <p:spTree>
      <p:nvGrpSpPr>
        <p:cNvPr id="9" name="Shape 9"/>
        <p:cNvGrpSpPr/>
        <p:nvPr/>
      </p:nvGrpSpPr>
      <p:grpSpPr>
        <a:xfrm>
          <a:off x="0" y="0"/>
          <a:ext cx="0" cy="0"/>
          <a:chOff x="0" y="0"/>
          <a:chExt cx="0" cy="0"/>
        </a:xfrm>
      </p:grpSpPr>
      <p:sp>
        <p:nvSpPr>
          <p:cNvPr id="10" name="Google Shape;10;p14"/>
          <p:cNvSpPr txBox="1"/>
          <p:nvPr>
            <p:ph idx="1" type="body"/>
          </p:nvPr>
        </p:nvSpPr>
        <p:spPr>
          <a:xfrm>
            <a:off x="633113" y="3532668"/>
            <a:ext cx="7886700" cy="414000"/>
          </a:xfrm>
          <a:prstGeom prst="rect">
            <a:avLst/>
          </a:prstGeom>
          <a:noFill/>
          <a:ln cap="flat" cmpd="sng" w="9525">
            <a:solidFill>
              <a:schemeClr val="lt2"/>
            </a:solidFill>
            <a:prstDash val="solid"/>
            <a:round/>
            <a:headEnd len="sm" w="sm" type="none"/>
            <a:tailEnd len="sm" w="sm" type="none"/>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Clr>
                <a:srgbClr val="444848"/>
              </a:buClr>
              <a:buSzPts val="1500"/>
              <a:buFont typeface="Helvetica Neue Light"/>
              <a:buNone/>
              <a:defRPr b="0" i="0" sz="1500">
                <a:solidFill>
                  <a:srgbClr val="444848"/>
                </a:solidFill>
                <a:latin typeface="Helvetica Neue Light"/>
                <a:ea typeface="Helvetica Neue Light"/>
                <a:cs typeface="Helvetica Neue Light"/>
                <a:sym typeface="Helvetica Neue Light"/>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pic>
        <p:nvPicPr>
          <p:cNvPr id="11" name="Google Shape;11;p14"/>
          <p:cNvPicPr preferRelativeResize="0"/>
          <p:nvPr/>
        </p:nvPicPr>
        <p:blipFill rotWithShape="1">
          <a:blip r:embed="rId2">
            <a:alphaModFix/>
          </a:blip>
          <a:srcRect b="42109" l="31992" r="32031" t="42024"/>
          <a:stretch/>
        </p:blipFill>
        <p:spPr>
          <a:xfrm>
            <a:off x="5573211" y="563639"/>
            <a:ext cx="2946600" cy="999931"/>
          </a:xfrm>
          <a:prstGeom prst="rect">
            <a:avLst/>
          </a:prstGeom>
          <a:noFill/>
          <a:ln>
            <a:noFill/>
          </a:ln>
        </p:spPr>
      </p:pic>
      <p:sp>
        <p:nvSpPr>
          <p:cNvPr id="12" name="Google Shape;12;p14"/>
          <p:cNvSpPr txBox="1"/>
          <p:nvPr>
            <p:ph idx="2" type="body"/>
          </p:nvPr>
        </p:nvSpPr>
        <p:spPr>
          <a:xfrm>
            <a:off x="633113" y="2838745"/>
            <a:ext cx="7887000" cy="676200"/>
          </a:xfrm>
          <a:prstGeom prst="rect">
            <a:avLst/>
          </a:prstGeom>
          <a:noFill/>
          <a:ln>
            <a:noFill/>
          </a:ln>
        </p:spPr>
        <p:txBody>
          <a:bodyPr anchorCtr="0" anchor="b" bIns="34275" lIns="68575" spcFirstLastPara="1" rIns="68575" wrap="square" tIns="34275">
            <a:normAutofit/>
          </a:bodyPr>
          <a:lstStyle>
            <a:lvl1pPr indent="-228600" lvl="0" marL="457200" algn="l">
              <a:lnSpc>
                <a:spcPct val="90000"/>
              </a:lnSpc>
              <a:spcBef>
                <a:spcPts val="800"/>
              </a:spcBef>
              <a:spcAft>
                <a:spcPts val="0"/>
              </a:spcAft>
              <a:buClr>
                <a:schemeClr val="dk2"/>
              </a:buClr>
              <a:buSzPts val="3300"/>
              <a:buFont typeface="Helvetica Neue"/>
              <a:buNone/>
              <a:defRPr b="1" i="0" sz="3300">
                <a:solidFill>
                  <a:schemeClr val="dk2"/>
                </a:solidFill>
                <a:latin typeface="Helvetica Neue"/>
                <a:ea typeface="Helvetica Neue"/>
                <a:cs typeface="Helvetica Neue"/>
                <a:sym typeface="Helvetica Neue"/>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25"/>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1800"/>
              <a:buNone/>
              <a:defRPr/>
            </a:lvl1pPr>
          </a:lstStyle>
          <a:p/>
        </p:txBody>
      </p:sp>
      <p:sp>
        <p:nvSpPr>
          <p:cNvPr id="47" name="Google Shape;47;p2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26"/>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50" name="Google Shape;50;p26"/>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0"/>
              </a:spcBef>
              <a:spcAft>
                <a:spcPts val="0"/>
              </a:spcAft>
              <a:buSzPts val="1400"/>
              <a:buChar char="○"/>
              <a:defRPr/>
            </a:lvl2pPr>
            <a:lvl3pPr indent="-317500" lvl="2" marL="1371600" algn="ctr">
              <a:lnSpc>
                <a:spcPct val="115000"/>
              </a:lnSpc>
              <a:spcBef>
                <a:spcPts val="0"/>
              </a:spcBef>
              <a:spcAft>
                <a:spcPts val="0"/>
              </a:spcAft>
              <a:buSzPts val="1400"/>
              <a:buChar char="■"/>
              <a:defRPr/>
            </a:lvl3pPr>
            <a:lvl4pPr indent="-317500" lvl="3" marL="1828800" algn="ctr">
              <a:lnSpc>
                <a:spcPct val="115000"/>
              </a:lnSpc>
              <a:spcBef>
                <a:spcPts val="0"/>
              </a:spcBef>
              <a:spcAft>
                <a:spcPts val="0"/>
              </a:spcAft>
              <a:buSzPts val="1400"/>
              <a:buChar char="●"/>
              <a:defRPr/>
            </a:lvl4pPr>
            <a:lvl5pPr indent="-317500" lvl="4" marL="2286000" algn="ctr">
              <a:lnSpc>
                <a:spcPct val="115000"/>
              </a:lnSpc>
              <a:spcBef>
                <a:spcPts val="0"/>
              </a:spcBef>
              <a:spcAft>
                <a:spcPts val="0"/>
              </a:spcAft>
              <a:buSzPts val="1400"/>
              <a:buChar char="○"/>
              <a:defRPr/>
            </a:lvl5pPr>
            <a:lvl6pPr indent="-317500" lvl="5" marL="2743200" algn="ctr">
              <a:lnSpc>
                <a:spcPct val="115000"/>
              </a:lnSpc>
              <a:spcBef>
                <a:spcPts val="0"/>
              </a:spcBef>
              <a:spcAft>
                <a:spcPts val="0"/>
              </a:spcAft>
              <a:buSzPts val="1400"/>
              <a:buChar char="■"/>
              <a:defRPr/>
            </a:lvl6pPr>
            <a:lvl7pPr indent="-317500" lvl="6" marL="3200400" algn="ctr">
              <a:lnSpc>
                <a:spcPct val="115000"/>
              </a:lnSpc>
              <a:spcBef>
                <a:spcPts val="0"/>
              </a:spcBef>
              <a:spcAft>
                <a:spcPts val="0"/>
              </a:spcAft>
              <a:buSzPts val="1400"/>
              <a:buChar char="●"/>
              <a:defRPr/>
            </a:lvl7pPr>
            <a:lvl8pPr indent="-317500" lvl="7" marL="3657600" algn="ctr">
              <a:lnSpc>
                <a:spcPct val="115000"/>
              </a:lnSpc>
              <a:spcBef>
                <a:spcPts val="0"/>
              </a:spcBef>
              <a:spcAft>
                <a:spcPts val="0"/>
              </a:spcAft>
              <a:buSzPts val="1400"/>
              <a:buChar char="○"/>
              <a:defRPr/>
            </a:lvl8pPr>
            <a:lvl9pPr indent="-317500" lvl="8" marL="4114800" algn="ctr">
              <a:lnSpc>
                <a:spcPct val="115000"/>
              </a:lnSpc>
              <a:spcBef>
                <a:spcPts val="0"/>
              </a:spcBef>
              <a:spcAft>
                <a:spcPts val="0"/>
              </a:spcAft>
              <a:buSzPts val="1400"/>
              <a:buChar char="■"/>
              <a:defRPr/>
            </a:lvl9pPr>
          </a:lstStyle>
          <a:p/>
        </p:txBody>
      </p:sp>
      <p:sp>
        <p:nvSpPr>
          <p:cNvPr id="51" name="Google Shape;51;p2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2" name="Shape 52"/>
        <p:cNvGrpSpPr/>
        <p:nvPr/>
      </p:nvGrpSpPr>
      <p:grpSpPr>
        <a:xfrm>
          <a:off x="0" y="0"/>
          <a:ext cx="0" cy="0"/>
          <a:chOff x="0" y="0"/>
          <a:chExt cx="0" cy="0"/>
        </a:xfrm>
      </p:grpSpPr>
      <p:sp>
        <p:nvSpPr>
          <p:cNvPr id="53" name="Google Shape;53;p2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54" name="Shape 54"/>
        <p:cNvGrpSpPr/>
        <p:nvPr/>
      </p:nvGrpSpPr>
      <p:grpSpPr>
        <a:xfrm>
          <a:off x="0" y="0"/>
          <a:ext cx="0" cy="0"/>
          <a:chOff x="0" y="0"/>
          <a:chExt cx="0" cy="0"/>
        </a:xfrm>
      </p:grpSpPr>
      <p:sp>
        <p:nvSpPr>
          <p:cNvPr id="55" name="Google Shape;55;p28"/>
          <p:cNvSpPr txBox="1"/>
          <p:nvPr>
            <p:ph type="title"/>
          </p:nvPr>
        </p:nvSpPr>
        <p:spPr>
          <a:xfrm>
            <a:off x="445727" y="200025"/>
            <a:ext cx="7886700" cy="994200"/>
          </a:xfrm>
          <a:prstGeom prst="rect">
            <a:avLst/>
          </a:prstGeom>
          <a:noFill/>
          <a:ln>
            <a:noFill/>
          </a:ln>
        </p:spPr>
        <p:txBody>
          <a:bodyPr anchorCtr="0" anchor="b" bIns="34275" lIns="68575" spcFirstLastPara="1" rIns="68575" wrap="square" tIns="34275">
            <a:normAutofit/>
          </a:bodyPr>
          <a:lstStyle>
            <a:lvl1pPr lvl="0" algn="l">
              <a:lnSpc>
                <a:spcPct val="90000"/>
              </a:lnSpc>
              <a:spcBef>
                <a:spcPts val="0"/>
              </a:spcBef>
              <a:spcAft>
                <a:spcPts val="0"/>
              </a:spcAft>
              <a:buClr>
                <a:schemeClr val="dk1"/>
              </a:buClr>
              <a:buSzPts val="3000"/>
              <a:buFont typeface="Helvetica Neue"/>
              <a:buNone/>
              <a:defRPr sz="3000">
                <a:solidFill>
                  <a:schemeClr val="dk1"/>
                </a:solidFill>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56" name="Google Shape;56;p28"/>
          <p:cNvSpPr txBox="1"/>
          <p:nvPr>
            <p:ph idx="1" type="body"/>
          </p:nvPr>
        </p:nvSpPr>
        <p:spPr>
          <a:xfrm>
            <a:off x="436820" y="1326713"/>
            <a:ext cx="7886700" cy="3263400"/>
          </a:xfrm>
          <a:prstGeom prst="rect">
            <a:avLst/>
          </a:prstGeom>
          <a:noFill/>
          <a:ln>
            <a:noFill/>
          </a:ln>
        </p:spPr>
        <p:txBody>
          <a:bodyPr anchorCtr="0" anchor="t" bIns="34275" lIns="68575" spcFirstLastPara="1" rIns="68575" wrap="square" tIns="34275">
            <a:normAutofit/>
          </a:bodyPr>
          <a:lstStyle>
            <a:lvl1pPr indent="-342900" lvl="0" marL="457200" algn="l">
              <a:lnSpc>
                <a:spcPct val="90000"/>
              </a:lnSpc>
              <a:spcBef>
                <a:spcPts val="800"/>
              </a:spcBef>
              <a:spcAft>
                <a:spcPts val="0"/>
              </a:spcAft>
              <a:buClr>
                <a:schemeClr val="dk1"/>
              </a:buClr>
              <a:buSzPts val="1800"/>
              <a:buFont typeface="Helvetica Neue Light"/>
              <a:buChar char="•"/>
              <a:defRPr sz="1800"/>
            </a:lvl1pPr>
            <a:lvl2pPr indent="-323850" lvl="1" marL="914400" algn="l">
              <a:lnSpc>
                <a:spcPct val="90000"/>
              </a:lnSpc>
              <a:spcBef>
                <a:spcPts val="400"/>
              </a:spcBef>
              <a:spcAft>
                <a:spcPts val="0"/>
              </a:spcAft>
              <a:buClr>
                <a:schemeClr val="dk1"/>
              </a:buClr>
              <a:buSzPts val="1500"/>
              <a:buFont typeface="Helvetica Neue Light"/>
              <a:buChar char="•"/>
              <a:defRPr sz="1500"/>
            </a:lvl2pPr>
            <a:lvl3pPr indent="-317500" lvl="2" marL="1371600" algn="l">
              <a:lnSpc>
                <a:spcPct val="90000"/>
              </a:lnSpc>
              <a:spcBef>
                <a:spcPts val="400"/>
              </a:spcBef>
              <a:spcAft>
                <a:spcPts val="0"/>
              </a:spcAft>
              <a:buClr>
                <a:schemeClr val="dk1"/>
              </a:buClr>
              <a:buSzPts val="1400"/>
              <a:buFont typeface="Helvetica Neue Light"/>
              <a:buChar char="•"/>
              <a:defRPr sz="1400"/>
            </a:lvl3pPr>
            <a:lvl4pPr indent="-304800" lvl="3" marL="1828800" algn="l">
              <a:lnSpc>
                <a:spcPct val="90000"/>
              </a:lnSpc>
              <a:spcBef>
                <a:spcPts val="400"/>
              </a:spcBef>
              <a:spcAft>
                <a:spcPts val="0"/>
              </a:spcAft>
              <a:buClr>
                <a:schemeClr val="dk1"/>
              </a:buClr>
              <a:buSzPts val="1200"/>
              <a:buFont typeface="Helvetica Neue Light"/>
              <a:buChar char="•"/>
              <a:defRPr sz="1200"/>
            </a:lvl4pPr>
            <a:lvl5pPr indent="-304800" lvl="4" marL="2286000" algn="l">
              <a:lnSpc>
                <a:spcPct val="90000"/>
              </a:lnSpc>
              <a:spcBef>
                <a:spcPts val="400"/>
              </a:spcBef>
              <a:spcAft>
                <a:spcPts val="0"/>
              </a:spcAft>
              <a:buClr>
                <a:schemeClr val="dk1"/>
              </a:buClr>
              <a:buSzPts val="1200"/>
              <a:buFont typeface="Helvetica Neue Light"/>
              <a:buChar char="•"/>
              <a:defRPr sz="1200"/>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57" name="Google Shape;57;p28"/>
          <p:cNvSpPr txBox="1"/>
          <p:nvPr>
            <p:ph idx="12" type="sldNum"/>
          </p:nvPr>
        </p:nvSpPr>
        <p:spPr>
          <a:xfrm>
            <a:off x="8102009" y="4713506"/>
            <a:ext cx="413400" cy="283200"/>
          </a:xfrm>
          <a:prstGeom prst="rect">
            <a:avLst/>
          </a:prstGeom>
          <a:noFill/>
          <a:ln>
            <a:noFill/>
          </a:ln>
        </p:spPr>
        <p:txBody>
          <a:bodyPr anchorCtr="0" anchor="ctr" bIns="34275" lIns="68575" spcFirstLastPara="1" rIns="68575" wrap="square" tIns="34275">
            <a:normAutofit/>
          </a:bodyPr>
          <a:lstStyle>
            <a:lvl1pPr indent="0" lvl="0" marL="0" marR="0" algn="r">
              <a:lnSpc>
                <a:spcPct val="100000"/>
              </a:lnSpc>
              <a:spcBef>
                <a:spcPts val="0"/>
              </a:spcBef>
              <a:spcAft>
                <a:spcPts val="0"/>
              </a:spcAft>
              <a:buClr>
                <a:srgbClr val="000000"/>
              </a:buClr>
              <a:buSzPts val="900"/>
              <a:buFont typeface="Arial"/>
              <a:buNone/>
              <a:defRPr b="1" i="0" sz="900" u="none" cap="none" strike="noStrike">
                <a:solidFill>
                  <a:srgbClr val="7F7F7F"/>
                </a:solidFill>
                <a:latin typeface="Helvetica Neue Light"/>
                <a:ea typeface="Helvetica Neue Light"/>
                <a:cs typeface="Helvetica Neue Light"/>
                <a:sym typeface="Helvetica Neue Light"/>
              </a:defRPr>
            </a:lvl1pPr>
            <a:lvl2pPr indent="0" lvl="1" marL="0" marR="0" algn="r">
              <a:lnSpc>
                <a:spcPct val="100000"/>
              </a:lnSpc>
              <a:spcBef>
                <a:spcPts val="0"/>
              </a:spcBef>
              <a:spcAft>
                <a:spcPts val="0"/>
              </a:spcAft>
              <a:buClr>
                <a:srgbClr val="000000"/>
              </a:buClr>
              <a:buSzPts val="900"/>
              <a:buFont typeface="Arial"/>
              <a:buNone/>
              <a:defRPr b="1" i="0" sz="900" u="none" cap="none" strike="noStrike">
                <a:solidFill>
                  <a:srgbClr val="7F7F7F"/>
                </a:solidFill>
                <a:latin typeface="Helvetica Neue Light"/>
                <a:ea typeface="Helvetica Neue Light"/>
                <a:cs typeface="Helvetica Neue Light"/>
                <a:sym typeface="Helvetica Neue Light"/>
              </a:defRPr>
            </a:lvl2pPr>
            <a:lvl3pPr indent="0" lvl="2" marL="0" marR="0" algn="r">
              <a:lnSpc>
                <a:spcPct val="100000"/>
              </a:lnSpc>
              <a:spcBef>
                <a:spcPts val="0"/>
              </a:spcBef>
              <a:spcAft>
                <a:spcPts val="0"/>
              </a:spcAft>
              <a:buClr>
                <a:srgbClr val="000000"/>
              </a:buClr>
              <a:buSzPts val="900"/>
              <a:buFont typeface="Arial"/>
              <a:buNone/>
              <a:defRPr b="1" i="0" sz="900" u="none" cap="none" strike="noStrike">
                <a:solidFill>
                  <a:srgbClr val="7F7F7F"/>
                </a:solidFill>
                <a:latin typeface="Helvetica Neue Light"/>
                <a:ea typeface="Helvetica Neue Light"/>
                <a:cs typeface="Helvetica Neue Light"/>
                <a:sym typeface="Helvetica Neue Light"/>
              </a:defRPr>
            </a:lvl3pPr>
            <a:lvl4pPr indent="0" lvl="3" marL="0" marR="0" algn="r">
              <a:lnSpc>
                <a:spcPct val="100000"/>
              </a:lnSpc>
              <a:spcBef>
                <a:spcPts val="0"/>
              </a:spcBef>
              <a:spcAft>
                <a:spcPts val="0"/>
              </a:spcAft>
              <a:buClr>
                <a:srgbClr val="000000"/>
              </a:buClr>
              <a:buSzPts val="900"/>
              <a:buFont typeface="Arial"/>
              <a:buNone/>
              <a:defRPr b="1" i="0" sz="900" u="none" cap="none" strike="noStrike">
                <a:solidFill>
                  <a:srgbClr val="7F7F7F"/>
                </a:solidFill>
                <a:latin typeface="Helvetica Neue Light"/>
                <a:ea typeface="Helvetica Neue Light"/>
                <a:cs typeface="Helvetica Neue Light"/>
                <a:sym typeface="Helvetica Neue Light"/>
              </a:defRPr>
            </a:lvl4pPr>
            <a:lvl5pPr indent="0" lvl="4" marL="0" marR="0" algn="r">
              <a:lnSpc>
                <a:spcPct val="100000"/>
              </a:lnSpc>
              <a:spcBef>
                <a:spcPts val="0"/>
              </a:spcBef>
              <a:spcAft>
                <a:spcPts val="0"/>
              </a:spcAft>
              <a:buClr>
                <a:srgbClr val="000000"/>
              </a:buClr>
              <a:buSzPts val="900"/>
              <a:buFont typeface="Arial"/>
              <a:buNone/>
              <a:defRPr b="1" i="0" sz="900" u="none" cap="none" strike="noStrike">
                <a:solidFill>
                  <a:srgbClr val="7F7F7F"/>
                </a:solidFill>
                <a:latin typeface="Helvetica Neue Light"/>
                <a:ea typeface="Helvetica Neue Light"/>
                <a:cs typeface="Helvetica Neue Light"/>
                <a:sym typeface="Helvetica Neue Light"/>
              </a:defRPr>
            </a:lvl5pPr>
            <a:lvl6pPr indent="0" lvl="5" marL="0" marR="0" algn="r">
              <a:lnSpc>
                <a:spcPct val="100000"/>
              </a:lnSpc>
              <a:spcBef>
                <a:spcPts val="0"/>
              </a:spcBef>
              <a:spcAft>
                <a:spcPts val="0"/>
              </a:spcAft>
              <a:buClr>
                <a:srgbClr val="000000"/>
              </a:buClr>
              <a:buSzPts val="900"/>
              <a:buFont typeface="Arial"/>
              <a:buNone/>
              <a:defRPr b="1" i="0" sz="900" u="none" cap="none" strike="noStrike">
                <a:solidFill>
                  <a:srgbClr val="7F7F7F"/>
                </a:solidFill>
                <a:latin typeface="Helvetica Neue Light"/>
                <a:ea typeface="Helvetica Neue Light"/>
                <a:cs typeface="Helvetica Neue Light"/>
                <a:sym typeface="Helvetica Neue Light"/>
              </a:defRPr>
            </a:lvl6pPr>
            <a:lvl7pPr indent="0" lvl="6" marL="0" marR="0" algn="r">
              <a:lnSpc>
                <a:spcPct val="100000"/>
              </a:lnSpc>
              <a:spcBef>
                <a:spcPts val="0"/>
              </a:spcBef>
              <a:spcAft>
                <a:spcPts val="0"/>
              </a:spcAft>
              <a:buClr>
                <a:srgbClr val="000000"/>
              </a:buClr>
              <a:buSzPts val="900"/>
              <a:buFont typeface="Arial"/>
              <a:buNone/>
              <a:defRPr b="1" i="0" sz="900" u="none" cap="none" strike="noStrike">
                <a:solidFill>
                  <a:srgbClr val="7F7F7F"/>
                </a:solidFill>
                <a:latin typeface="Helvetica Neue Light"/>
                <a:ea typeface="Helvetica Neue Light"/>
                <a:cs typeface="Helvetica Neue Light"/>
                <a:sym typeface="Helvetica Neue Light"/>
              </a:defRPr>
            </a:lvl7pPr>
            <a:lvl8pPr indent="0" lvl="7" marL="0" marR="0" algn="r">
              <a:lnSpc>
                <a:spcPct val="100000"/>
              </a:lnSpc>
              <a:spcBef>
                <a:spcPts val="0"/>
              </a:spcBef>
              <a:spcAft>
                <a:spcPts val="0"/>
              </a:spcAft>
              <a:buClr>
                <a:srgbClr val="000000"/>
              </a:buClr>
              <a:buSzPts val="900"/>
              <a:buFont typeface="Arial"/>
              <a:buNone/>
              <a:defRPr b="1" i="0" sz="900" u="none" cap="none" strike="noStrike">
                <a:solidFill>
                  <a:srgbClr val="7F7F7F"/>
                </a:solidFill>
                <a:latin typeface="Helvetica Neue Light"/>
                <a:ea typeface="Helvetica Neue Light"/>
                <a:cs typeface="Helvetica Neue Light"/>
                <a:sym typeface="Helvetica Neue Light"/>
              </a:defRPr>
            </a:lvl8pPr>
            <a:lvl9pPr indent="0" lvl="8" marL="0" marR="0" algn="r">
              <a:lnSpc>
                <a:spcPct val="100000"/>
              </a:lnSpc>
              <a:spcBef>
                <a:spcPts val="0"/>
              </a:spcBef>
              <a:spcAft>
                <a:spcPts val="0"/>
              </a:spcAft>
              <a:buClr>
                <a:srgbClr val="000000"/>
              </a:buClr>
              <a:buSzPts val="900"/>
              <a:buFont typeface="Arial"/>
              <a:buNone/>
              <a:defRPr b="1" i="0" sz="900" u="none" cap="none" strike="noStrike">
                <a:solidFill>
                  <a:srgbClr val="7F7F7F"/>
                </a:solidFill>
                <a:latin typeface="Helvetica Neue Light"/>
                <a:ea typeface="Helvetica Neue Light"/>
                <a:cs typeface="Helvetica Neue Light"/>
                <a:sym typeface="Helvetica Neue Light"/>
              </a:defRPr>
            </a:lvl9pPr>
          </a:lstStyle>
          <a:p>
            <a:pPr indent="0" lvl="0" marL="0" rtl="0" algn="r">
              <a:spcBef>
                <a:spcPts val="0"/>
              </a:spcBef>
              <a:spcAft>
                <a:spcPts val="0"/>
              </a:spcAft>
              <a:buNone/>
            </a:pPr>
            <a:r>
              <a:rPr lang="en"/>
              <a:t>|</a:t>
            </a:r>
            <a:r>
              <a:rPr b="0" lang="en"/>
              <a:t>  </a:t>
            </a:r>
            <a:fld id="{00000000-1234-1234-1234-123412341234}" type="slidenum">
              <a:rPr b="0" lang="en"/>
              <a:t>‹#›</a:t>
            </a:fld>
            <a:endParaRPr b="0"/>
          </a:p>
        </p:txBody>
      </p:sp>
      <p:sp>
        <p:nvSpPr>
          <p:cNvPr id="58" name="Google Shape;58;p28"/>
          <p:cNvSpPr txBox="1"/>
          <p:nvPr>
            <p:ph idx="10" type="dt"/>
          </p:nvPr>
        </p:nvSpPr>
        <p:spPr>
          <a:xfrm>
            <a:off x="5943600" y="4713505"/>
            <a:ext cx="2158500" cy="283200"/>
          </a:xfrm>
          <a:prstGeom prst="rect">
            <a:avLst/>
          </a:prstGeom>
          <a:noFill/>
          <a:ln>
            <a:noFill/>
          </a:ln>
        </p:spPr>
        <p:txBody>
          <a:bodyPr anchorCtr="0" anchor="ctr" bIns="34275" lIns="68575" spcFirstLastPara="1" rIns="68575" wrap="square" tIns="34275">
            <a:noAutofit/>
          </a:bodyPr>
          <a:lstStyle>
            <a:lvl1pPr lvl="0" marR="0" rtl="0" algn="r">
              <a:lnSpc>
                <a:spcPct val="100000"/>
              </a:lnSpc>
              <a:spcBef>
                <a:spcPts val="0"/>
              </a:spcBef>
              <a:spcAft>
                <a:spcPts val="0"/>
              </a:spcAft>
              <a:buClr>
                <a:srgbClr val="000000"/>
              </a:buClr>
              <a:buSzPts val="1100"/>
              <a:buFont typeface="Arial"/>
              <a:buNone/>
              <a:defRPr b="0" i="0" sz="900" u="none" cap="none" strike="noStrike">
                <a:solidFill>
                  <a:srgbClr val="7F7F7F"/>
                </a:solidFill>
                <a:latin typeface="Helvetica Neue Light"/>
                <a:ea typeface="Helvetica Neue Light"/>
                <a:cs typeface="Helvetica Neue Light"/>
                <a:sym typeface="Helvetica Neue Light"/>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9pPr>
          </a:lstStyle>
          <a:p/>
        </p:txBody>
      </p:sp>
      <p:pic>
        <p:nvPicPr>
          <p:cNvPr id="59" name="Google Shape;59;p28"/>
          <p:cNvPicPr preferRelativeResize="0"/>
          <p:nvPr/>
        </p:nvPicPr>
        <p:blipFill rotWithShape="1">
          <a:blip r:embed="rId2">
            <a:alphaModFix/>
          </a:blip>
          <a:srcRect b="38397" l="29652" r="29479" t="38311"/>
          <a:stretch/>
        </p:blipFill>
        <p:spPr>
          <a:xfrm>
            <a:off x="269110" y="4529211"/>
            <a:ext cx="1024356" cy="449242"/>
          </a:xfrm>
          <a:prstGeom prst="rect">
            <a:avLst/>
          </a:prstGeom>
          <a:noFill/>
          <a:ln>
            <a:noFill/>
          </a:ln>
        </p:spPr>
      </p:pic>
    </p:spTree>
  </p:cSld>
  <p:clrMapOvr>
    <a:masterClrMapping/>
  </p:clrMapOvr>
  <p:extLst>
    <p:ext uri="{DCECCB84-F9BA-43D5-87BE-67443E8EF086}">
      <p15:sldGuideLst>
        <p15:guide id="1" orient="horz" pos="55">
          <p15:clr>
            <a:srgbClr val="FBAE40"/>
          </p15:clr>
        </p15:guide>
        <p15:guide id="2" pos="2880">
          <p15:clr>
            <a:srgbClr val="FBAE40"/>
          </p15:clr>
        </p15:guide>
        <p15:guide id="3" orient="horz" pos="3185">
          <p15:clr>
            <a:srgbClr val="FBAE40"/>
          </p15:clr>
        </p15:guide>
        <p15:guide id="4" orient="horz" pos="123">
          <p15:clr>
            <a:srgbClr val="FBAE40"/>
          </p15:clr>
        </p15:guide>
        <p15:guide id="5" orient="horz" pos="752">
          <p15:clr>
            <a:srgbClr val="FBAE40"/>
          </p15:clr>
        </p15:guide>
        <p15:guide id="6" pos="91">
          <p15:clr>
            <a:srgbClr val="FBAE40"/>
          </p15:clr>
        </p15:guide>
        <p15:guide id="7" pos="277">
          <p15:clr>
            <a:srgbClr val="FBAE40"/>
          </p15:clr>
        </p15:guide>
        <p15:guide id="8" orient="horz" pos="838">
          <p15:clr>
            <a:srgbClr val="FBAE40"/>
          </p15:clr>
        </p15:guide>
        <p15:guide id="9" pos="5244">
          <p15:clr>
            <a:srgbClr val="FBAE40"/>
          </p15:clr>
        </p15:guide>
        <p15:guide id="10" orient="horz" pos="2896">
          <p15:clr>
            <a:srgbClr val="FBAE40"/>
          </p15:clr>
        </p15:guide>
        <p15:guide id="11" pos="5669">
          <p15:clr>
            <a:srgbClr val="FBAE40"/>
          </p15:clr>
        </p15:guide>
        <p15:guide id="12" orient="horz" pos="2981">
          <p15:clr>
            <a:srgbClr val="FBAE40"/>
          </p15:clr>
        </p15:guide>
        <p15:guide id="13" orient="horz" pos="3151">
          <p15:clr>
            <a:srgbClr val="FBAE40"/>
          </p15:clr>
        </p15:guide>
        <p15:guide id="14" orient="horz" pos="3083">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69" name="Shape 69"/>
        <p:cNvGrpSpPr/>
        <p:nvPr/>
      </p:nvGrpSpPr>
      <p:grpSpPr>
        <a:xfrm>
          <a:off x="0" y="0"/>
          <a:ext cx="0" cy="0"/>
          <a:chOff x="0" y="0"/>
          <a:chExt cx="0" cy="0"/>
        </a:xfrm>
      </p:grpSpPr>
      <p:sp>
        <p:nvSpPr>
          <p:cNvPr id="70" name="Google Shape;70;p16"/>
          <p:cNvSpPr txBox="1"/>
          <p:nvPr>
            <p:ph type="title"/>
          </p:nvPr>
        </p:nvSpPr>
        <p:spPr>
          <a:xfrm>
            <a:off x="445727" y="200025"/>
            <a:ext cx="7886700" cy="994200"/>
          </a:xfrm>
          <a:prstGeom prst="rect">
            <a:avLst/>
          </a:prstGeom>
          <a:noFill/>
          <a:ln>
            <a:noFill/>
          </a:ln>
        </p:spPr>
        <p:txBody>
          <a:bodyPr anchorCtr="0" anchor="b" bIns="34275" lIns="68575" spcFirstLastPara="1" rIns="68575" wrap="square" tIns="34275">
            <a:noAutofit/>
          </a:bodyPr>
          <a:lstStyle>
            <a:lvl1pPr lvl="0" algn="l">
              <a:lnSpc>
                <a:spcPct val="90000"/>
              </a:lnSpc>
              <a:spcBef>
                <a:spcPts val="0"/>
              </a:spcBef>
              <a:spcAft>
                <a:spcPts val="0"/>
              </a:spcAft>
              <a:buClr>
                <a:schemeClr val="dk1"/>
              </a:buClr>
              <a:buSzPts val="3000"/>
              <a:buFont typeface="Helvetica Neue"/>
              <a:buNone/>
              <a:defRPr sz="3000">
                <a:solidFill>
                  <a:schemeClr val="dk1"/>
                </a:solidFill>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71" name="Google Shape;71;p16"/>
          <p:cNvSpPr txBox="1"/>
          <p:nvPr>
            <p:ph idx="1" type="body"/>
          </p:nvPr>
        </p:nvSpPr>
        <p:spPr>
          <a:xfrm>
            <a:off x="436820" y="1326713"/>
            <a:ext cx="7886700" cy="3263400"/>
          </a:xfrm>
          <a:prstGeom prst="rect">
            <a:avLst/>
          </a:prstGeom>
          <a:noFill/>
          <a:ln>
            <a:noFill/>
          </a:ln>
        </p:spPr>
        <p:txBody>
          <a:bodyPr anchorCtr="0" anchor="t" bIns="34275" lIns="68575" spcFirstLastPara="1" rIns="68575" wrap="square" tIns="34275">
            <a:noAutofit/>
          </a:bodyPr>
          <a:lstStyle>
            <a:lvl1pPr indent="-342900" lvl="0" marL="457200" algn="l">
              <a:lnSpc>
                <a:spcPct val="90000"/>
              </a:lnSpc>
              <a:spcBef>
                <a:spcPts val="800"/>
              </a:spcBef>
              <a:spcAft>
                <a:spcPts val="0"/>
              </a:spcAft>
              <a:buClr>
                <a:schemeClr val="dk1"/>
              </a:buClr>
              <a:buSzPts val="1800"/>
              <a:buFont typeface="Helvetica Neue Light"/>
              <a:buChar char="•"/>
              <a:defRPr sz="1800"/>
            </a:lvl1pPr>
            <a:lvl2pPr indent="-323850" lvl="1" marL="914400" algn="l">
              <a:lnSpc>
                <a:spcPct val="90000"/>
              </a:lnSpc>
              <a:spcBef>
                <a:spcPts val="400"/>
              </a:spcBef>
              <a:spcAft>
                <a:spcPts val="0"/>
              </a:spcAft>
              <a:buClr>
                <a:schemeClr val="dk1"/>
              </a:buClr>
              <a:buSzPts val="1500"/>
              <a:buFont typeface="Helvetica Neue Light"/>
              <a:buChar char="•"/>
              <a:defRPr sz="1500"/>
            </a:lvl2pPr>
            <a:lvl3pPr indent="-317500" lvl="2" marL="1371600" algn="l">
              <a:lnSpc>
                <a:spcPct val="90000"/>
              </a:lnSpc>
              <a:spcBef>
                <a:spcPts val="400"/>
              </a:spcBef>
              <a:spcAft>
                <a:spcPts val="0"/>
              </a:spcAft>
              <a:buClr>
                <a:schemeClr val="dk1"/>
              </a:buClr>
              <a:buSzPts val="1400"/>
              <a:buFont typeface="Helvetica Neue Light"/>
              <a:buChar char="•"/>
              <a:defRPr sz="1400"/>
            </a:lvl3pPr>
            <a:lvl4pPr indent="-304800" lvl="3" marL="1828800" algn="l">
              <a:lnSpc>
                <a:spcPct val="90000"/>
              </a:lnSpc>
              <a:spcBef>
                <a:spcPts val="400"/>
              </a:spcBef>
              <a:spcAft>
                <a:spcPts val="0"/>
              </a:spcAft>
              <a:buClr>
                <a:schemeClr val="dk1"/>
              </a:buClr>
              <a:buSzPts val="1200"/>
              <a:buFont typeface="Helvetica Neue Light"/>
              <a:buChar char="•"/>
              <a:defRPr sz="1200"/>
            </a:lvl4pPr>
            <a:lvl5pPr indent="-304800" lvl="4" marL="2286000" algn="l">
              <a:lnSpc>
                <a:spcPct val="90000"/>
              </a:lnSpc>
              <a:spcBef>
                <a:spcPts val="400"/>
              </a:spcBef>
              <a:spcAft>
                <a:spcPts val="0"/>
              </a:spcAft>
              <a:buClr>
                <a:schemeClr val="dk1"/>
              </a:buClr>
              <a:buSzPts val="1200"/>
              <a:buFont typeface="Helvetica Neue Light"/>
              <a:buChar char="•"/>
              <a:defRPr sz="1200"/>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72" name="Google Shape;72;p16"/>
          <p:cNvSpPr txBox="1"/>
          <p:nvPr>
            <p:ph idx="12" type="sldNum"/>
          </p:nvPr>
        </p:nvSpPr>
        <p:spPr>
          <a:xfrm>
            <a:off x="8102009" y="4713506"/>
            <a:ext cx="413400" cy="2832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1" i="0" sz="900" u="none" cap="none" strike="noStrike">
                <a:solidFill>
                  <a:srgbClr val="7F7F7F"/>
                </a:solidFill>
                <a:latin typeface="Helvetica Neue Light"/>
                <a:ea typeface="Helvetica Neue Light"/>
                <a:cs typeface="Helvetica Neue Light"/>
                <a:sym typeface="Helvetica Neue Light"/>
              </a:defRPr>
            </a:lvl1pPr>
            <a:lvl2pPr indent="0" lvl="1" marL="0" marR="0" algn="r">
              <a:lnSpc>
                <a:spcPct val="100000"/>
              </a:lnSpc>
              <a:spcBef>
                <a:spcPts val="0"/>
              </a:spcBef>
              <a:spcAft>
                <a:spcPts val="0"/>
              </a:spcAft>
              <a:buClr>
                <a:srgbClr val="000000"/>
              </a:buClr>
              <a:buSzPts val="900"/>
              <a:buFont typeface="Arial"/>
              <a:buNone/>
              <a:defRPr b="1" i="0" sz="900" u="none" cap="none" strike="noStrike">
                <a:solidFill>
                  <a:srgbClr val="7F7F7F"/>
                </a:solidFill>
                <a:latin typeface="Helvetica Neue Light"/>
                <a:ea typeface="Helvetica Neue Light"/>
                <a:cs typeface="Helvetica Neue Light"/>
                <a:sym typeface="Helvetica Neue Light"/>
              </a:defRPr>
            </a:lvl2pPr>
            <a:lvl3pPr indent="0" lvl="2" marL="0" marR="0" algn="r">
              <a:lnSpc>
                <a:spcPct val="100000"/>
              </a:lnSpc>
              <a:spcBef>
                <a:spcPts val="0"/>
              </a:spcBef>
              <a:spcAft>
                <a:spcPts val="0"/>
              </a:spcAft>
              <a:buClr>
                <a:srgbClr val="000000"/>
              </a:buClr>
              <a:buSzPts val="900"/>
              <a:buFont typeface="Arial"/>
              <a:buNone/>
              <a:defRPr b="1" i="0" sz="900" u="none" cap="none" strike="noStrike">
                <a:solidFill>
                  <a:srgbClr val="7F7F7F"/>
                </a:solidFill>
                <a:latin typeface="Helvetica Neue Light"/>
                <a:ea typeface="Helvetica Neue Light"/>
                <a:cs typeface="Helvetica Neue Light"/>
                <a:sym typeface="Helvetica Neue Light"/>
              </a:defRPr>
            </a:lvl3pPr>
            <a:lvl4pPr indent="0" lvl="3" marL="0" marR="0" algn="r">
              <a:lnSpc>
                <a:spcPct val="100000"/>
              </a:lnSpc>
              <a:spcBef>
                <a:spcPts val="0"/>
              </a:spcBef>
              <a:spcAft>
                <a:spcPts val="0"/>
              </a:spcAft>
              <a:buClr>
                <a:srgbClr val="000000"/>
              </a:buClr>
              <a:buSzPts val="900"/>
              <a:buFont typeface="Arial"/>
              <a:buNone/>
              <a:defRPr b="1" i="0" sz="900" u="none" cap="none" strike="noStrike">
                <a:solidFill>
                  <a:srgbClr val="7F7F7F"/>
                </a:solidFill>
                <a:latin typeface="Helvetica Neue Light"/>
                <a:ea typeface="Helvetica Neue Light"/>
                <a:cs typeface="Helvetica Neue Light"/>
                <a:sym typeface="Helvetica Neue Light"/>
              </a:defRPr>
            </a:lvl4pPr>
            <a:lvl5pPr indent="0" lvl="4" marL="0" marR="0" algn="r">
              <a:lnSpc>
                <a:spcPct val="100000"/>
              </a:lnSpc>
              <a:spcBef>
                <a:spcPts val="0"/>
              </a:spcBef>
              <a:spcAft>
                <a:spcPts val="0"/>
              </a:spcAft>
              <a:buClr>
                <a:srgbClr val="000000"/>
              </a:buClr>
              <a:buSzPts val="900"/>
              <a:buFont typeface="Arial"/>
              <a:buNone/>
              <a:defRPr b="1" i="0" sz="900" u="none" cap="none" strike="noStrike">
                <a:solidFill>
                  <a:srgbClr val="7F7F7F"/>
                </a:solidFill>
                <a:latin typeface="Helvetica Neue Light"/>
                <a:ea typeface="Helvetica Neue Light"/>
                <a:cs typeface="Helvetica Neue Light"/>
                <a:sym typeface="Helvetica Neue Light"/>
              </a:defRPr>
            </a:lvl5pPr>
            <a:lvl6pPr indent="0" lvl="5" marL="0" marR="0" algn="r">
              <a:lnSpc>
                <a:spcPct val="100000"/>
              </a:lnSpc>
              <a:spcBef>
                <a:spcPts val="0"/>
              </a:spcBef>
              <a:spcAft>
                <a:spcPts val="0"/>
              </a:spcAft>
              <a:buClr>
                <a:srgbClr val="000000"/>
              </a:buClr>
              <a:buSzPts val="900"/>
              <a:buFont typeface="Arial"/>
              <a:buNone/>
              <a:defRPr b="1" i="0" sz="900" u="none" cap="none" strike="noStrike">
                <a:solidFill>
                  <a:srgbClr val="7F7F7F"/>
                </a:solidFill>
                <a:latin typeface="Helvetica Neue Light"/>
                <a:ea typeface="Helvetica Neue Light"/>
                <a:cs typeface="Helvetica Neue Light"/>
                <a:sym typeface="Helvetica Neue Light"/>
              </a:defRPr>
            </a:lvl6pPr>
            <a:lvl7pPr indent="0" lvl="6" marL="0" marR="0" algn="r">
              <a:lnSpc>
                <a:spcPct val="100000"/>
              </a:lnSpc>
              <a:spcBef>
                <a:spcPts val="0"/>
              </a:spcBef>
              <a:spcAft>
                <a:spcPts val="0"/>
              </a:spcAft>
              <a:buClr>
                <a:srgbClr val="000000"/>
              </a:buClr>
              <a:buSzPts val="900"/>
              <a:buFont typeface="Arial"/>
              <a:buNone/>
              <a:defRPr b="1" i="0" sz="900" u="none" cap="none" strike="noStrike">
                <a:solidFill>
                  <a:srgbClr val="7F7F7F"/>
                </a:solidFill>
                <a:latin typeface="Helvetica Neue Light"/>
                <a:ea typeface="Helvetica Neue Light"/>
                <a:cs typeface="Helvetica Neue Light"/>
                <a:sym typeface="Helvetica Neue Light"/>
              </a:defRPr>
            </a:lvl7pPr>
            <a:lvl8pPr indent="0" lvl="7" marL="0" marR="0" algn="r">
              <a:lnSpc>
                <a:spcPct val="100000"/>
              </a:lnSpc>
              <a:spcBef>
                <a:spcPts val="0"/>
              </a:spcBef>
              <a:spcAft>
                <a:spcPts val="0"/>
              </a:spcAft>
              <a:buClr>
                <a:srgbClr val="000000"/>
              </a:buClr>
              <a:buSzPts val="900"/>
              <a:buFont typeface="Arial"/>
              <a:buNone/>
              <a:defRPr b="1" i="0" sz="900" u="none" cap="none" strike="noStrike">
                <a:solidFill>
                  <a:srgbClr val="7F7F7F"/>
                </a:solidFill>
                <a:latin typeface="Helvetica Neue Light"/>
                <a:ea typeface="Helvetica Neue Light"/>
                <a:cs typeface="Helvetica Neue Light"/>
                <a:sym typeface="Helvetica Neue Light"/>
              </a:defRPr>
            </a:lvl8pPr>
            <a:lvl9pPr indent="0" lvl="8" marL="0" marR="0" algn="r">
              <a:lnSpc>
                <a:spcPct val="100000"/>
              </a:lnSpc>
              <a:spcBef>
                <a:spcPts val="0"/>
              </a:spcBef>
              <a:spcAft>
                <a:spcPts val="0"/>
              </a:spcAft>
              <a:buClr>
                <a:srgbClr val="000000"/>
              </a:buClr>
              <a:buSzPts val="900"/>
              <a:buFont typeface="Arial"/>
              <a:buNone/>
              <a:defRPr b="1" i="0" sz="900" u="none" cap="none" strike="noStrike">
                <a:solidFill>
                  <a:srgbClr val="7F7F7F"/>
                </a:solidFill>
                <a:latin typeface="Helvetica Neue Light"/>
                <a:ea typeface="Helvetica Neue Light"/>
                <a:cs typeface="Helvetica Neue Light"/>
                <a:sym typeface="Helvetica Neue Light"/>
              </a:defRPr>
            </a:lvl9pPr>
          </a:lstStyle>
          <a:p>
            <a:pPr indent="0" lvl="0" marL="0" rtl="0" algn="r">
              <a:spcBef>
                <a:spcPts val="0"/>
              </a:spcBef>
              <a:spcAft>
                <a:spcPts val="0"/>
              </a:spcAft>
              <a:buNone/>
            </a:pPr>
            <a:r>
              <a:rPr lang="en"/>
              <a:t>|</a:t>
            </a:r>
            <a:r>
              <a:rPr b="0" lang="en"/>
              <a:t>  </a:t>
            </a:r>
            <a:fld id="{00000000-1234-1234-1234-123412341234}" type="slidenum">
              <a:rPr b="0" lang="en"/>
              <a:t>‹#›</a:t>
            </a:fld>
            <a:endParaRPr b="0"/>
          </a:p>
        </p:txBody>
      </p:sp>
      <p:sp>
        <p:nvSpPr>
          <p:cNvPr id="73" name="Google Shape;73;p16"/>
          <p:cNvSpPr txBox="1"/>
          <p:nvPr>
            <p:ph idx="10" type="dt"/>
          </p:nvPr>
        </p:nvSpPr>
        <p:spPr>
          <a:xfrm>
            <a:off x="5943600" y="4713505"/>
            <a:ext cx="2158500" cy="283200"/>
          </a:xfrm>
          <a:prstGeom prst="rect">
            <a:avLst/>
          </a:prstGeom>
          <a:noFill/>
          <a:ln>
            <a:noFill/>
          </a:ln>
        </p:spPr>
        <p:txBody>
          <a:bodyPr anchorCtr="0" anchor="ctr" bIns="34275" lIns="68575" spcFirstLastPara="1" rIns="68575" wrap="square" tIns="34275">
            <a:noAutofit/>
          </a:bodyPr>
          <a:lstStyle>
            <a:lvl1pPr lvl="0" algn="r">
              <a:lnSpc>
                <a:spcPct val="100000"/>
              </a:lnSpc>
              <a:spcBef>
                <a:spcPts val="0"/>
              </a:spcBef>
              <a:spcAft>
                <a:spcPts val="0"/>
              </a:spcAft>
              <a:buSzPts val="1100"/>
              <a:buNone/>
              <a:defRPr b="0" i="0" sz="900">
                <a:solidFill>
                  <a:srgbClr val="7F7F7F"/>
                </a:solidFill>
                <a:latin typeface="Helvetica Neue Light"/>
                <a:ea typeface="Helvetica Neue Light"/>
                <a:cs typeface="Helvetica Neue Light"/>
                <a:sym typeface="Helvetica Neue Light"/>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pic>
        <p:nvPicPr>
          <p:cNvPr id="74" name="Google Shape;74;p16"/>
          <p:cNvPicPr preferRelativeResize="0"/>
          <p:nvPr/>
        </p:nvPicPr>
        <p:blipFill rotWithShape="1">
          <a:blip r:embed="rId2">
            <a:alphaModFix/>
          </a:blip>
          <a:srcRect b="38397" l="29652" r="29479" t="38311"/>
          <a:stretch/>
        </p:blipFill>
        <p:spPr>
          <a:xfrm>
            <a:off x="269110" y="4529211"/>
            <a:ext cx="1024356" cy="449242"/>
          </a:xfrm>
          <a:prstGeom prst="rect">
            <a:avLst/>
          </a:prstGeom>
          <a:noFill/>
          <a:ln>
            <a:noFill/>
          </a:ln>
        </p:spPr>
      </p:pic>
    </p:spTree>
  </p:cSld>
  <p:clrMapOvr>
    <a:masterClrMapping/>
  </p:clrMapOvr>
  <p:extLst>
    <p:ext uri="{DCECCB84-F9BA-43D5-87BE-67443E8EF086}">
      <p15:sldGuideLst>
        <p15:guide id="1" orient="horz" pos="55">
          <p15:clr>
            <a:srgbClr val="FBAE40"/>
          </p15:clr>
        </p15:guide>
        <p15:guide id="2" pos="2880">
          <p15:clr>
            <a:srgbClr val="FBAE40"/>
          </p15:clr>
        </p15:guide>
        <p15:guide id="3" orient="horz" pos="3185">
          <p15:clr>
            <a:srgbClr val="FBAE40"/>
          </p15:clr>
        </p15:guide>
        <p15:guide id="4" orient="horz" pos="123">
          <p15:clr>
            <a:srgbClr val="FBAE40"/>
          </p15:clr>
        </p15:guide>
        <p15:guide id="5" orient="horz" pos="752">
          <p15:clr>
            <a:srgbClr val="FBAE40"/>
          </p15:clr>
        </p15:guide>
        <p15:guide id="6" pos="91">
          <p15:clr>
            <a:srgbClr val="FBAE40"/>
          </p15:clr>
        </p15:guide>
        <p15:guide id="7" pos="277">
          <p15:clr>
            <a:srgbClr val="FBAE40"/>
          </p15:clr>
        </p15:guide>
        <p15:guide id="8" orient="horz" pos="838">
          <p15:clr>
            <a:srgbClr val="FBAE40"/>
          </p15:clr>
        </p15:guide>
        <p15:guide id="9" pos="5244">
          <p15:clr>
            <a:srgbClr val="FBAE40"/>
          </p15:clr>
        </p15:guide>
        <p15:guide id="10" orient="horz" pos="2896">
          <p15:clr>
            <a:srgbClr val="FBAE40"/>
          </p15:clr>
        </p15:guide>
        <p15:guide id="11" pos="5669">
          <p15:clr>
            <a:srgbClr val="FBAE40"/>
          </p15:clr>
        </p15:guide>
        <p15:guide id="12" orient="horz" pos="2981">
          <p15:clr>
            <a:srgbClr val="FBAE40"/>
          </p15:clr>
        </p15:guide>
        <p15:guide id="13" orient="horz" pos="3151">
          <p15:clr>
            <a:srgbClr val="FBAE40"/>
          </p15:clr>
        </p15:guide>
        <p15:guide id="14" orient="horz" pos="3083">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bg>
      <p:bgPr>
        <a:solidFill>
          <a:schemeClr val="lt2"/>
        </a:solidFill>
      </p:bgPr>
    </p:bg>
    <p:spTree>
      <p:nvGrpSpPr>
        <p:cNvPr id="75" name="Shape 75"/>
        <p:cNvGrpSpPr/>
        <p:nvPr/>
      </p:nvGrpSpPr>
      <p:grpSpPr>
        <a:xfrm>
          <a:off x="0" y="0"/>
          <a:ext cx="0" cy="0"/>
          <a:chOff x="0" y="0"/>
          <a:chExt cx="0" cy="0"/>
        </a:xfrm>
      </p:grpSpPr>
      <p:sp>
        <p:nvSpPr>
          <p:cNvPr id="76" name="Google Shape;76;p29"/>
          <p:cNvSpPr txBox="1"/>
          <p:nvPr>
            <p:ph idx="1" type="body"/>
          </p:nvPr>
        </p:nvSpPr>
        <p:spPr>
          <a:xfrm>
            <a:off x="633113" y="3532668"/>
            <a:ext cx="7886700" cy="414000"/>
          </a:xfrm>
          <a:prstGeom prst="rect">
            <a:avLst/>
          </a:prstGeom>
          <a:noFill/>
          <a:ln cap="flat" cmpd="sng" w="9525">
            <a:solidFill>
              <a:schemeClr val="lt2"/>
            </a:solidFill>
            <a:prstDash val="solid"/>
            <a:round/>
            <a:headEnd len="sm" w="sm" type="none"/>
            <a:tailEnd len="sm" w="sm" type="none"/>
          </a:ln>
        </p:spPr>
        <p:txBody>
          <a:bodyPr anchorCtr="0" anchor="t" bIns="34275" lIns="68575" spcFirstLastPara="1" rIns="68575" wrap="square" tIns="34275">
            <a:noAutofit/>
          </a:bodyPr>
          <a:lstStyle>
            <a:lvl1pPr indent="-228600" lvl="0" marL="457200" algn="l">
              <a:lnSpc>
                <a:spcPct val="90000"/>
              </a:lnSpc>
              <a:spcBef>
                <a:spcPts val="800"/>
              </a:spcBef>
              <a:spcAft>
                <a:spcPts val="0"/>
              </a:spcAft>
              <a:buClr>
                <a:srgbClr val="444848"/>
              </a:buClr>
              <a:buSzPts val="1500"/>
              <a:buFont typeface="Helvetica Neue Light"/>
              <a:buNone/>
              <a:defRPr b="0" i="0" sz="1500">
                <a:solidFill>
                  <a:srgbClr val="444848"/>
                </a:solidFill>
                <a:latin typeface="Helvetica Neue Light"/>
                <a:ea typeface="Helvetica Neue Light"/>
                <a:cs typeface="Helvetica Neue Light"/>
                <a:sym typeface="Helvetica Neue Light"/>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pic>
        <p:nvPicPr>
          <p:cNvPr id="77" name="Google Shape;77;p29"/>
          <p:cNvPicPr preferRelativeResize="0"/>
          <p:nvPr/>
        </p:nvPicPr>
        <p:blipFill rotWithShape="1">
          <a:blip r:embed="rId2">
            <a:alphaModFix/>
          </a:blip>
          <a:srcRect b="42109" l="31992" r="32031" t="42024"/>
          <a:stretch/>
        </p:blipFill>
        <p:spPr>
          <a:xfrm>
            <a:off x="5573211" y="563639"/>
            <a:ext cx="2946600" cy="999931"/>
          </a:xfrm>
          <a:prstGeom prst="rect">
            <a:avLst/>
          </a:prstGeom>
          <a:noFill/>
          <a:ln>
            <a:noFill/>
          </a:ln>
        </p:spPr>
      </p:pic>
      <p:sp>
        <p:nvSpPr>
          <p:cNvPr id="78" name="Google Shape;78;p29"/>
          <p:cNvSpPr txBox="1"/>
          <p:nvPr>
            <p:ph idx="2" type="body"/>
          </p:nvPr>
        </p:nvSpPr>
        <p:spPr>
          <a:xfrm>
            <a:off x="633113" y="2838745"/>
            <a:ext cx="7887000" cy="676200"/>
          </a:xfrm>
          <a:prstGeom prst="rect">
            <a:avLst/>
          </a:prstGeom>
          <a:noFill/>
          <a:ln>
            <a:noFill/>
          </a:ln>
        </p:spPr>
        <p:txBody>
          <a:bodyPr anchorCtr="0" anchor="b" bIns="34275" lIns="68575" spcFirstLastPara="1" rIns="68575" wrap="square" tIns="34275">
            <a:noAutofit/>
          </a:bodyPr>
          <a:lstStyle>
            <a:lvl1pPr indent="-228600" lvl="0" marL="457200" algn="l">
              <a:lnSpc>
                <a:spcPct val="90000"/>
              </a:lnSpc>
              <a:spcBef>
                <a:spcPts val="800"/>
              </a:spcBef>
              <a:spcAft>
                <a:spcPts val="0"/>
              </a:spcAft>
              <a:buClr>
                <a:schemeClr val="dk2"/>
              </a:buClr>
              <a:buSzPts val="3300"/>
              <a:buFont typeface="Helvetica Neue"/>
              <a:buNone/>
              <a:defRPr b="1" i="0" sz="3300">
                <a:solidFill>
                  <a:schemeClr val="dk2"/>
                </a:solidFill>
                <a:latin typeface="Helvetica Neue"/>
                <a:ea typeface="Helvetica Neue"/>
                <a:cs typeface="Helvetica Neue"/>
                <a:sym typeface="Helvetica Neue"/>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79" name="Shape 79"/>
        <p:cNvGrpSpPr/>
        <p:nvPr/>
      </p:nvGrpSpPr>
      <p:grpSpPr>
        <a:xfrm>
          <a:off x="0" y="0"/>
          <a:ext cx="0" cy="0"/>
          <a:chOff x="0" y="0"/>
          <a:chExt cx="0" cy="0"/>
        </a:xfrm>
      </p:grpSpPr>
      <p:sp>
        <p:nvSpPr>
          <p:cNvPr id="80" name="Google Shape;80;p30"/>
          <p:cNvSpPr txBox="1"/>
          <p:nvPr>
            <p:ph type="title"/>
          </p:nvPr>
        </p:nvSpPr>
        <p:spPr>
          <a:xfrm>
            <a:off x="623888" y="1282304"/>
            <a:ext cx="7886700" cy="2139600"/>
          </a:xfrm>
          <a:prstGeom prst="rect">
            <a:avLst/>
          </a:prstGeom>
          <a:noFill/>
          <a:ln>
            <a:noFill/>
          </a:ln>
        </p:spPr>
        <p:txBody>
          <a:bodyPr anchorCtr="0" anchor="b" bIns="34275" lIns="68575" spcFirstLastPara="1" rIns="68575" wrap="square" tIns="34275">
            <a:noAutofit/>
          </a:bodyPr>
          <a:lstStyle>
            <a:lvl1pPr lvl="0" algn="l">
              <a:lnSpc>
                <a:spcPct val="90000"/>
              </a:lnSpc>
              <a:spcBef>
                <a:spcPts val="0"/>
              </a:spcBef>
              <a:spcAft>
                <a:spcPts val="0"/>
              </a:spcAft>
              <a:buClr>
                <a:schemeClr val="dk2"/>
              </a:buClr>
              <a:buSzPts val="2700"/>
              <a:buFont typeface="Helvetica Neue"/>
              <a:buNone/>
              <a:defRPr sz="2700">
                <a:solidFill>
                  <a:schemeClr val="dk2"/>
                </a:solidFill>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81" name="Google Shape;81;p30"/>
          <p:cNvSpPr txBox="1"/>
          <p:nvPr>
            <p:ph idx="1" type="body"/>
          </p:nvPr>
        </p:nvSpPr>
        <p:spPr>
          <a:xfrm>
            <a:off x="623888" y="3442097"/>
            <a:ext cx="7886700" cy="1125000"/>
          </a:xfrm>
          <a:prstGeom prst="rect">
            <a:avLst/>
          </a:prstGeom>
          <a:noFill/>
          <a:ln>
            <a:noFill/>
          </a:ln>
        </p:spPr>
        <p:txBody>
          <a:bodyPr anchorCtr="0" anchor="t" bIns="34275" lIns="68575" spcFirstLastPara="1" rIns="68575" wrap="square" tIns="34275">
            <a:noAutofit/>
          </a:bodyPr>
          <a:lstStyle>
            <a:lvl1pPr indent="-228600" lvl="0" marL="457200" algn="l">
              <a:lnSpc>
                <a:spcPct val="90000"/>
              </a:lnSpc>
              <a:spcBef>
                <a:spcPts val="800"/>
              </a:spcBef>
              <a:spcAft>
                <a:spcPts val="0"/>
              </a:spcAft>
              <a:buClr>
                <a:srgbClr val="888888"/>
              </a:buClr>
              <a:buSzPts val="1500"/>
              <a:buFont typeface="Helvetica Neue Light"/>
              <a:buNone/>
              <a:defRPr b="0" i="0" sz="1500">
                <a:solidFill>
                  <a:srgbClr val="888888"/>
                </a:solidFill>
                <a:latin typeface="Helvetica Neue Light"/>
                <a:ea typeface="Helvetica Neue Light"/>
                <a:cs typeface="Helvetica Neue Light"/>
                <a:sym typeface="Helvetica Neue Light"/>
              </a:defRPr>
            </a:lvl1pPr>
            <a:lvl2pPr indent="-228600" lvl="1" marL="914400" algn="l">
              <a:lnSpc>
                <a:spcPct val="90000"/>
              </a:lnSpc>
              <a:spcBef>
                <a:spcPts val="400"/>
              </a:spcBef>
              <a:spcAft>
                <a:spcPts val="0"/>
              </a:spcAft>
              <a:buClr>
                <a:srgbClr val="888888"/>
              </a:buClr>
              <a:buSzPts val="1500"/>
              <a:buFont typeface="Helvetica Neue Light"/>
              <a:buNone/>
              <a:defRPr sz="1500">
                <a:solidFill>
                  <a:srgbClr val="888888"/>
                </a:solidFill>
              </a:defRPr>
            </a:lvl2pPr>
            <a:lvl3pPr indent="-228600" lvl="2" marL="1371600" algn="l">
              <a:lnSpc>
                <a:spcPct val="90000"/>
              </a:lnSpc>
              <a:spcBef>
                <a:spcPts val="400"/>
              </a:spcBef>
              <a:spcAft>
                <a:spcPts val="0"/>
              </a:spcAft>
              <a:buClr>
                <a:srgbClr val="888888"/>
              </a:buClr>
              <a:buSzPts val="1400"/>
              <a:buFont typeface="Helvetica Neue Light"/>
              <a:buNone/>
              <a:defRPr sz="1400">
                <a:solidFill>
                  <a:srgbClr val="888888"/>
                </a:solidFill>
              </a:defRPr>
            </a:lvl3pPr>
            <a:lvl4pPr indent="-228600" lvl="3" marL="1828800" algn="l">
              <a:lnSpc>
                <a:spcPct val="90000"/>
              </a:lnSpc>
              <a:spcBef>
                <a:spcPts val="400"/>
              </a:spcBef>
              <a:spcAft>
                <a:spcPts val="0"/>
              </a:spcAft>
              <a:buClr>
                <a:srgbClr val="888888"/>
              </a:buClr>
              <a:buSzPts val="1200"/>
              <a:buFont typeface="Helvetica Neue Light"/>
              <a:buNone/>
              <a:defRPr sz="1200">
                <a:solidFill>
                  <a:srgbClr val="888888"/>
                </a:solidFill>
              </a:defRPr>
            </a:lvl4pPr>
            <a:lvl5pPr indent="-228600" lvl="4" marL="2286000" algn="l">
              <a:lnSpc>
                <a:spcPct val="90000"/>
              </a:lnSpc>
              <a:spcBef>
                <a:spcPts val="400"/>
              </a:spcBef>
              <a:spcAft>
                <a:spcPts val="0"/>
              </a:spcAft>
              <a:buClr>
                <a:srgbClr val="888888"/>
              </a:buClr>
              <a:buSzPts val="1200"/>
              <a:buFont typeface="Helvetica Neue Light"/>
              <a:buNone/>
              <a:defRPr sz="1200">
                <a:solidFill>
                  <a:srgbClr val="888888"/>
                </a:solidFill>
              </a:defRPr>
            </a:lvl5pPr>
            <a:lvl6pPr indent="-228600" lvl="5" marL="2743200" algn="l">
              <a:lnSpc>
                <a:spcPct val="90000"/>
              </a:lnSpc>
              <a:spcBef>
                <a:spcPts val="400"/>
              </a:spcBef>
              <a:spcAft>
                <a:spcPts val="0"/>
              </a:spcAft>
              <a:buClr>
                <a:srgbClr val="888888"/>
              </a:buClr>
              <a:buSzPts val="1200"/>
              <a:buNone/>
              <a:defRPr sz="1200">
                <a:solidFill>
                  <a:srgbClr val="888888"/>
                </a:solidFill>
              </a:defRPr>
            </a:lvl6pPr>
            <a:lvl7pPr indent="-228600" lvl="6" marL="3200400" algn="l">
              <a:lnSpc>
                <a:spcPct val="90000"/>
              </a:lnSpc>
              <a:spcBef>
                <a:spcPts val="400"/>
              </a:spcBef>
              <a:spcAft>
                <a:spcPts val="0"/>
              </a:spcAft>
              <a:buClr>
                <a:srgbClr val="888888"/>
              </a:buClr>
              <a:buSzPts val="1200"/>
              <a:buNone/>
              <a:defRPr sz="1200">
                <a:solidFill>
                  <a:srgbClr val="888888"/>
                </a:solidFill>
              </a:defRPr>
            </a:lvl7pPr>
            <a:lvl8pPr indent="-228600" lvl="7" marL="3657600" algn="l">
              <a:lnSpc>
                <a:spcPct val="90000"/>
              </a:lnSpc>
              <a:spcBef>
                <a:spcPts val="400"/>
              </a:spcBef>
              <a:spcAft>
                <a:spcPts val="0"/>
              </a:spcAft>
              <a:buClr>
                <a:srgbClr val="888888"/>
              </a:buClr>
              <a:buSzPts val="1200"/>
              <a:buNone/>
              <a:defRPr sz="1200">
                <a:solidFill>
                  <a:srgbClr val="888888"/>
                </a:solidFill>
              </a:defRPr>
            </a:lvl8pPr>
            <a:lvl9pPr indent="-228600" lvl="8" marL="4114800" algn="l">
              <a:lnSpc>
                <a:spcPct val="90000"/>
              </a:lnSpc>
              <a:spcBef>
                <a:spcPts val="400"/>
              </a:spcBef>
              <a:spcAft>
                <a:spcPts val="0"/>
              </a:spcAft>
              <a:buClr>
                <a:srgbClr val="888888"/>
              </a:buClr>
              <a:buSzPts val="1200"/>
              <a:buNone/>
              <a:defRPr sz="1200">
                <a:solidFill>
                  <a:srgbClr val="888888"/>
                </a:solidFill>
              </a:defRPr>
            </a:lvl9pPr>
          </a:lstStyle>
          <a:p/>
        </p:txBody>
      </p:sp>
      <p:sp>
        <p:nvSpPr>
          <p:cNvPr id="82" name="Google Shape;82;p30"/>
          <p:cNvSpPr txBox="1"/>
          <p:nvPr>
            <p:ph idx="12" type="sldNum"/>
          </p:nvPr>
        </p:nvSpPr>
        <p:spPr>
          <a:xfrm>
            <a:off x="8102009" y="4713506"/>
            <a:ext cx="413400" cy="2832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1" i="0" sz="900" u="none" cap="none" strike="noStrike">
                <a:solidFill>
                  <a:srgbClr val="7F7F7F"/>
                </a:solidFill>
                <a:latin typeface="Helvetica Neue Light"/>
                <a:ea typeface="Helvetica Neue Light"/>
                <a:cs typeface="Helvetica Neue Light"/>
                <a:sym typeface="Helvetica Neue Light"/>
              </a:defRPr>
            </a:lvl1pPr>
            <a:lvl2pPr indent="0" lvl="1" marL="0" marR="0" algn="r">
              <a:lnSpc>
                <a:spcPct val="100000"/>
              </a:lnSpc>
              <a:spcBef>
                <a:spcPts val="0"/>
              </a:spcBef>
              <a:spcAft>
                <a:spcPts val="0"/>
              </a:spcAft>
              <a:buClr>
                <a:srgbClr val="000000"/>
              </a:buClr>
              <a:buSzPts val="900"/>
              <a:buFont typeface="Arial"/>
              <a:buNone/>
              <a:defRPr b="1" i="0" sz="900" u="none" cap="none" strike="noStrike">
                <a:solidFill>
                  <a:srgbClr val="7F7F7F"/>
                </a:solidFill>
                <a:latin typeface="Helvetica Neue Light"/>
                <a:ea typeface="Helvetica Neue Light"/>
                <a:cs typeface="Helvetica Neue Light"/>
                <a:sym typeface="Helvetica Neue Light"/>
              </a:defRPr>
            </a:lvl2pPr>
            <a:lvl3pPr indent="0" lvl="2" marL="0" marR="0" algn="r">
              <a:lnSpc>
                <a:spcPct val="100000"/>
              </a:lnSpc>
              <a:spcBef>
                <a:spcPts val="0"/>
              </a:spcBef>
              <a:spcAft>
                <a:spcPts val="0"/>
              </a:spcAft>
              <a:buClr>
                <a:srgbClr val="000000"/>
              </a:buClr>
              <a:buSzPts val="900"/>
              <a:buFont typeface="Arial"/>
              <a:buNone/>
              <a:defRPr b="1" i="0" sz="900" u="none" cap="none" strike="noStrike">
                <a:solidFill>
                  <a:srgbClr val="7F7F7F"/>
                </a:solidFill>
                <a:latin typeface="Helvetica Neue Light"/>
                <a:ea typeface="Helvetica Neue Light"/>
                <a:cs typeface="Helvetica Neue Light"/>
                <a:sym typeface="Helvetica Neue Light"/>
              </a:defRPr>
            </a:lvl3pPr>
            <a:lvl4pPr indent="0" lvl="3" marL="0" marR="0" algn="r">
              <a:lnSpc>
                <a:spcPct val="100000"/>
              </a:lnSpc>
              <a:spcBef>
                <a:spcPts val="0"/>
              </a:spcBef>
              <a:spcAft>
                <a:spcPts val="0"/>
              </a:spcAft>
              <a:buClr>
                <a:srgbClr val="000000"/>
              </a:buClr>
              <a:buSzPts val="900"/>
              <a:buFont typeface="Arial"/>
              <a:buNone/>
              <a:defRPr b="1" i="0" sz="900" u="none" cap="none" strike="noStrike">
                <a:solidFill>
                  <a:srgbClr val="7F7F7F"/>
                </a:solidFill>
                <a:latin typeface="Helvetica Neue Light"/>
                <a:ea typeface="Helvetica Neue Light"/>
                <a:cs typeface="Helvetica Neue Light"/>
                <a:sym typeface="Helvetica Neue Light"/>
              </a:defRPr>
            </a:lvl4pPr>
            <a:lvl5pPr indent="0" lvl="4" marL="0" marR="0" algn="r">
              <a:lnSpc>
                <a:spcPct val="100000"/>
              </a:lnSpc>
              <a:spcBef>
                <a:spcPts val="0"/>
              </a:spcBef>
              <a:spcAft>
                <a:spcPts val="0"/>
              </a:spcAft>
              <a:buClr>
                <a:srgbClr val="000000"/>
              </a:buClr>
              <a:buSzPts val="900"/>
              <a:buFont typeface="Arial"/>
              <a:buNone/>
              <a:defRPr b="1" i="0" sz="900" u="none" cap="none" strike="noStrike">
                <a:solidFill>
                  <a:srgbClr val="7F7F7F"/>
                </a:solidFill>
                <a:latin typeface="Helvetica Neue Light"/>
                <a:ea typeface="Helvetica Neue Light"/>
                <a:cs typeface="Helvetica Neue Light"/>
                <a:sym typeface="Helvetica Neue Light"/>
              </a:defRPr>
            </a:lvl5pPr>
            <a:lvl6pPr indent="0" lvl="5" marL="0" marR="0" algn="r">
              <a:lnSpc>
                <a:spcPct val="100000"/>
              </a:lnSpc>
              <a:spcBef>
                <a:spcPts val="0"/>
              </a:spcBef>
              <a:spcAft>
                <a:spcPts val="0"/>
              </a:spcAft>
              <a:buClr>
                <a:srgbClr val="000000"/>
              </a:buClr>
              <a:buSzPts val="900"/>
              <a:buFont typeface="Arial"/>
              <a:buNone/>
              <a:defRPr b="1" i="0" sz="900" u="none" cap="none" strike="noStrike">
                <a:solidFill>
                  <a:srgbClr val="7F7F7F"/>
                </a:solidFill>
                <a:latin typeface="Helvetica Neue Light"/>
                <a:ea typeface="Helvetica Neue Light"/>
                <a:cs typeface="Helvetica Neue Light"/>
                <a:sym typeface="Helvetica Neue Light"/>
              </a:defRPr>
            </a:lvl6pPr>
            <a:lvl7pPr indent="0" lvl="6" marL="0" marR="0" algn="r">
              <a:lnSpc>
                <a:spcPct val="100000"/>
              </a:lnSpc>
              <a:spcBef>
                <a:spcPts val="0"/>
              </a:spcBef>
              <a:spcAft>
                <a:spcPts val="0"/>
              </a:spcAft>
              <a:buClr>
                <a:srgbClr val="000000"/>
              </a:buClr>
              <a:buSzPts val="900"/>
              <a:buFont typeface="Arial"/>
              <a:buNone/>
              <a:defRPr b="1" i="0" sz="900" u="none" cap="none" strike="noStrike">
                <a:solidFill>
                  <a:srgbClr val="7F7F7F"/>
                </a:solidFill>
                <a:latin typeface="Helvetica Neue Light"/>
                <a:ea typeface="Helvetica Neue Light"/>
                <a:cs typeface="Helvetica Neue Light"/>
                <a:sym typeface="Helvetica Neue Light"/>
              </a:defRPr>
            </a:lvl7pPr>
            <a:lvl8pPr indent="0" lvl="7" marL="0" marR="0" algn="r">
              <a:lnSpc>
                <a:spcPct val="100000"/>
              </a:lnSpc>
              <a:spcBef>
                <a:spcPts val="0"/>
              </a:spcBef>
              <a:spcAft>
                <a:spcPts val="0"/>
              </a:spcAft>
              <a:buClr>
                <a:srgbClr val="000000"/>
              </a:buClr>
              <a:buSzPts val="900"/>
              <a:buFont typeface="Arial"/>
              <a:buNone/>
              <a:defRPr b="1" i="0" sz="900" u="none" cap="none" strike="noStrike">
                <a:solidFill>
                  <a:srgbClr val="7F7F7F"/>
                </a:solidFill>
                <a:latin typeface="Helvetica Neue Light"/>
                <a:ea typeface="Helvetica Neue Light"/>
                <a:cs typeface="Helvetica Neue Light"/>
                <a:sym typeface="Helvetica Neue Light"/>
              </a:defRPr>
            </a:lvl8pPr>
            <a:lvl9pPr indent="0" lvl="8" marL="0" marR="0" algn="r">
              <a:lnSpc>
                <a:spcPct val="100000"/>
              </a:lnSpc>
              <a:spcBef>
                <a:spcPts val="0"/>
              </a:spcBef>
              <a:spcAft>
                <a:spcPts val="0"/>
              </a:spcAft>
              <a:buClr>
                <a:srgbClr val="000000"/>
              </a:buClr>
              <a:buSzPts val="900"/>
              <a:buFont typeface="Arial"/>
              <a:buNone/>
              <a:defRPr b="1" i="0" sz="900" u="none" cap="none" strike="noStrike">
                <a:solidFill>
                  <a:srgbClr val="7F7F7F"/>
                </a:solidFill>
                <a:latin typeface="Helvetica Neue Light"/>
                <a:ea typeface="Helvetica Neue Light"/>
                <a:cs typeface="Helvetica Neue Light"/>
                <a:sym typeface="Helvetica Neue Light"/>
              </a:defRPr>
            </a:lvl9pPr>
          </a:lstStyle>
          <a:p>
            <a:pPr indent="0" lvl="0" marL="0" rtl="0" algn="r">
              <a:spcBef>
                <a:spcPts val="0"/>
              </a:spcBef>
              <a:spcAft>
                <a:spcPts val="0"/>
              </a:spcAft>
              <a:buNone/>
            </a:pPr>
            <a:r>
              <a:rPr lang="en"/>
              <a:t>|</a:t>
            </a:r>
            <a:r>
              <a:rPr b="0" lang="en"/>
              <a:t>  </a:t>
            </a:r>
            <a:fld id="{00000000-1234-1234-1234-123412341234}" type="slidenum">
              <a:rPr b="0" lang="en"/>
              <a:t>‹#›</a:t>
            </a:fld>
            <a:endParaRPr b="0"/>
          </a:p>
        </p:txBody>
      </p:sp>
      <p:sp>
        <p:nvSpPr>
          <p:cNvPr id="83" name="Google Shape;83;p30"/>
          <p:cNvSpPr txBox="1"/>
          <p:nvPr>
            <p:ph idx="10" type="dt"/>
          </p:nvPr>
        </p:nvSpPr>
        <p:spPr>
          <a:xfrm>
            <a:off x="5943600" y="4713505"/>
            <a:ext cx="2158500" cy="283200"/>
          </a:xfrm>
          <a:prstGeom prst="rect">
            <a:avLst/>
          </a:prstGeom>
          <a:noFill/>
          <a:ln>
            <a:noFill/>
          </a:ln>
        </p:spPr>
        <p:txBody>
          <a:bodyPr anchorCtr="0" anchor="ctr" bIns="34275" lIns="68575" spcFirstLastPara="1" rIns="68575" wrap="square" tIns="34275">
            <a:noAutofit/>
          </a:bodyPr>
          <a:lstStyle>
            <a:lvl1pPr lvl="0" algn="r">
              <a:lnSpc>
                <a:spcPct val="100000"/>
              </a:lnSpc>
              <a:spcBef>
                <a:spcPts val="0"/>
              </a:spcBef>
              <a:spcAft>
                <a:spcPts val="0"/>
              </a:spcAft>
              <a:buSzPts val="1100"/>
              <a:buNone/>
              <a:defRPr b="0" i="0" sz="900">
                <a:solidFill>
                  <a:srgbClr val="7F7F7F"/>
                </a:solidFill>
                <a:latin typeface="Helvetica Neue Light"/>
                <a:ea typeface="Helvetica Neue Light"/>
                <a:cs typeface="Helvetica Neue Light"/>
                <a:sym typeface="Helvetica Neue Light"/>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pic>
        <p:nvPicPr>
          <p:cNvPr id="84" name="Google Shape;84;p30"/>
          <p:cNvPicPr preferRelativeResize="0"/>
          <p:nvPr/>
        </p:nvPicPr>
        <p:blipFill rotWithShape="1">
          <a:blip r:embed="rId2">
            <a:alphaModFix/>
          </a:blip>
          <a:srcRect b="38397" l="29652" r="29479" t="38311"/>
          <a:stretch/>
        </p:blipFill>
        <p:spPr>
          <a:xfrm>
            <a:off x="269110" y="4529211"/>
            <a:ext cx="1024356" cy="449242"/>
          </a:xfrm>
          <a:prstGeom prst="rect">
            <a:avLst/>
          </a:prstGeom>
          <a:noFill/>
          <a:ln>
            <a:noFill/>
          </a:ln>
        </p:spPr>
      </p:pic>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85" name="Shape 85"/>
        <p:cNvGrpSpPr/>
        <p:nvPr/>
      </p:nvGrpSpPr>
      <p:grpSpPr>
        <a:xfrm>
          <a:off x="0" y="0"/>
          <a:ext cx="0" cy="0"/>
          <a:chOff x="0" y="0"/>
          <a:chExt cx="0" cy="0"/>
        </a:xfrm>
      </p:grpSpPr>
      <p:sp>
        <p:nvSpPr>
          <p:cNvPr id="86" name="Google Shape;86;p31"/>
          <p:cNvSpPr txBox="1"/>
          <p:nvPr>
            <p:ph type="title"/>
          </p:nvPr>
        </p:nvSpPr>
        <p:spPr>
          <a:xfrm>
            <a:off x="628650" y="273844"/>
            <a:ext cx="7886700" cy="994200"/>
          </a:xfrm>
          <a:prstGeom prst="rect">
            <a:avLst/>
          </a:prstGeom>
          <a:noFill/>
          <a:ln>
            <a:noFill/>
          </a:ln>
        </p:spPr>
        <p:txBody>
          <a:bodyPr anchorCtr="0" anchor="b" bIns="34275" lIns="68575" spcFirstLastPara="1" rIns="68575" wrap="square" tIns="34275">
            <a:noAutofit/>
          </a:bodyPr>
          <a:lstStyle>
            <a:lvl1pPr lvl="0" algn="l">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87" name="Google Shape;87;p31"/>
          <p:cNvSpPr txBox="1"/>
          <p:nvPr>
            <p:ph idx="1" type="body"/>
          </p:nvPr>
        </p:nvSpPr>
        <p:spPr>
          <a:xfrm>
            <a:off x="628650" y="1369219"/>
            <a:ext cx="3886200" cy="3263400"/>
          </a:xfrm>
          <a:prstGeom prst="rect">
            <a:avLst/>
          </a:prstGeom>
          <a:noFill/>
          <a:ln>
            <a:noFill/>
          </a:ln>
        </p:spPr>
        <p:txBody>
          <a:bodyPr anchorCtr="0" anchor="t" bIns="34275" lIns="68575" spcFirstLastPara="1" rIns="68575" wrap="square" tIns="34275">
            <a:no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88" name="Google Shape;88;p31"/>
          <p:cNvSpPr txBox="1"/>
          <p:nvPr>
            <p:ph idx="2" type="body"/>
          </p:nvPr>
        </p:nvSpPr>
        <p:spPr>
          <a:xfrm>
            <a:off x="4629150" y="1369219"/>
            <a:ext cx="3886200" cy="3263400"/>
          </a:xfrm>
          <a:prstGeom prst="rect">
            <a:avLst/>
          </a:prstGeom>
          <a:noFill/>
          <a:ln>
            <a:noFill/>
          </a:ln>
        </p:spPr>
        <p:txBody>
          <a:bodyPr anchorCtr="0" anchor="t" bIns="34275" lIns="68575" spcFirstLastPara="1" rIns="68575" wrap="square" tIns="34275">
            <a:no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89" name="Google Shape;89;p31"/>
          <p:cNvSpPr txBox="1"/>
          <p:nvPr>
            <p:ph idx="12" type="sldNum"/>
          </p:nvPr>
        </p:nvSpPr>
        <p:spPr>
          <a:xfrm>
            <a:off x="8102009" y="4713506"/>
            <a:ext cx="413400" cy="2832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1" i="0" sz="900" u="none" cap="none" strike="noStrike">
                <a:solidFill>
                  <a:srgbClr val="7F7F7F"/>
                </a:solidFill>
                <a:latin typeface="Helvetica Neue Light"/>
                <a:ea typeface="Helvetica Neue Light"/>
                <a:cs typeface="Helvetica Neue Light"/>
                <a:sym typeface="Helvetica Neue Light"/>
              </a:defRPr>
            </a:lvl1pPr>
            <a:lvl2pPr indent="0" lvl="1" marL="0" marR="0" algn="r">
              <a:lnSpc>
                <a:spcPct val="100000"/>
              </a:lnSpc>
              <a:spcBef>
                <a:spcPts val="0"/>
              </a:spcBef>
              <a:spcAft>
                <a:spcPts val="0"/>
              </a:spcAft>
              <a:buClr>
                <a:srgbClr val="000000"/>
              </a:buClr>
              <a:buSzPts val="900"/>
              <a:buFont typeface="Arial"/>
              <a:buNone/>
              <a:defRPr b="1" i="0" sz="900" u="none" cap="none" strike="noStrike">
                <a:solidFill>
                  <a:srgbClr val="7F7F7F"/>
                </a:solidFill>
                <a:latin typeface="Helvetica Neue Light"/>
                <a:ea typeface="Helvetica Neue Light"/>
                <a:cs typeface="Helvetica Neue Light"/>
                <a:sym typeface="Helvetica Neue Light"/>
              </a:defRPr>
            </a:lvl2pPr>
            <a:lvl3pPr indent="0" lvl="2" marL="0" marR="0" algn="r">
              <a:lnSpc>
                <a:spcPct val="100000"/>
              </a:lnSpc>
              <a:spcBef>
                <a:spcPts val="0"/>
              </a:spcBef>
              <a:spcAft>
                <a:spcPts val="0"/>
              </a:spcAft>
              <a:buClr>
                <a:srgbClr val="000000"/>
              </a:buClr>
              <a:buSzPts val="900"/>
              <a:buFont typeface="Arial"/>
              <a:buNone/>
              <a:defRPr b="1" i="0" sz="900" u="none" cap="none" strike="noStrike">
                <a:solidFill>
                  <a:srgbClr val="7F7F7F"/>
                </a:solidFill>
                <a:latin typeface="Helvetica Neue Light"/>
                <a:ea typeface="Helvetica Neue Light"/>
                <a:cs typeface="Helvetica Neue Light"/>
                <a:sym typeface="Helvetica Neue Light"/>
              </a:defRPr>
            </a:lvl3pPr>
            <a:lvl4pPr indent="0" lvl="3" marL="0" marR="0" algn="r">
              <a:lnSpc>
                <a:spcPct val="100000"/>
              </a:lnSpc>
              <a:spcBef>
                <a:spcPts val="0"/>
              </a:spcBef>
              <a:spcAft>
                <a:spcPts val="0"/>
              </a:spcAft>
              <a:buClr>
                <a:srgbClr val="000000"/>
              </a:buClr>
              <a:buSzPts val="900"/>
              <a:buFont typeface="Arial"/>
              <a:buNone/>
              <a:defRPr b="1" i="0" sz="900" u="none" cap="none" strike="noStrike">
                <a:solidFill>
                  <a:srgbClr val="7F7F7F"/>
                </a:solidFill>
                <a:latin typeface="Helvetica Neue Light"/>
                <a:ea typeface="Helvetica Neue Light"/>
                <a:cs typeface="Helvetica Neue Light"/>
                <a:sym typeface="Helvetica Neue Light"/>
              </a:defRPr>
            </a:lvl4pPr>
            <a:lvl5pPr indent="0" lvl="4" marL="0" marR="0" algn="r">
              <a:lnSpc>
                <a:spcPct val="100000"/>
              </a:lnSpc>
              <a:spcBef>
                <a:spcPts val="0"/>
              </a:spcBef>
              <a:spcAft>
                <a:spcPts val="0"/>
              </a:spcAft>
              <a:buClr>
                <a:srgbClr val="000000"/>
              </a:buClr>
              <a:buSzPts val="900"/>
              <a:buFont typeface="Arial"/>
              <a:buNone/>
              <a:defRPr b="1" i="0" sz="900" u="none" cap="none" strike="noStrike">
                <a:solidFill>
                  <a:srgbClr val="7F7F7F"/>
                </a:solidFill>
                <a:latin typeface="Helvetica Neue Light"/>
                <a:ea typeface="Helvetica Neue Light"/>
                <a:cs typeface="Helvetica Neue Light"/>
                <a:sym typeface="Helvetica Neue Light"/>
              </a:defRPr>
            </a:lvl5pPr>
            <a:lvl6pPr indent="0" lvl="5" marL="0" marR="0" algn="r">
              <a:lnSpc>
                <a:spcPct val="100000"/>
              </a:lnSpc>
              <a:spcBef>
                <a:spcPts val="0"/>
              </a:spcBef>
              <a:spcAft>
                <a:spcPts val="0"/>
              </a:spcAft>
              <a:buClr>
                <a:srgbClr val="000000"/>
              </a:buClr>
              <a:buSzPts val="900"/>
              <a:buFont typeface="Arial"/>
              <a:buNone/>
              <a:defRPr b="1" i="0" sz="900" u="none" cap="none" strike="noStrike">
                <a:solidFill>
                  <a:srgbClr val="7F7F7F"/>
                </a:solidFill>
                <a:latin typeface="Helvetica Neue Light"/>
                <a:ea typeface="Helvetica Neue Light"/>
                <a:cs typeface="Helvetica Neue Light"/>
                <a:sym typeface="Helvetica Neue Light"/>
              </a:defRPr>
            </a:lvl6pPr>
            <a:lvl7pPr indent="0" lvl="6" marL="0" marR="0" algn="r">
              <a:lnSpc>
                <a:spcPct val="100000"/>
              </a:lnSpc>
              <a:spcBef>
                <a:spcPts val="0"/>
              </a:spcBef>
              <a:spcAft>
                <a:spcPts val="0"/>
              </a:spcAft>
              <a:buClr>
                <a:srgbClr val="000000"/>
              </a:buClr>
              <a:buSzPts val="900"/>
              <a:buFont typeface="Arial"/>
              <a:buNone/>
              <a:defRPr b="1" i="0" sz="900" u="none" cap="none" strike="noStrike">
                <a:solidFill>
                  <a:srgbClr val="7F7F7F"/>
                </a:solidFill>
                <a:latin typeface="Helvetica Neue Light"/>
                <a:ea typeface="Helvetica Neue Light"/>
                <a:cs typeface="Helvetica Neue Light"/>
                <a:sym typeface="Helvetica Neue Light"/>
              </a:defRPr>
            </a:lvl7pPr>
            <a:lvl8pPr indent="0" lvl="7" marL="0" marR="0" algn="r">
              <a:lnSpc>
                <a:spcPct val="100000"/>
              </a:lnSpc>
              <a:spcBef>
                <a:spcPts val="0"/>
              </a:spcBef>
              <a:spcAft>
                <a:spcPts val="0"/>
              </a:spcAft>
              <a:buClr>
                <a:srgbClr val="000000"/>
              </a:buClr>
              <a:buSzPts val="900"/>
              <a:buFont typeface="Arial"/>
              <a:buNone/>
              <a:defRPr b="1" i="0" sz="900" u="none" cap="none" strike="noStrike">
                <a:solidFill>
                  <a:srgbClr val="7F7F7F"/>
                </a:solidFill>
                <a:latin typeface="Helvetica Neue Light"/>
                <a:ea typeface="Helvetica Neue Light"/>
                <a:cs typeface="Helvetica Neue Light"/>
                <a:sym typeface="Helvetica Neue Light"/>
              </a:defRPr>
            </a:lvl8pPr>
            <a:lvl9pPr indent="0" lvl="8" marL="0" marR="0" algn="r">
              <a:lnSpc>
                <a:spcPct val="100000"/>
              </a:lnSpc>
              <a:spcBef>
                <a:spcPts val="0"/>
              </a:spcBef>
              <a:spcAft>
                <a:spcPts val="0"/>
              </a:spcAft>
              <a:buClr>
                <a:srgbClr val="000000"/>
              </a:buClr>
              <a:buSzPts val="900"/>
              <a:buFont typeface="Arial"/>
              <a:buNone/>
              <a:defRPr b="1" i="0" sz="900" u="none" cap="none" strike="noStrike">
                <a:solidFill>
                  <a:srgbClr val="7F7F7F"/>
                </a:solidFill>
                <a:latin typeface="Helvetica Neue Light"/>
                <a:ea typeface="Helvetica Neue Light"/>
                <a:cs typeface="Helvetica Neue Light"/>
                <a:sym typeface="Helvetica Neue Light"/>
              </a:defRPr>
            </a:lvl9pPr>
          </a:lstStyle>
          <a:p>
            <a:pPr indent="0" lvl="0" marL="0" rtl="0" algn="r">
              <a:spcBef>
                <a:spcPts val="0"/>
              </a:spcBef>
              <a:spcAft>
                <a:spcPts val="0"/>
              </a:spcAft>
              <a:buNone/>
            </a:pPr>
            <a:r>
              <a:rPr lang="en"/>
              <a:t>|</a:t>
            </a:r>
            <a:r>
              <a:rPr b="0" lang="en"/>
              <a:t>  </a:t>
            </a:r>
            <a:fld id="{00000000-1234-1234-1234-123412341234}" type="slidenum">
              <a:rPr b="0" lang="en"/>
              <a:t>‹#›</a:t>
            </a:fld>
            <a:endParaRPr b="0"/>
          </a:p>
        </p:txBody>
      </p:sp>
      <p:sp>
        <p:nvSpPr>
          <p:cNvPr id="90" name="Google Shape;90;p31"/>
          <p:cNvSpPr txBox="1"/>
          <p:nvPr>
            <p:ph idx="10" type="dt"/>
          </p:nvPr>
        </p:nvSpPr>
        <p:spPr>
          <a:xfrm>
            <a:off x="5943600" y="4713505"/>
            <a:ext cx="2158500" cy="283200"/>
          </a:xfrm>
          <a:prstGeom prst="rect">
            <a:avLst/>
          </a:prstGeom>
          <a:noFill/>
          <a:ln>
            <a:noFill/>
          </a:ln>
        </p:spPr>
        <p:txBody>
          <a:bodyPr anchorCtr="0" anchor="ctr" bIns="34275" lIns="68575" spcFirstLastPara="1" rIns="68575" wrap="square" tIns="34275">
            <a:noAutofit/>
          </a:bodyPr>
          <a:lstStyle>
            <a:lvl1pPr lvl="0" algn="r">
              <a:lnSpc>
                <a:spcPct val="100000"/>
              </a:lnSpc>
              <a:spcBef>
                <a:spcPts val="0"/>
              </a:spcBef>
              <a:spcAft>
                <a:spcPts val="0"/>
              </a:spcAft>
              <a:buSzPts val="1100"/>
              <a:buNone/>
              <a:defRPr b="0" i="0" sz="900">
                <a:solidFill>
                  <a:srgbClr val="7F7F7F"/>
                </a:solidFill>
                <a:latin typeface="Helvetica Neue Light"/>
                <a:ea typeface="Helvetica Neue Light"/>
                <a:cs typeface="Helvetica Neue Light"/>
                <a:sym typeface="Helvetica Neue Light"/>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pic>
        <p:nvPicPr>
          <p:cNvPr id="91" name="Google Shape;91;p31"/>
          <p:cNvPicPr preferRelativeResize="0"/>
          <p:nvPr/>
        </p:nvPicPr>
        <p:blipFill rotWithShape="1">
          <a:blip r:embed="rId2">
            <a:alphaModFix/>
          </a:blip>
          <a:srcRect b="38397" l="29652" r="29479" t="38311"/>
          <a:stretch/>
        </p:blipFill>
        <p:spPr>
          <a:xfrm>
            <a:off x="269110" y="4529211"/>
            <a:ext cx="1024356" cy="449242"/>
          </a:xfrm>
          <a:prstGeom prst="rect">
            <a:avLst/>
          </a:prstGeom>
          <a:noFill/>
          <a:ln>
            <a:noFill/>
          </a:ln>
        </p:spPr>
      </p:pic>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92" name="Shape 92"/>
        <p:cNvGrpSpPr/>
        <p:nvPr/>
      </p:nvGrpSpPr>
      <p:grpSpPr>
        <a:xfrm>
          <a:off x="0" y="0"/>
          <a:ext cx="0" cy="0"/>
          <a:chOff x="0" y="0"/>
          <a:chExt cx="0" cy="0"/>
        </a:xfrm>
      </p:grpSpPr>
      <p:sp>
        <p:nvSpPr>
          <p:cNvPr id="93" name="Google Shape;93;p32"/>
          <p:cNvSpPr txBox="1"/>
          <p:nvPr>
            <p:ph type="title"/>
          </p:nvPr>
        </p:nvSpPr>
        <p:spPr>
          <a:xfrm>
            <a:off x="629841" y="273844"/>
            <a:ext cx="7886700" cy="994200"/>
          </a:xfrm>
          <a:prstGeom prst="rect">
            <a:avLst/>
          </a:prstGeom>
          <a:noFill/>
          <a:ln>
            <a:noFill/>
          </a:ln>
        </p:spPr>
        <p:txBody>
          <a:bodyPr anchorCtr="0" anchor="b" bIns="34275" lIns="68575" spcFirstLastPara="1" rIns="68575" wrap="square" tIns="34275">
            <a:noAutofit/>
          </a:bodyPr>
          <a:lstStyle>
            <a:lvl1pPr lvl="0" algn="l">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94" name="Google Shape;94;p32"/>
          <p:cNvSpPr txBox="1"/>
          <p:nvPr>
            <p:ph idx="1" type="body"/>
          </p:nvPr>
        </p:nvSpPr>
        <p:spPr>
          <a:xfrm>
            <a:off x="629841" y="1260872"/>
            <a:ext cx="3868200" cy="618000"/>
          </a:xfrm>
          <a:prstGeom prst="rect">
            <a:avLst/>
          </a:prstGeom>
          <a:noFill/>
          <a:ln>
            <a:noFill/>
          </a:ln>
        </p:spPr>
        <p:txBody>
          <a:bodyPr anchorCtr="0" anchor="b" bIns="34275" lIns="68575" spcFirstLastPara="1" rIns="68575" wrap="square" tIns="34275">
            <a:noAutofit/>
          </a:bodyPr>
          <a:lstStyle>
            <a:lvl1pPr indent="-228600" lvl="0" marL="457200" algn="l">
              <a:lnSpc>
                <a:spcPct val="90000"/>
              </a:lnSpc>
              <a:spcBef>
                <a:spcPts val="800"/>
              </a:spcBef>
              <a:spcAft>
                <a:spcPts val="0"/>
              </a:spcAft>
              <a:buClr>
                <a:schemeClr val="dk1"/>
              </a:buClr>
              <a:buSzPts val="1800"/>
              <a:buFont typeface="Helvetica Neue Light"/>
              <a:buNone/>
              <a:defRPr b="1" sz="1800"/>
            </a:lvl1pPr>
            <a:lvl2pPr indent="-228600" lvl="1" marL="914400" algn="l">
              <a:lnSpc>
                <a:spcPct val="90000"/>
              </a:lnSpc>
              <a:spcBef>
                <a:spcPts val="400"/>
              </a:spcBef>
              <a:spcAft>
                <a:spcPts val="0"/>
              </a:spcAft>
              <a:buClr>
                <a:schemeClr val="dk1"/>
              </a:buClr>
              <a:buSzPts val="1500"/>
              <a:buFont typeface="Helvetica Neue Light"/>
              <a:buNone/>
              <a:defRPr b="1" sz="1500"/>
            </a:lvl2pPr>
            <a:lvl3pPr indent="-228600" lvl="2" marL="1371600" algn="l">
              <a:lnSpc>
                <a:spcPct val="90000"/>
              </a:lnSpc>
              <a:spcBef>
                <a:spcPts val="400"/>
              </a:spcBef>
              <a:spcAft>
                <a:spcPts val="0"/>
              </a:spcAft>
              <a:buClr>
                <a:schemeClr val="dk1"/>
              </a:buClr>
              <a:buSzPts val="1400"/>
              <a:buFont typeface="Helvetica Neue Light"/>
              <a:buNone/>
              <a:defRPr b="1" sz="1400"/>
            </a:lvl3pPr>
            <a:lvl4pPr indent="-228600" lvl="3" marL="1828800" algn="l">
              <a:lnSpc>
                <a:spcPct val="90000"/>
              </a:lnSpc>
              <a:spcBef>
                <a:spcPts val="400"/>
              </a:spcBef>
              <a:spcAft>
                <a:spcPts val="0"/>
              </a:spcAft>
              <a:buClr>
                <a:schemeClr val="dk1"/>
              </a:buClr>
              <a:buSzPts val="1200"/>
              <a:buFont typeface="Helvetica Neue Light"/>
              <a:buNone/>
              <a:defRPr b="1" sz="1200"/>
            </a:lvl4pPr>
            <a:lvl5pPr indent="-228600" lvl="4" marL="2286000" algn="l">
              <a:lnSpc>
                <a:spcPct val="90000"/>
              </a:lnSpc>
              <a:spcBef>
                <a:spcPts val="400"/>
              </a:spcBef>
              <a:spcAft>
                <a:spcPts val="0"/>
              </a:spcAft>
              <a:buClr>
                <a:schemeClr val="dk1"/>
              </a:buClr>
              <a:buSzPts val="1200"/>
              <a:buFont typeface="Helvetica Neue Light"/>
              <a:buNone/>
              <a:defRPr b="1" sz="1200"/>
            </a:lvl5pPr>
            <a:lvl6pPr indent="-228600" lvl="5" marL="2743200" algn="l">
              <a:lnSpc>
                <a:spcPct val="90000"/>
              </a:lnSpc>
              <a:spcBef>
                <a:spcPts val="400"/>
              </a:spcBef>
              <a:spcAft>
                <a:spcPts val="0"/>
              </a:spcAft>
              <a:buClr>
                <a:schemeClr val="dk1"/>
              </a:buClr>
              <a:buSzPts val="1200"/>
              <a:buNone/>
              <a:defRPr b="1" sz="1200"/>
            </a:lvl6pPr>
            <a:lvl7pPr indent="-228600" lvl="6" marL="3200400" algn="l">
              <a:lnSpc>
                <a:spcPct val="90000"/>
              </a:lnSpc>
              <a:spcBef>
                <a:spcPts val="400"/>
              </a:spcBef>
              <a:spcAft>
                <a:spcPts val="0"/>
              </a:spcAft>
              <a:buClr>
                <a:schemeClr val="dk1"/>
              </a:buClr>
              <a:buSzPts val="1200"/>
              <a:buNone/>
              <a:defRPr b="1" sz="1200"/>
            </a:lvl7pPr>
            <a:lvl8pPr indent="-228600" lvl="7" marL="3657600" algn="l">
              <a:lnSpc>
                <a:spcPct val="90000"/>
              </a:lnSpc>
              <a:spcBef>
                <a:spcPts val="400"/>
              </a:spcBef>
              <a:spcAft>
                <a:spcPts val="0"/>
              </a:spcAft>
              <a:buClr>
                <a:schemeClr val="dk1"/>
              </a:buClr>
              <a:buSzPts val="1200"/>
              <a:buNone/>
              <a:defRPr b="1" sz="1200"/>
            </a:lvl8pPr>
            <a:lvl9pPr indent="-228600" lvl="8" marL="4114800" algn="l">
              <a:lnSpc>
                <a:spcPct val="90000"/>
              </a:lnSpc>
              <a:spcBef>
                <a:spcPts val="400"/>
              </a:spcBef>
              <a:spcAft>
                <a:spcPts val="0"/>
              </a:spcAft>
              <a:buClr>
                <a:schemeClr val="dk1"/>
              </a:buClr>
              <a:buSzPts val="1200"/>
              <a:buNone/>
              <a:defRPr b="1" sz="1200"/>
            </a:lvl9pPr>
          </a:lstStyle>
          <a:p/>
        </p:txBody>
      </p:sp>
      <p:sp>
        <p:nvSpPr>
          <p:cNvPr id="95" name="Google Shape;95;p32"/>
          <p:cNvSpPr txBox="1"/>
          <p:nvPr>
            <p:ph idx="2" type="body"/>
          </p:nvPr>
        </p:nvSpPr>
        <p:spPr>
          <a:xfrm>
            <a:off x="629841" y="1878806"/>
            <a:ext cx="3868200" cy="2763300"/>
          </a:xfrm>
          <a:prstGeom prst="rect">
            <a:avLst/>
          </a:prstGeom>
          <a:noFill/>
          <a:ln>
            <a:noFill/>
          </a:ln>
        </p:spPr>
        <p:txBody>
          <a:bodyPr anchorCtr="0" anchor="t" bIns="34275" lIns="68575" spcFirstLastPara="1" rIns="68575" wrap="square" tIns="34275">
            <a:no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96" name="Google Shape;96;p32"/>
          <p:cNvSpPr txBox="1"/>
          <p:nvPr>
            <p:ph idx="3" type="body"/>
          </p:nvPr>
        </p:nvSpPr>
        <p:spPr>
          <a:xfrm>
            <a:off x="4629150" y="1260872"/>
            <a:ext cx="3887400" cy="618000"/>
          </a:xfrm>
          <a:prstGeom prst="rect">
            <a:avLst/>
          </a:prstGeom>
          <a:noFill/>
          <a:ln>
            <a:noFill/>
          </a:ln>
        </p:spPr>
        <p:txBody>
          <a:bodyPr anchorCtr="0" anchor="b" bIns="34275" lIns="68575" spcFirstLastPara="1" rIns="68575" wrap="square" tIns="34275">
            <a:noAutofit/>
          </a:bodyPr>
          <a:lstStyle>
            <a:lvl1pPr indent="-228600" lvl="0" marL="457200" algn="l">
              <a:lnSpc>
                <a:spcPct val="90000"/>
              </a:lnSpc>
              <a:spcBef>
                <a:spcPts val="800"/>
              </a:spcBef>
              <a:spcAft>
                <a:spcPts val="0"/>
              </a:spcAft>
              <a:buClr>
                <a:schemeClr val="dk1"/>
              </a:buClr>
              <a:buSzPts val="1800"/>
              <a:buFont typeface="Helvetica Neue Light"/>
              <a:buNone/>
              <a:defRPr b="1" sz="1800"/>
            </a:lvl1pPr>
            <a:lvl2pPr indent="-228600" lvl="1" marL="914400" algn="l">
              <a:lnSpc>
                <a:spcPct val="90000"/>
              </a:lnSpc>
              <a:spcBef>
                <a:spcPts val="400"/>
              </a:spcBef>
              <a:spcAft>
                <a:spcPts val="0"/>
              </a:spcAft>
              <a:buClr>
                <a:schemeClr val="dk1"/>
              </a:buClr>
              <a:buSzPts val="1500"/>
              <a:buFont typeface="Helvetica Neue Light"/>
              <a:buNone/>
              <a:defRPr b="1" sz="1500"/>
            </a:lvl2pPr>
            <a:lvl3pPr indent="-228600" lvl="2" marL="1371600" algn="l">
              <a:lnSpc>
                <a:spcPct val="90000"/>
              </a:lnSpc>
              <a:spcBef>
                <a:spcPts val="400"/>
              </a:spcBef>
              <a:spcAft>
                <a:spcPts val="0"/>
              </a:spcAft>
              <a:buClr>
                <a:schemeClr val="dk1"/>
              </a:buClr>
              <a:buSzPts val="1400"/>
              <a:buFont typeface="Helvetica Neue Light"/>
              <a:buNone/>
              <a:defRPr b="1" sz="1400"/>
            </a:lvl3pPr>
            <a:lvl4pPr indent="-228600" lvl="3" marL="1828800" algn="l">
              <a:lnSpc>
                <a:spcPct val="90000"/>
              </a:lnSpc>
              <a:spcBef>
                <a:spcPts val="400"/>
              </a:spcBef>
              <a:spcAft>
                <a:spcPts val="0"/>
              </a:spcAft>
              <a:buClr>
                <a:schemeClr val="dk1"/>
              </a:buClr>
              <a:buSzPts val="1200"/>
              <a:buFont typeface="Helvetica Neue Light"/>
              <a:buNone/>
              <a:defRPr b="1" sz="1200"/>
            </a:lvl4pPr>
            <a:lvl5pPr indent="-228600" lvl="4" marL="2286000" algn="l">
              <a:lnSpc>
                <a:spcPct val="90000"/>
              </a:lnSpc>
              <a:spcBef>
                <a:spcPts val="400"/>
              </a:spcBef>
              <a:spcAft>
                <a:spcPts val="0"/>
              </a:spcAft>
              <a:buClr>
                <a:schemeClr val="dk1"/>
              </a:buClr>
              <a:buSzPts val="1200"/>
              <a:buFont typeface="Helvetica Neue Light"/>
              <a:buNone/>
              <a:defRPr b="1" sz="1200"/>
            </a:lvl5pPr>
            <a:lvl6pPr indent="-228600" lvl="5" marL="2743200" algn="l">
              <a:lnSpc>
                <a:spcPct val="90000"/>
              </a:lnSpc>
              <a:spcBef>
                <a:spcPts val="400"/>
              </a:spcBef>
              <a:spcAft>
                <a:spcPts val="0"/>
              </a:spcAft>
              <a:buClr>
                <a:schemeClr val="dk1"/>
              </a:buClr>
              <a:buSzPts val="1200"/>
              <a:buNone/>
              <a:defRPr b="1" sz="1200"/>
            </a:lvl6pPr>
            <a:lvl7pPr indent="-228600" lvl="6" marL="3200400" algn="l">
              <a:lnSpc>
                <a:spcPct val="90000"/>
              </a:lnSpc>
              <a:spcBef>
                <a:spcPts val="400"/>
              </a:spcBef>
              <a:spcAft>
                <a:spcPts val="0"/>
              </a:spcAft>
              <a:buClr>
                <a:schemeClr val="dk1"/>
              </a:buClr>
              <a:buSzPts val="1200"/>
              <a:buNone/>
              <a:defRPr b="1" sz="1200"/>
            </a:lvl7pPr>
            <a:lvl8pPr indent="-228600" lvl="7" marL="3657600" algn="l">
              <a:lnSpc>
                <a:spcPct val="90000"/>
              </a:lnSpc>
              <a:spcBef>
                <a:spcPts val="400"/>
              </a:spcBef>
              <a:spcAft>
                <a:spcPts val="0"/>
              </a:spcAft>
              <a:buClr>
                <a:schemeClr val="dk1"/>
              </a:buClr>
              <a:buSzPts val="1200"/>
              <a:buNone/>
              <a:defRPr b="1" sz="1200"/>
            </a:lvl8pPr>
            <a:lvl9pPr indent="-228600" lvl="8" marL="4114800" algn="l">
              <a:lnSpc>
                <a:spcPct val="90000"/>
              </a:lnSpc>
              <a:spcBef>
                <a:spcPts val="400"/>
              </a:spcBef>
              <a:spcAft>
                <a:spcPts val="0"/>
              </a:spcAft>
              <a:buClr>
                <a:schemeClr val="dk1"/>
              </a:buClr>
              <a:buSzPts val="1200"/>
              <a:buNone/>
              <a:defRPr b="1" sz="1200"/>
            </a:lvl9pPr>
          </a:lstStyle>
          <a:p/>
        </p:txBody>
      </p:sp>
      <p:sp>
        <p:nvSpPr>
          <p:cNvPr id="97" name="Google Shape;97;p32"/>
          <p:cNvSpPr txBox="1"/>
          <p:nvPr>
            <p:ph idx="4" type="body"/>
          </p:nvPr>
        </p:nvSpPr>
        <p:spPr>
          <a:xfrm>
            <a:off x="4629150" y="1878806"/>
            <a:ext cx="3887400" cy="2763300"/>
          </a:xfrm>
          <a:prstGeom prst="rect">
            <a:avLst/>
          </a:prstGeom>
          <a:noFill/>
          <a:ln>
            <a:noFill/>
          </a:ln>
        </p:spPr>
        <p:txBody>
          <a:bodyPr anchorCtr="0" anchor="t" bIns="34275" lIns="68575" spcFirstLastPara="1" rIns="68575" wrap="square" tIns="34275">
            <a:no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98" name="Google Shape;98;p32"/>
          <p:cNvSpPr txBox="1"/>
          <p:nvPr>
            <p:ph idx="12" type="sldNum"/>
          </p:nvPr>
        </p:nvSpPr>
        <p:spPr>
          <a:xfrm>
            <a:off x="8102009" y="4713506"/>
            <a:ext cx="413400" cy="2832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1" i="0" sz="900" u="none" cap="none" strike="noStrike">
                <a:solidFill>
                  <a:srgbClr val="7F7F7F"/>
                </a:solidFill>
                <a:latin typeface="Helvetica Neue Light"/>
                <a:ea typeface="Helvetica Neue Light"/>
                <a:cs typeface="Helvetica Neue Light"/>
                <a:sym typeface="Helvetica Neue Light"/>
              </a:defRPr>
            </a:lvl1pPr>
            <a:lvl2pPr indent="0" lvl="1" marL="0" marR="0" algn="r">
              <a:lnSpc>
                <a:spcPct val="100000"/>
              </a:lnSpc>
              <a:spcBef>
                <a:spcPts val="0"/>
              </a:spcBef>
              <a:spcAft>
                <a:spcPts val="0"/>
              </a:spcAft>
              <a:buClr>
                <a:srgbClr val="000000"/>
              </a:buClr>
              <a:buSzPts val="900"/>
              <a:buFont typeface="Arial"/>
              <a:buNone/>
              <a:defRPr b="1" i="0" sz="900" u="none" cap="none" strike="noStrike">
                <a:solidFill>
                  <a:srgbClr val="7F7F7F"/>
                </a:solidFill>
                <a:latin typeface="Helvetica Neue Light"/>
                <a:ea typeface="Helvetica Neue Light"/>
                <a:cs typeface="Helvetica Neue Light"/>
                <a:sym typeface="Helvetica Neue Light"/>
              </a:defRPr>
            </a:lvl2pPr>
            <a:lvl3pPr indent="0" lvl="2" marL="0" marR="0" algn="r">
              <a:lnSpc>
                <a:spcPct val="100000"/>
              </a:lnSpc>
              <a:spcBef>
                <a:spcPts val="0"/>
              </a:spcBef>
              <a:spcAft>
                <a:spcPts val="0"/>
              </a:spcAft>
              <a:buClr>
                <a:srgbClr val="000000"/>
              </a:buClr>
              <a:buSzPts val="900"/>
              <a:buFont typeface="Arial"/>
              <a:buNone/>
              <a:defRPr b="1" i="0" sz="900" u="none" cap="none" strike="noStrike">
                <a:solidFill>
                  <a:srgbClr val="7F7F7F"/>
                </a:solidFill>
                <a:latin typeface="Helvetica Neue Light"/>
                <a:ea typeface="Helvetica Neue Light"/>
                <a:cs typeface="Helvetica Neue Light"/>
                <a:sym typeface="Helvetica Neue Light"/>
              </a:defRPr>
            </a:lvl3pPr>
            <a:lvl4pPr indent="0" lvl="3" marL="0" marR="0" algn="r">
              <a:lnSpc>
                <a:spcPct val="100000"/>
              </a:lnSpc>
              <a:spcBef>
                <a:spcPts val="0"/>
              </a:spcBef>
              <a:spcAft>
                <a:spcPts val="0"/>
              </a:spcAft>
              <a:buClr>
                <a:srgbClr val="000000"/>
              </a:buClr>
              <a:buSzPts val="900"/>
              <a:buFont typeface="Arial"/>
              <a:buNone/>
              <a:defRPr b="1" i="0" sz="900" u="none" cap="none" strike="noStrike">
                <a:solidFill>
                  <a:srgbClr val="7F7F7F"/>
                </a:solidFill>
                <a:latin typeface="Helvetica Neue Light"/>
                <a:ea typeface="Helvetica Neue Light"/>
                <a:cs typeface="Helvetica Neue Light"/>
                <a:sym typeface="Helvetica Neue Light"/>
              </a:defRPr>
            </a:lvl4pPr>
            <a:lvl5pPr indent="0" lvl="4" marL="0" marR="0" algn="r">
              <a:lnSpc>
                <a:spcPct val="100000"/>
              </a:lnSpc>
              <a:spcBef>
                <a:spcPts val="0"/>
              </a:spcBef>
              <a:spcAft>
                <a:spcPts val="0"/>
              </a:spcAft>
              <a:buClr>
                <a:srgbClr val="000000"/>
              </a:buClr>
              <a:buSzPts val="900"/>
              <a:buFont typeface="Arial"/>
              <a:buNone/>
              <a:defRPr b="1" i="0" sz="900" u="none" cap="none" strike="noStrike">
                <a:solidFill>
                  <a:srgbClr val="7F7F7F"/>
                </a:solidFill>
                <a:latin typeface="Helvetica Neue Light"/>
                <a:ea typeface="Helvetica Neue Light"/>
                <a:cs typeface="Helvetica Neue Light"/>
                <a:sym typeface="Helvetica Neue Light"/>
              </a:defRPr>
            </a:lvl5pPr>
            <a:lvl6pPr indent="0" lvl="5" marL="0" marR="0" algn="r">
              <a:lnSpc>
                <a:spcPct val="100000"/>
              </a:lnSpc>
              <a:spcBef>
                <a:spcPts val="0"/>
              </a:spcBef>
              <a:spcAft>
                <a:spcPts val="0"/>
              </a:spcAft>
              <a:buClr>
                <a:srgbClr val="000000"/>
              </a:buClr>
              <a:buSzPts val="900"/>
              <a:buFont typeface="Arial"/>
              <a:buNone/>
              <a:defRPr b="1" i="0" sz="900" u="none" cap="none" strike="noStrike">
                <a:solidFill>
                  <a:srgbClr val="7F7F7F"/>
                </a:solidFill>
                <a:latin typeface="Helvetica Neue Light"/>
                <a:ea typeface="Helvetica Neue Light"/>
                <a:cs typeface="Helvetica Neue Light"/>
                <a:sym typeface="Helvetica Neue Light"/>
              </a:defRPr>
            </a:lvl6pPr>
            <a:lvl7pPr indent="0" lvl="6" marL="0" marR="0" algn="r">
              <a:lnSpc>
                <a:spcPct val="100000"/>
              </a:lnSpc>
              <a:spcBef>
                <a:spcPts val="0"/>
              </a:spcBef>
              <a:spcAft>
                <a:spcPts val="0"/>
              </a:spcAft>
              <a:buClr>
                <a:srgbClr val="000000"/>
              </a:buClr>
              <a:buSzPts val="900"/>
              <a:buFont typeface="Arial"/>
              <a:buNone/>
              <a:defRPr b="1" i="0" sz="900" u="none" cap="none" strike="noStrike">
                <a:solidFill>
                  <a:srgbClr val="7F7F7F"/>
                </a:solidFill>
                <a:latin typeface="Helvetica Neue Light"/>
                <a:ea typeface="Helvetica Neue Light"/>
                <a:cs typeface="Helvetica Neue Light"/>
                <a:sym typeface="Helvetica Neue Light"/>
              </a:defRPr>
            </a:lvl7pPr>
            <a:lvl8pPr indent="0" lvl="7" marL="0" marR="0" algn="r">
              <a:lnSpc>
                <a:spcPct val="100000"/>
              </a:lnSpc>
              <a:spcBef>
                <a:spcPts val="0"/>
              </a:spcBef>
              <a:spcAft>
                <a:spcPts val="0"/>
              </a:spcAft>
              <a:buClr>
                <a:srgbClr val="000000"/>
              </a:buClr>
              <a:buSzPts val="900"/>
              <a:buFont typeface="Arial"/>
              <a:buNone/>
              <a:defRPr b="1" i="0" sz="900" u="none" cap="none" strike="noStrike">
                <a:solidFill>
                  <a:srgbClr val="7F7F7F"/>
                </a:solidFill>
                <a:latin typeface="Helvetica Neue Light"/>
                <a:ea typeface="Helvetica Neue Light"/>
                <a:cs typeface="Helvetica Neue Light"/>
                <a:sym typeface="Helvetica Neue Light"/>
              </a:defRPr>
            </a:lvl8pPr>
            <a:lvl9pPr indent="0" lvl="8" marL="0" marR="0" algn="r">
              <a:lnSpc>
                <a:spcPct val="100000"/>
              </a:lnSpc>
              <a:spcBef>
                <a:spcPts val="0"/>
              </a:spcBef>
              <a:spcAft>
                <a:spcPts val="0"/>
              </a:spcAft>
              <a:buClr>
                <a:srgbClr val="000000"/>
              </a:buClr>
              <a:buSzPts val="900"/>
              <a:buFont typeface="Arial"/>
              <a:buNone/>
              <a:defRPr b="1" i="0" sz="900" u="none" cap="none" strike="noStrike">
                <a:solidFill>
                  <a:srgbClr val="7F7F7F"/>
                </a:solidFill>
                <a:latin typeface="Helvetica Neue Light"/>
                <a:ea typeface="Helvetica Neue Light"/>
                <a:cs typeface="Helvetica Neue Light"/>
                <a:sym typeface="Helvetica Neue Light"/>
              </a:defRPr>
            </a:lvl9pPr>
          </a:lstStyle>
          <a:p>
            <a:pPr indent="0" lvl="0" marL="0" rtl="0" algn="r">
              <a:spcBef>
                <a:spcPts val="0"/>
              </a:spcBef>
              <a:spcAft>
                <a:spcPts val="0"/>
              </a:spcAft>
              <a:buNone/>
            </a:pPr>
            <a:r>
              <a:rPr lang="en"/>
              <a:t>|</a:t>
            </a:r>
            <a:r>
              <a:rPr b="0" lang="en"/>
              <a:t>  </a:t>
            </a:r>
            <a:fld id="{00000000-1234-1234-1234-123412341234}" type="slidenum">
              <a:rPr b="0" lang="en"/>
              <a:t>‹#›</a:t>
            </a:fld>
            <a:endParaRPr b="0"/>
          </a:p>
        </p:txBody>
      </p:sp>
      <p:sp>
        <p:nvSpPr>
          <p:cNvPr id="99" name="Google Shape;99;p32"/>
          <p:cNvSpPr txBox="1"/>
          <p:nvPr>
            <p:ph idx="10" type="dt"/>
          </p:nvPr>
        </p:nvSpPr>
        <p:spPr>
          <a:xfrm>
            <a:off x="5943600" y="4713505"/>
            <a:ext cx="2158500" cy="283200"/>
          </a:xfrm>
          <a:prstGeom prst="rect">
            <a:avLst/>
          </a:prstGeom>
          <a:noFill/>
          <a:ln>
            <a:noFill/>
          </a:ln>
        </p:spPr>
        <p:txBody>
          <a:bodyPr anchorCtr="0" anchor="ctr" bIns="34275" lIns="68575" spcFirstLastPara="1" rIns="68575" wrap="square" tIns="34275">
            <a:noAutofit/>
          </a:bodyPr>
          <a:lstStyle>
            <a:lvl1pPr lvl="0" algn="r">
              <a:lnSpc>
                <a:spcPct val="100000"/>
              </a:lnSpc>
              <a:spcBef>
                <a:spcPts val="0"/>
              </a:spcBef>
              <a:spcAft>
                <a:spcPts val="0"/>
              </a:spcAft>
              <a:buSzPts val="1100"/>
              <a:buNone/>
              <a:defRPr b="0" i="0" sz="900">
                <a:solidFill>
                  <a:srgbClr val="7F7F7F"/>
                </a:solidFill>
                <a:latin typeface="Helvetica Neue Light"/>
                <a:ea typeface="Helvetica Neue Light"/>
                <a:cs typeface="Helvetica Neue Light"/>
                <a:sym typeface="Helvetica Neue Light"/>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pic>
        <p:nvPicPr>
          <p:cNvPr id="100" name="Google Shape;100;p32"/>
          <p:cNvPicPr preferRelativeResize="0"/>
          <p:nvPr/>
        </p:nvPicPr>
        <p:blipFill rotWithShape="1">
          <a:blip r:embed="rId2">
            <a:alphaModFix/>
          </a:blip>
          <a:srcRect b="38397" l="29652" r="29479" t="38311"/>
          <a:stretch/>
        </p:blipFill>
        <p:spPr>
          <a:xfrm>
            <a:off x="269110" y="4529211"/>
            <a:ext cx="1024356" cy="449242"/>
          </a:xfrm>
          <a:prstGeom prst="rect">
            <a:avLst/>
          </a:prstGeom>
          <a:noFill/>
          <a:ln>
            <a:noFill/>
          </a:ln>
        </p:spPr>
      </p:pic>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01" name="Shape 101"/>
        <p:cNvGrpSpPr/>
        <p:nvPr/>
      </p:nvGrpSpPr>
      <p:grpSpPr>
        <a:xfrm>
          <a:off x="0" y="0"/>
          <a:ext cx="0" cy="0"/>
          <a:chOff x="0" y="0"/>
          <a:chExt cx="0" cy="0"/>
        </a:xfrm>
      </p:grpSpPr>
      <p:sp>
        <p:nvSpPr>
          <p:cNvPr id="102" name="Google Shape;102;p33"/>
          <p:cNvSpPr txBox="1"/>
          <p:nvPr>
            <p:ph type="title"/>
          </p:nvPr>
        </p:nvSpPr>
        <p:spPr>
          <a:xfrm>
            <a:off x="628650" y="273844"/>
            <a:ext cx="7886700" cy="994200"/>
          </a:xfrm>
          <a:prstGeom prst="rect">
            <a:avLst/>
          </a:prstGeom>
          <a:noFill/>
          <a:ln>
            <a:noFill/>
          </a:ln>
        </p:spPr>
        <p:txBody>
          <a:bodyPr anchorCtr="0" anchor="b" bIns="34275" lIns="68575" spcFirstLastPara="1" rIns="68575" wrap="square" tIns="34275">
            <a:noAutofit/>
          </a:bodyPr>
          <a:lstStyle>
            <a:lvl1pPr lvl="0" algn="l">
              <a:lnSpc>
                <a:spcPct val="90000"/>
              </a:lnSpc>
              <a:spcBef>
                <a:spcPts val="0"/>
              </a:spcBef>
              <a:spcAft>
                <a:spcPts val="0"/>
              </a:spcAft>
              <a:buClr>
                <a:schemeClr val="dk1"/>
              </a:buClr>
              <a:buSzPts val="3000"/>
              <a:buFont typeface="Helvetica Neue"/>
              <a:buNone/>
              <a:defRPr sz="3000"/>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03" name="Google Shape;103;p33"/>
          <p:cNvSpPr txBox="1"/>
          <p:nvPr>
            <p:ph idx="12" type="sldNum"/>
          </p:nvPr>
        </p:nvSpPr>
        <p:spPr>
          <a:xfrm>
            <a:off x="8102009" y="4713506"/>
            <a:ext cx="413400" cy="2832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1" i="0" sz="900" u="none" cap="none" strike="noStrike">
                <a:solidFill>
                  <a:srgbClr val="7F7F7F"/>
                </a:solidFill>
                <a:latin typeface="Helvetica Neue Light"/>
                <a:ea typeface="Helvetica Neue Light"/>
                <a:cs typeface="Helvetica Neue Light"/>
                <a:sym typeface="Helvetica Neue Light"/>
              </a:defRPr>
            </a:lvl1pPr>
            <a:lvl2pPr indent="0" lvl="1" marL="0" marR="0" algn="r">
              <a:lnSpc>
                <a:spcPct val="100000"/>
              </a:lnSpc>
              <a:spcBef>
                <a:spcPts val="0"/>
              </a:spcBef>
              <a:spcAft>
                <a:spcPts val="0"/>
              </a:spcAft>
              <a:buClr>
                <a:srgbClr val="000000"/>
              </a:buClr>
              <a:buSzPts val="900"/>
              <a:buFont typeface="Arial"/>
              <a:buNone/>
              <a:defRPr b="1" i="0" sz="900" u="none" cap="none" strike="noStrike">
                <a:solidFill>
                  <a:srgbClr val="7F7F7F"/>
                </a:solidFill>
                <a:latin typeface="Helvetica Neue Light"/>
                <a:ea typeface="Helvetica Neue Light"/>
                <a:cs typeface="Helvetica Neue Light"/>
                <a:sym typeface="Helvetica Neue Light"/>
              </a:defRPr>
            </a:lvl2pPr>
            <a:lvl3pPr indent="0" lvl="2" marL="0" marR="0" algn="r">
              <a:lnSpc>
                <a:spcPct val="100000"/>
              </a:lnSpc>
              <a:spcBef>
                <a:spcPts val="0"/>
              </a:spcBef>
              <a:spcAft>
                <a:spcPts val="0"/>
              </a:spcAft>
              <a:buClr>
                <a:srgbClr val="000000"/>
              </a:buClr>
              <a:buSzPts val="900"/>
              <a:buFont typeface="Arial"/>
              <a:buNone/>
              <a:defRPr b="1" i="0" sz="900" u="none" cap="none" strike="noStrike">
                <a:solidFill>
                  <a:srgbClr val="7F7F7F"/>
                </a:solidFill>
                <a:latin typeface="Helvetica Neue Light"/>
                <a:ea typeface="Helvetica Neue Light"/>
                <a:cs typeface="Helvetica Neue Light"/>
                <a:sym typeface="Helvetica Neue Light"/>
              </a:defRPr>
            </a:lvl3pPr>
            <a:lvl4pPr indent="0" lvl="3" marL="0" marR="0" algn="r">
              <a:lnSpc>
                <a:spcPct val="100000"/>
              </a:lnSpc>
              <a:spcBef>
                <a:spcPts val="0"/>
              </a:spcBef>
              <a:spcAft>
                <a:spcPts val="0"/>
              </a:spcAft>
              <a:buClr>
                <a:srgbClr val="000000"/>
              </a:buClr>
              <a:buSzPts val="900"/>
              <a:buFont typeface="Arial"/>
              <a:buNone/>
              <a:defRPr b="1" i="0" sz="900" u="none" cap="none" strike="noStrike">
                <a:solidFill>
                  <a:srgbClr val="7F7F7F"/>
                </a:solidFill>
                <a:latin typeface="Helvetica Neue Light"/>
                <a:ea typeface="Helvetica Neue Light"/>
                <a:cs typeface="Helvetica Neue Light"/>
                <a:sym typeface="Helvetica Neue Light"/>
              </a:defRPr>
            </a:lvl4pPr>
            <a:lvl5pPr indent="0" lvl="4" marL="0" marR="0" algn="r">
              <a:lnSpc>
                <a:spcPct val="100000"/>
              </a:lnSpc>
              <a:spcBef>
                <a:spcPts val="0"/>
              </a:spcBef>
              <a:spcAft>
                <a:spcPts val="0"/>
              </a:spcAft>
              <a:buClr>
                <a:srgbClr val="000000"/>
              </a:buClr>
              <a:buSzPts val="900"/>
              <a:buFont typeface="Arial"/>
              <a:buNone/>
              <a:defRPr b="1" i="0" sz="900" u="none" cap="none" strike="noStrike">
                <a:solidFill>
                  <a:srgbClr val="7F7F7F"/>
                </a:solidFill>
                <a:latin typeface="Helvetica Neue Light"/>
                <a:ea typeface="Helvetica Neue Light"/>
                <a:cs typeface="Helvetica Neue Light"/>
                <a:sym typeface="Helvetica Neue Light"/>
              </a:defRPr>
            </a:lvl5pPr>
            <a:lvl6pPr indent="0" lvl="5" marL="0" marR="0" algn="r">
              <a:lnSpc>
                <a:spcPct val="100000"/>
              </a:lnSpc>
              <a:spcBef>
                <a:spcPts val="0"/>
              </a:spcBef>
              <a:spcAft>
                <a:spcPts val="0"/>
              </a:spcAft>
              <a:buClr>
                <a:srgbClr val="000000"/>
              </a:buClr>
              <a:buSzPts val="900"/>
              <a:buFont typeface="Arial"/>
              <a:buNone/>
              <a:defRPr b="1" i="0" sz="900" u="none" cap="none" strike="noStrike">
                <a:solidFill>
                  <a:srgbClr val="7F7F7F"/>
                </a:solidFill>
                <a:latin typeface="Helvetica Neue Light"/>
                <a:ea typeface="Helvetica Neue Light"/>
                <a:cs typeface="Helvetica Neue Light"/>
                <a:sym typeface="Helvetica Neue Light"/>
              </a:defRPr>
            </a:lvl6pPr>
            <a:lvl7pPr indent="0" lvl="6" marL="0" marR="0" algn="r">
              <a:lnSpc>
                <a:spcPct val="100000"/>
              </a:lnSpc>
              <a:spcBef>
                <a:spcPts val="0"/>
              </a:spcBef>
              <a:spcAft>
                <a:spcPts val="0"/>
              </a:spcAft>
              <a:buClr>
                <a:srgbClr val="000000"/>
              </a:buClr>
              <a:buSzPts val="900"/>
              <a:buFont typeface="Arial"/>
              <a:buNone/>
              <a:defRPr b="1" i="0" sz="900" u="none" cap="none" strike="noStrike">
                <a:solidFill>
                  <a:srgbClr val="7F7F7F"/>
                </a:solidFill>
                <a:latin typeface="Helvetica Neue Light"/>
                <a:ea typeface="Helvetica Neue Light"/>
                <a:cs typeface="Helvetica Neue Light"/>
                <a:sym typeface="Helvetica Neue Light"/>
              </a:defRPr>
            </a:lvl7pPr>
            <a:lvl8pPr indent="0" lvl="7" marL="0" marR="0" algn="r">
              <a:lnSpc>
                <a:spcPct val="100000"/>
              </a:lnSpc>
              <a:spcBef>
                <a:spcPts val="0"/>
              </a:spcBef>
              <a:spcAft>
                <a:spcPts val="0"/>
              </a:spcAft>
              <a:buClr>
                <a:srgbClr val="000000"/>
              </a:buClr>
              <a:buSzPts val="900"/>
              <a:buFont typeface="Arial"/>
              <a:buNone/>
              <a:defRPr b="1" i="0" sz="900" u="none" cap="none" strike="noStrike">
                <a:solidFill>
                  <a:srgbClr val="7F7F7F"/>
                </a:solidFill>
                <a:latin typeface="Helvetica Neue Light"/>
                <a:ea typeface="Helvetica Neue Light"/>
                <a:cs typeface="Helvetica Neue Light"/>
                <a:sym typeface="Helvetica Neue Light"/>
              </a:defRPr>
            </a:lvl8pPr>
            <a:lvl9pPr indent="0" lvl="8" marL="0" marR="0" algn="r">
              <a:lnSpc>
                <a:spcPct val="100000"/>
              </a:lnSpc>
              <a:spcBef>
                <a:spcPts val="0"/>
              </a:spcBef>
              <a:spcAft>
                <a:spcPts val="0"/>
              </a:spcAft>
              <a:buClr>
                <a:srgbClr val="000000"/>
              </a:buClr>
              <a:buSzPts val="900"/>
              <a:buFont typeface="Arial"/>
              <a:buNone/>
              <a:defRPr b="1" i="0" sz="900" u="none" cap="none" strike="noStrike">
                <a:solidFill>
                  <a:srgbClr val="7F7F7F"/>
                </a:solidFill>
                <a:latin typeface="Helvetica Neue Light"/>
                <a:ea typeface="Helvetica Neue Light"/>
                <a:cs typeface="Helvetica Neue Light"/>
                <a:sym typeface="Helvetica Neue Light"/>
              </a:defRPr>
            </a:lvl9pPr>
          </a:lstStyle>
          <a:p>
            <a:pPr indent="0" lvl="0" marL="0" rtl="0" algn="r">
              <a:spcBef>
                <a:spcPts val="0"/>
              </a:spcBef>
              <a:spcAft>
                <a:spcPts val="0"/>
              </a:spcAft>
              <a:buNone/>
            </a:pPr>
            <a:r>
              <a:rPr lang="en"/>
              <a:t>|</a:t>
            </a:r>
            <a:r>
              <a:rPr b="0" lang="en"/>
              <a:t>  </a:t>
            </a:r>
            <a:fld id="{00000000-1234-1234-1234-123412341234}" type="slidenum">
              <a:rPr b="0" lang="en"/>
              <a:t>‹#›</a:t>
            </a:fld>
            <a:endParaRPr b="0"/>
          </a:p>
        </p:txBody>
      </p:sp>
      <p:sp>
        <p:nvSpPr>
          <p:cNvPr id="104" name="Google Shape;104;p33"/>
          <p:cNvSpPr txBox="1"/>
          <p:nvPr>
            <p:ph idx="10" type="dt"/>
          </p:nvPr>
        </p:nvSpPr>
        <p:spPr>
          <a:xfrm>
            <a:off x="5943600" y="4713505"/>
            <a:ext cx="2158500" cy="283200"/>
          </a:xfrm>
          <a:prstGeom prst="rect">
            <a:avLst/>
          </a:prstGeom>
          <a:noFill/>
          <a:ln>
            <a:noFill/>
          </a:ln>
        </p:spPr>
        <p:txBody>
          <a:bodyPr anchorCtr="0" anchor="ctr" bIns="34275" lIns="68575" spcFirstLastPara="1" rIns="68575" wrap="square" tIns="34275">
            <a:noAutofit/>
          </a:bodyPr>
          <a:lstStyle>
            <a:lvl1pPr lvl="0" algn="r">
              <a:lnSpc>
                <a:spcPct val="100000"/>
              </a:lnSpc>
              <a:spcBef>
                <a:spcPts val="0"/>
              </a:spcBef>
              <a:spcAft>
                <a:spcPts val="0"/>
              </a:spcAft>
              <a:buSzPts val="1100"/>
              <a:buNone/>
              <a:defRPr b="0" i="0" sz="900">
                <a:solidFill>
                  <a:srgbClr val="7F7F7F"/>
                </a:solidFill>
                <a:latin typeface="Helvetica Neue Light"/>
                <a:ea typeface="Helvetica Neue Light"/>
                <a:cs typeface="Helvetica Neue Light"/>
                <a:sym typeface="Helvetica Neue Light"/>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pic>
        <p:nvPicPr>
          <p:cNvPr id="105" name="Google Shape;105;p33"/>
          <p:cNvPicPr preferRelativeResize="0"/>
          <p:nvPr/>
        </p:nvPicPr>
        <p:blipFill rotWithShape="1">
          <a:blip r:embed="rId2">
            <a:alphaModFix/>
          </a:blip>
          <a:srcRect b="38397" l="29652" r="29479" t="38311"/>
          <a:stretch/>
        </p:blipFill>
        <p:spPr>
          <a:xfrm>
            <a:off x="269110" y="4529211"/>
            <a:ext cx="1024356" cy="449242"/>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3" name="Shape 13"/>
        <p:cNvGrpSpPr/>
        <p:nvPr/>
      </p:nvGrpSpPr>
      <p:grpSpPr>
        <a:xfrm>
          <a:off x="0" y="0"/>
          <a:ext cx="0" cy="0"/>
          <a:chOff x="0" y="0"/>
          <a:chExt cx="0" cy="0"/>
        </a:xfrm>
      </p:grpSpPr>
      <p:sp>
        <p:nvSpPr>
          <p:cNvPr id="14" name="Google Shape;14;p17"/>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5" name="Google Shape;15;p17"/>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6" name="Google Shape;16;p1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06" name="Shape 106"/>
        <p:cNvGrpSpPr/>
        <p:nvPr/>
      </p:nvGrpSpPr>
      <p:grpSpPr>
        <a:xfrm>
          <a:off x="0" y="0"/>
          <a:ext cx="0" cy="0"/>
          <a:chOff x="0" y="0"/>
          <a:chExt cx="0" cy="0"/>
        </a:xfrm>
      </p:grpSpPr>
      <p:sp>
        <p:nvSpPr>
          <p:cNvPr id="107" name="Google Shape;107;p34"/>
          <p:cNvSpPr txBox="1"/>
          <p:nvPr>
            <p:ph idx="12" type="sldNum"/>
          </p:nvPr>
        </p:nvSpPr>
        <p:spPr>
          <a:xfrm>
            <a:off x="8102009" y="4713506"/>
            <a:ext cx="413400" cy="2832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1" i="0" sz="900" u="none" cap="none" strike="noStrike">
                <a:solidFill>
                  <a:srgbClr val="7F7F7F"/>
                </a:solidFill>
                <a:latin typeface="Helvetica Neue Light"/>
                <a:ea typeface="Helvetica Neue Light"/>
                <a:cs typeface="Helvetica Neue Light"/>
                <a:sym typeface="Helvetica Neue Light"/>
              </a:defRPr>
            </a:lvl1pPr>
            <a:lvl2pPr indent="0" lvl="1" marL="0" marR="0" algn="r">
              <a:lnSpc>
                <a:spcPct val="100000"/>
              </a:lnSpc>
              <a:spcBef>
                <a:spcPts val="0"/>
              </a:spcBef>
              <a:spcAft>
                <a:spcPts val="0"/>
              </a:spcAft>
              <a:buClr>
                <a:srgbClr val="000000"/>
              </a:buClr>
              <a:buSzPts val="900"/>
              <a:buFont typeface="Arial"/>
              <a:buNone/>
              <a:defRPr b="1" i="0" sz="900" u="none" cap="none" strike="noStrike">
                <a:solidFill>
                  <a:srgbClr val="7F7F7F"/>
                </a:solidFill>
                <a:latin typeface="Helvetica Neue Light"/>
                <a:ea typeface="Helvetica Neue Light"/>
                <a:cs typeface="Helvetica Neue Light"/>
                <a:sym typeface="Helvetica Neue Light"/>
              </a:defRPr>
            </a:lvl2pPr>
            <a:lvl3pPr indent="0" lvl="2" marL="0" marR="0" algn="r">
              <a:lnSpc>
                <a:spcPct val="100000"/>
              </a:lnSpc>
              <a:spcBef>
                <a:spcPts val="0"/>
              </a:spcBef>
              <a:spcAft>
                <a:spcPts val="0"/>
              </a:spcAft>
              <a:buClr>
                <a:srgbClr val="000000"/>
              </a:buClr>
              <a:buSzPts val="900"/>
              <a:buFont typeface="Arial"/>
              <a:buNone/>
              <a:defRPr b="1" i="0" sz="900" u="none" cap="none" strike="noStrike">
                <a:solidFill>
                  <a:srgbClr val="7F7F7F"/>
                </a:solidFill>
                <a:latin typeface="Helvetica Neue Light"/>
                <a:ea typeface="Helvetica Neue Light"/>
                <a:cs typeface="Helvetica Neue Light"/>
                <a:sym typeface="Helvetica Neue Light"/>
              </a:defRPr>
            </a:lvl3pPr>
            <a:lvl4pPr indent="0" lvl="3" marL="0" marR="0" algn="r">
              <a:lnSpc>
                <a:spcPct val="100000"/>
              </a:lnSpc>
              <a:spcBef>
                <a:spcPts val="0"/>
              </a:spcBef>
              <a:spcAft>
                <a:spcPts val="0"/>
              </a:spcAft>
              <a:buClr>
                <a:srgbClr val="000000"/>
              </a:buClr>
              <a:buSzPts val="900"/>
              <a:buFont typeface="Arial"/>
              <a:buNone/>
              <a:defRPr b="1" i="0" sz="900" u="none" cap="none" strike="noStrike">
                <a:solidFill>
                  <a:srgbClr val="7F7F7F"/>
                </a:solidFill>
                <a:latin typeface="Helvetica Neue Light"/>
                <a:ea typeface="Helvetica Neue Light"/>
                <a:cs typeface="Helvetica Neue Light"/>
                <a:sym typeface="Helvetica Neue Light"/>
              </a:defRPr>
            </a:lvl4pPr>
            <a:lvl5pPr indent="0" lvl="4" marL="0" marR="0" algn="r">
              <a:lnSpc>
                <a:spcPct val="100000"/>
              </a:lnSpc>
              <a:spcBef>
                <a:spcPts val="0"/>
              </a:spcBef>
              <a:spcAft>
                <a:spcPts val="0"/>
              </a:spcAft>
              <a:buClr>
                <a:srgbClr val="000000"/>
              </a:buClr>
              <a:buSzPts val="900"/>
              <a:buFont typeface="Arial"/>
              <a:buNone/>
              <a:defRPr b="1" i="0" sz="900" u="none" cap="none" strike="noStrike">
                <a:solidFill>
                  <a:srgbClr val="7F7F7F"/>
                </a:solidFill>
                <a:latin typeface="Helvetica Neue Light"/>
                <a:ea typeface="Helvetica Neue Light"/>
                <a:cs typeface="Helvetica Neue Light"/>
                <a:sym typeface="Helvetica Neue Light"/>
              </a:defRPr>
            </a:lvl5pPr>
            <a:lvl6pPr indent="0" lvl="5" marL="0" marR="0" algn="r">
              <a:lnSpc>
                <a:spcPct val="100000"/>
              </a:lnSpc>
              <a:spcBef>
                <a:spcPts val="0"/>
              </a:spcBef>
              <a:spcAft>
                <a:spcPts val="0"/>
              </a:spcAft>
              <a:buClr>
                <a:srgbClr val="000000"/>
              </a:buClr>
              <a:buSzPts val="900"/>
              <a:buFont typeface="Arial"/>
              <a:buNone/>
              <a:defRPr b="1" i="0" sz="900" u="none" cap="none" strike="noStrike">
                <a:solidFill>
                  <a:srgbClr val="7F7F7F"/>
                </a:solidFill>
                <a:latin typeface="Helvetica Neue Light"/>
                <a:ea typeface="Helvetica Neue Light"/>
                <a:cs typeface="Helvetica Neue Light"/>
                <a:sym typeface="Helvetica Neue Light"/>
              </a:defRPr>
            </a:lvl6pPr>
            <a:lvl7pPr indent="0" lvl="6" marL="0" marR="0" algn="r">
              <a:lnSpc>
                <a:spcPct val="100000"/>
              </a:lnSpc>
              <a:spcBef>
                <a:spcPts val="0"/>
              </a:spcBef>
              <a:spcAft>
                <a:spcPts val="0"/>
              </a:spcAft>
              <a:buClr>
                <a:srgbClr val="000000"/>
              </a:buClr>
              <a:buSzPts val="900"/>
              <a:buFont typeface="Arial"/>
              <a:buNone/>
              <a:defRPr b="1" i="0" sz="900" u="none" cap="none" strike="noStrike">
                <a:solidFill>
                  <a:srgbClr val="7F7F7F"/>
                </a:solidFill>
                <a:latin typeface="Helvetica Neue Light"/>
                <a:ea typeface="Helvetica Neue Light"/>
                <a:cs typeface="Helvetica Neue Light"/>
                <a:sym typeface="Helvetica Neue Light"/>
              </a:defRPr>
            </a:lvl7pPr>
            <a:lvl8pPr indent="0" lvl="7" marL="0" marR="0" algn="r">
              <a:lnSpc>
                <a:spcPct val="100000"/>
              </a:lnSpc>
              <a:spcBef>
                <a:spcPts val="0"/>
              </a:spcBef>
              <a:spcAft>
                <a:spcPts val="0"/>
              </a:spcAft>
              <a:buClr>
                <a:srgbClr val="000000"/>
              </a:buClr>
              <a:buSzPts val="900"/>
              <a:buFont typeface="Arial"/>
              <a:buNone/>
              <a:defRPr b="1" i="0" sz="900" u="none" cap="none" strike="noStrike">
                <a:solidFill>
                  <a:srgbClr val="7F7F7F"/>
                </a:solidFill>
                <a:latin typeface="Helvetica Neue Light"/>
                <a:ea typeface="Helvetica Neue Light"/>
                <a:cs typeface="Helvetica Neue Light"/>
                <a:sym typeface="Helvetica Neue Light"/>
              </a:defRPr>
            </a:lvl8pPr>
            <a:lvl9pPr indent="0" lvl="8" marL="0" marR="0" algn="r">
              <a:lnSpc>
                <a:spcPct val="100000"/>
              </a:lnSpc>
              <a:spcBef>
                <a:spcPts val="0"/>
              </a:spcBef>
              <a:spcAft>
                <a:spcPts val="0"/>
              </a:spcAft>
              <a:buClr>
                <a:srgbClr val="000000"/>
              </a:buClr>
              <a:buSzPts val="900"/>
              <a:buFont typeface="Arial"/>
              <a:buNone/>
              <a:defRPr b="1" i="0" sz="900" u="none" cap="none" strike="noStrike">
                <a:solidFill>
                  <a:srgbClr val="7F7F7F"/>
                </a:solidFill>
                <a:latin typeface="Helvetica Neue Light"/>
                <a:ea typeface="Helvetica Neue Light"/>
                <a:cs typeface="Helvetica Neue Light"/>
                <a:sym typeface="Helvetica Neue Light"/>
              </a:defRPr>
            </a:lvl9pPr>
          </a:lstStyle>
          <a:p>
            <a:pPr indent="0" lvl="0" marL="0" rtl="0" algn="r">
              <a:spcBef>
                <a:spcPts val="0"/>
              </a:spcBef>
              <a:spcAft>
                <a:spcPts val="0"/>
              </a:spcAft>
              <a:buNone/>
            </a:pPr>
            <a:r>
              <a:rPr lang="en"/>
              <a:t>|</a:t>
            </a:r>
            <a:r>
              <a:rPr b="0" lang="en"/>
              <a:t>  </a:t>
            </a:r>
            <a:fld id="{00000000-1234-1234-1234-123412341234}" type="slidenum">
              <a:rPr b="0" lang="en"/>
              <a:t>‹#›</a:t>
            </a:fld>
            <a:endParaRPr b="0"/>
          </a:p>
        </p:txBody>
      </p:sp>
      <p:sp>
        <p:nvSpPr>
          <p:cNvPr id="108" name="Google Shape;108;p34"/>
          <p:cNvSpPr txBox="1"/>
          <p:nvPr>
            <p:ph idx="10" type="dt"/>
          </p:nvPr>
        </p:nvSpPr>
        <p:spPr>
          <a:xfrm>
            <a:off x="5943600" y="4713505"/>
            <a:ext cx="2158500" cy="283200"/>
          </a:xfrm>
          <a:prstGeom prst="rect">
            <a:avLst/>
          </a:prstGeom>
          <a:noFill/>
          <a:ln>
            <a:noFill/>
          </a:ln>
        </p:spPr>
        <p:txBody>
          <a:bodyPr anchorCtr="0" anchor="ctr" bIns="34275" lIns="68575" spcFirstLastPara="1" rIns="68575" wrap="square" tIns="34275">
            <a:noAutofit/>
          </a:bodyPr>
          <a:lstStyle>
            <a:lvl1pPr lvl="0" algn="r">
              <a:lnSpc>
                <a:spcPct val="100000"/>
              </a:lnSpc>
              <a:spcBef>
                <a:spcPts val="0"/>
              </a:spcBef>
              <a:spcAft>
                <a:spcPts val="0"/>
              </a:spcAft>
              <a:buSzPts val="1100"/>
              <a:buNone/>
              <a:defRPr b="0" i="0" sz="900">
                <a:solidFill>
                  <a:srgbClr val="7F7F7F"/>
                </a:solidFill>
                <a:latin typeface="Helvetica Neue Light"/>
                <a:ea typeface="Helvetica Neue Light"/>
                <a:cs typeface="Helvetica Neue Light"/>
                <a:sym typeface="Helvetica Neue Light"/>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pic>
        <p:nvPicPr>
          <p:cNvPr id="109" name="Google Shape;109;p34"/>
          <p:cNvPicPr preferRelativeResize="0"/>
          <p:nvPr/>
        </p:nvPicPr>
        <p:blipFill rotWithShape="1">
          <a:blip r:embed="rId2">
            <a:alphaModFix/>
          </a:blip>
          <a:srcRect b="38397" l="29652" r="29479" t="38311"/>
          <a:stretch/>
        </p:blipFill>
        <p:spPr>
          <a:xfrm>
            <a:off x="269110" y="4529211"/>
            <a:ext cx="1024356" cy="449242"/>
          </a:xfrm>
          <a:prstGeom prst="rect">
            <a:avLst/>
          </a:prstGeom>
          <a:noFill/>
          <a:ln>
            <a:noFill/>
          </a:ln>
        </p:spPr>
      </p:pic>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110" name="Shape 110"/>
        <p:cNvGrpSpPr/>
        <p:nvPr/>
      </p:nvGrpSpPr>
      <p:grpSpPr>
        <a:xfrm>
          <a:off x="0" y="0"/>
          <a:ext cx="0" cy="0"/>
          <a:chOff x="0" y="0"/>
          <a:chExt cx="0" cy="0"/>
        </a:xfrm>
      </p:grpSpPr>
      <p:sp>
        <p:nvSpPr>
          <p:cNvPr id="111" name="Google Shape;111;p35"/>
          <p:cNvSpPr txBox="1"/>
          <p:nvPr>
            <p:ph type="title"/>
          </p:nvPr>
        </p:nvSpPr>
        <p:spPr>
          <a:xfrm>
            <a:off x="629841" y="342900"/>
            <a:ext cx="2949300" cy="1200000"/>
          </a:xfrm>
          <a:prstGeom prst="rect">
            <a:avLst/>
          </a:prstGeom>
          <a:noFill/>
          <a:ln>
            <a:noFill/>
          </a:ln>
        </p:spPr>
        <p:txBody>
          <a:bodyPr anchorCtr="0" anchor="b" bIns="34275" lIns="68575" spcFirstLastPara="1" rIns="68575" wrap="square" tIns="34275">
            <a:noAutofit/>
          </a:bodyPr>
          <a:lstStyle>
            <a:lvl1pPr lvl="0" algn="l">
              <a:lnSpc>
                <a:spcPct val="90000"/>
              </a:lnSpc>
              <a:spcBef>
                <a:spcPts val="0"/>
              </a:spcBef>
              <a:spcAft>
                <a:spcPts val="0"/>
              </a:spcAft>
              <a:buClr>
                <a:schemeClr val="dk1"/>
              </a:buClr>
              <a:buSzPts val="2400"/>
              <a:buFont typeface="Helvetica Neue"/>
              <a:buNone/>
              <a:defRPr sz="2400"/>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12" name="Google Shape;112;p35"/>
          <p:cNvSpPr txBox="1"/>
          <p:nvPr>
            <p:ph idx="1" type="body"/>
          </p:nvPr>
        </p:nvSpPr>
        <p:spPr>
          <a:xfrm>
            <a:off x="3887391" y="740569"/>
            <a:ext cx="4629000" cy="3655200"/>
          </a:xfrm>
          <a:prstGeom prst="rect">
            <a:avLst/>
          </a:prstGeom>
          <a:noFill/>
          <a:ln>
            <a:noFill/>
          </a:ln>
        </p:spPr>
        <p:txBody>
          <a:bodyPr anchorCtr="0" anchor="t" bIns="34275" lIns="68575" spcFirstLastPara="1" rIns="68575" wrap="square" tIns="34275">
            <a:noAutofit/>
          </a:bodyPr>
          <a:lstStyle>
            <a:lvl1pPr indent="-381000" lvl="0" marL="457200" algn="l">
              <a:lnSpc>
                <a:spcPct val="90000"/>
              </a:lnSpc>
              <a:spcBef>
                <a:spcPts val="800"/>
              </a:spcBef>
              <a:spcAft>
                <a:spcPts val="0"/>
              </a:spcAft>
              <a:buClr>
                <a:schemeClr val="dk1"/>
              </a:buClr>
              <a:buSzPts val="2400"/>
              <a:buFont typeface="Helvetica Neue Light"/>
              <a:buChar char="•"/>
              <a:defRPr sz="2400"/>
            </a:lvl1pPr>
            <a:lvl2pPr indent="-361950" lvl="1" marL="914400" algn="l">
              <a:lnSpc>
                <a:spcPct val="90000"/>
              </a:lnSpc>
              <a:spcBef>
                <a:spcPts val="400"/>
              </a:spcBef>
              <a:spcAft>
                <a:spcPts val="0"/>
              </a:spcAft>
              <a:buClr>
                <a:schemeClr val="dk1"/>
              </a:buClr>
              <a:buSzPts val="2100"/>
              <a:buFont typeface="Helvetica Neue Light"/>
              <a:buChar char="•"/>
              <a:defRPr sz="2100"/>
            </a:lvl2pPr>
            <a:lvl3pPr indent="-342900" lvl="2" marL="1371600" algn="l">
              <a:lnSpc>
                <a:spcPct val="90000"/>
              </a:lnSpc>
              <a:spcBef>
                <a:spcPts val="400"/>
              </a:spcBef>
              <a:spcAft>
                <a:spcPts val="0"/>
              </a:spcAft>
              <a:buClr>
                <a:schemeClr val="dk1"/>
              </a:buClr>
              <a:buSzPts val="1800"/>
              <a:buFont typeface="Helvetica Neue Light"/>
              <a:buChar char="•"/>
              <a:defRPr sz="1800"/>
            </a:lvl3pPr>
            <a:lvl4pPr indent="-323850" lvl="3" marL="1828800" algn="l">
              <a:lnSpc>
                <a:spcPct val="90000"/>
              </a:lnSpc>
              <a:spcBef>
                <a:spcPts val="400"/>
              </a:spcBef>
              <a:spcAft>
                <a:spcPts val="0"/>
              </a:spcAft>
              <a:buClr>
                <a:schemeClr val="dk1"/>
              </a:buClr>
              <a:buSzPts val="1500"/>
              <a:buFont typeface="Helvetica Neue Light"/>
              <a:buChar char="•"/>
              <a:defRPr sz="1500"/>
            </a:lvl4pPr>
            <a:lvl5pPr indent="-323850" lvl="4" marL="2286000" algn="l">
              <a:lnSpc>
                <a:spcPct val="90000"/>
              </a:lnSpc>
              <a:spcBef>
                <a:spcPts val="400"/>
              </a:spcBef>
              <a:spcAft>
                <a:spcPts val="0"/>
              </a:spcAft>
              <a:buClr>
                <a:schemeClr val="dk1"/>
              </a:buClr>
              <a:buSzPts val="1500"/>
              <a:buFont typeface="Helvetica Neue Light"/>
              <a:buChar char="•"/>
              <a:defRPr sz="1500"/>
            </a:lvl5pPr>
            <a:lvl6pPr indent="-323850" lvl="5" marL="2743200" algn="l">
              <a:lnSpc>
                <a:spcPct val="90000"/>
              </a:lnSpc>
              <a:spcBef>
                <a:spcPts val="400"/>
              </a:spcBef>
              <a:spcAft>
                <a:spcPts val="0"/>
              </a:spcAft>
              <a:buClr>
                <a:schemeClr val="dk1"/>
              </a:buClr>
              <a:buSzPts val="1500"/>
              <a:buChar char="•"/>
              <a:defRPr sz="1500"/>
            </a:lvl6pPr>
            <a:lvl7pPr indent="-323850" lvl="6" marL="3200400" algn="l">
              <a:lnSpc>
                <a:spcPct val="90000"/>
              </a:lnSpc>
              <a:spcBef>
                <a:spcPts val="400"/>
              </a:spcBef>
              <a:spcAft>
                <a:spcPts val="0"/>
              </a:spcAft>
              <a:buClr>
                <a:schemeClr val="dk1"/>
              </a:buClr>
              <a:buSzPts val="1500"/>
              <a:buChar char="•"/>
              <a:defRPr sz="1500"/>
            </a:lvl7pPr>
            <a:lvl8pPr indent="-323850" lvl="7" marL="3657600" algn="l">
              <a:lnSpc>
                <a:spcPct val="90000"/>
              </a:lnSpc>
              <a:spcBef>
                <a:spcPts val="400"/>
              </a:spcBef>
              <a:spcAft>
                <a:spcPts val="0"/>
              </a:spcAft>
              <a:buClr>
                <a:schemeClr val="dk1"/>
              </a:buClr>
              <a:buSzPts val="1500"/>
              <a:buChar char="•"/>
              <a:defRPr sz="1500"/>
            </a:lvl8pPr>
            <a:lvl9pPr indent="-323850" lvl="8" marL="4114800" algn="l">
              <a:lnSpc>
                <a:spcPct val="90000"/>
              </a:lnSpc>
              <a:spcBef>
                <a:spcPts val="400"/>
              </a:spcBef>
              <a:spcAft>
                <a:spcPts val="0"/>
              </a:spcAft>
              <a:buClr>
                <a:schemeClr val="dk1"/>
              </a:buClr>
              <a:buSzPts val="1500"/>
              <a:buChar char="•"/>
              <a:defRPr sz="1500"/>
            </a:lvl9pPr>
          </a:lstStyle>
          <a:p/>
        </p:txBody>
      </p:sp>
      <p:sp>
        <p:nvSpPr>
          <p:cNvPr id="113" name="Google Shape;113;p35"/>
          <p:cNvSpPr txBox="1"/>
          <p:nvPr>
            <p:ph idx="2" type="body"/>
          </p:nvPr>
        </p:nvSpPr>
        <p:spPr>
          <a:xfrm>
            <a:off x="629841" y="1543050"/>
            <a:ext cx="2949300" cy="2858700"/>
          </a:xfrm>
          <a:prstGeom prst="rect">
            <a:avLst/>
          </a:prstGeom>
          <a:noFill/>
          <a:ln>
            <a:noFill/>
          </a:ln>
        </p:spPr>
        <p:txBody>
          <a:bodyPr anchorCtr="0" anchor="t" bIns="34275" lIns="68575" spcFirstLastPara="1" rIns="68575" wrap="square" tIns="34275">
            <a:noAutofit/>
          </a:bodyPr>
          <a:lstStyle>
            <a:lvl1pPr indent="-228600" lvl="0" marL="457200" algn="l">
              <a:lnSpc>
                <a:spcPct val="90000"/>
              </a:lnSpc>
              <a:spcBef>
                <a:spcPts val="800"/>
              </a:spcBef>
              <a:spcAft>
                <a:spcPts val="0"/>
              </a:spcAft>
              <a:buClr>
                <a:schemeClr val="dk1"/>
              </a:buClr>
              <a:buSzPts val="1200"/>
              <a:buFont typeface="Helvetica Neue Light"/>
              <a:buNone/>
              <a:defRPr sz="1200"/>
            </a:lvl1pPr>
            <a:lvl2pPr indent="-228600" lvl="1" marL="914400" algn="l">
              <a:lnSpc>
                <a:spcPct val="90000"/>
              </a:lnSpc>
              <a:spcBef>
                <a:spcPts val="400"/>
              </a:spcBef>
              <a:spcAft>
                <a:spcPts val="0"/>
              </a:spcAft>
              <a:buClr>
                <a:schemeClr val="dk1"/>
              </a:buClr>
              <a:buSzPts val="1100"/>
              <a:buFont typeface="Helvetica Neue Light"/>
              <a:buNone/>
              <a:defRPr sz="1100"/>
            </a:lvl2pPr>
            <a:lvl3pPr indent="-228600" lvl="2" marL="1371600" algn="l">
              <a:lnSpc>
                <a:spcPct val="90000"/>
              </a:lnSpc>
              <a:spcBef>
                <a:spcPts val="400"/>
              </a:spcBef>
              <a:spcAft>
                <a:spcPts val="0"/>
              </a:spcAft>
              <a:buClr>
                <a:schemeClr val="dk1"/>
              </a:buClr>
              <a:buSzPts val="900"/>
              <a:buFont typeface="Helvetica Neue Light"/>
              <a:buNone/>
              <a:defRPr sz="900"/>
            </a:lvl3pPr>
            <a:lvl4pPr indent="-228600" lvl="3" marL="1828800" algn="l">
              <a:lnSpc>
                <a:spcPct val="90000"/>
              </a:lnSpc>
              <a:spcBef>
                <a:spcPts val="400"/>
              </a:spcBef>
              <a:spcAft>
                <a:spcPts val="0"/>
              </a:spcAft>
              <a:buClr>
                <a:schemeClr val="dk1"/>
              </a:buClr>
              <a:buSzPts val="800"/>
              <a:buFont typeface="Helvetica Neue Light"/>
              <a:buNone/>
              <a:defRPr sz="800"/>
            </a:lvl4pPr>
            <a:lvl5pPr indent="-228600" lvl="4" marL="2286000" algn="l">
              <a:lnSpc>
                <a:spcPct val="90000"/>
              </a:lnSpc>
              <a:spcBef>
                <a:spcPts val="400"/>
              </a:spcBef>
              <a:spcAft>
                <a:spcPts val="0"/>
              </a:spcAft>
              <a:buClr>
                <a:schemeClr val="dk1"/>
              </a:buClr>
              <a:buSzPts val="800"/>
              <a:buFont typeface="Helvetica Neue Light"/>
              <a:buNone/>
              <a:defRPr sz="800"/>
            </a:lvl5pPr>
            <a:lvl6pPr indent="-228600" lvl="5" marL="2743200" algn="l">
              <a:lnSpc>
                <a:spcPct val="90000"/>
              </a:lnSpc>
              <a:spcBef>
                <a:spcPts val="400"/>
              </a:spcBef>
              <a:spcAft>
                <a:spcPts val="0"/>
              </a:spcAft>
              <a:buClr>
                <a:schemeClr val="dk1"/>
              </a:buClr>
              <a:buSzPts val="800"/>
              <a:buNone/>
              <a:defRPr sz="800"/>
            </a:lvl6pPr>
            <a:lvl7pPr indent="-228600" lvl="6" marL="3200400" algn="l">
              <a:lnSpc>
                <a:spcPct val="90000"/>
              </a:lnSpc>
              <a:spcBef>
                <a:spcPts val="400"/>
              </a:spcBef>
              <a:spcAft>
                <a:spcPts val="0"/>
              </a:spcAft>
              <a:buClr>
                <a:schemeClr val="dk1"/>
              </a:buClr>
              <a:buSzPts val="800"/>
              <a:buNone/>
              <a:defRPr sz="800"/>
            </a:lvl7pPr>
            <a:lvl8pPr indent="-228600" lvl="7" marL="3657600" algn="l">
              <a:lnSpc>
                <a:spcPct val="90000"/>
              </a:lnSpc>
              <a:spcBef>
                <a:spcPts val="400"/>
              </a:spcBef>
              <a:spcAft>
                <a:spcPts val="0"/>
              </a:spcAft>
              <a:buClr>
                <a:schemeClr val="dk1"/>
              </a:buClr>
              <a:buSzPts val="800"/>
              <a:buNone/>
              <a:defRPr sz="800"/>
            </a:lvl8pPr>
            <a:lvl9pPr indent="-228600" lvl="8" marL="4114800" algn="l">
              <a:lnSpc>
                <a:spcPct val="90000"/>
              </a:lnSpc>
              <a:spcBef>
                <a:spcPts val="400"/>
              </a:spcBef>
              <a:spcAft>
                <a:spcPts val="0"/>
              </a:spcAft>
              <a:buClr>
                <a:schemeClr val="dk1"/>
              </a:buClr>
              <a:buSzPts val="800"/>
              <a:buNone/>
              <a:defRPr sz="800"/>
            </a:lvl9pPr>
          </a:lstStyle>
          <a:p/>
        </p:txBody>
      </p:sp>
      <p:sp>
        <p:nvSpPr>
          <p:cNvPr id="114" name="Google Shape;114;p35"/>
          <p:cNvSpPr txBox="1"/>
          <p:nvPr>
            <p:ph idx="12" type="sldNum"/>
          </p:nvPr>
        </p:nvSpPr>
        <p:spPr>
          <a:xfrm>
            <a:off x="8102009" y="4713506"/>
            <a:ext cx="413400" cy="2832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1" i="0" sz="900" u="none" cap="none" strike="noStrike">
                <a:solidFill>
                  <a:srgbClr val="7F7F7F"/>
                </a:solidFill>
                <a:latin typeface="Helvetica Neue Light"/>
                <a:ea typeface="Helvetica Neue Light"/>
                <a:cs typeface="Helvetica Neue Light"/>
                <a:sym typeface="Helvetica Neue Light"/>
              </a:defRPr>
            </a:lvl1pPr>
            <a:lvl2pPr indent="0" lvl="1" marL="0" marR="0" algn="r">
              <a:lnSpc>
                <a:spcPct val="100000"/>
              </a:lnSpc>
              <a:spcBef>
                <a:spcPts val="0"/>
              </a:spcBef>
              <a:spcAft>
                <a:spcPts val="0"/>
              </a:spcAft>
              <a:buClr>
                <a:srgbClr val="000000"/>
              </a:buClr>
              <a:buSzPts val="900"/>
              <a:buFont typeface="Arial"/>
              <a:buNone/>
              <a:defRPr b="1" i="0" sz="900" u="none" cap="none" strike="noStrike">
                <a:solidFill>
                  <a:srgbClr val="7F7F7F"/>
                </a:solidFill>
                <a:latin typeface="Helvetica Neue Light"/>
                <a:ea typeface="Helvetica Neue Light"/>
                <a:cs typeface="Helvetica Neue Light"/>
                <a:sym typeface="Helvetica Neue Light"/>
              </a:defRPr>
            </a:lvl2pPr>
            <a:lvl3pPr indent="0" lvl="2" marL="0" marR="0" algn="r">
              <a:lnSpc>
                <a:spcPct val="100000"/>
              </a:lnSpc>
              <a:spcBef>
                <a:spcPts val="0"/>
              </a:spcBef>
              <a:spcAft>
                <a:spcPts val="0"/>
              </a:spcAft>
              <a:buClr>
                <a:srgbClr val="000000"/>
              </a:buClr>
              <a:buSzPts val="900"/>
              <a:buFont typeface="Arial"/>
              <a:buNone/>
              <a:defRPr b="1" i="0" sz="900" u="none" cap="none" strike="noStrike">
                <a:solidFill>
                  <a:srgbClr val="7F7F7F"/>
                </a:solidFill>
                <a:latin typeface="Helvetica Neue Light"/>
                <a:ea typeface="Helvetica Neue Light"/>
                <a:cs typeface="Helvetica Neue Light"/>
                <a:sym typeface="Helvetica Neue Light"/>
              </a:defRPr>
            </a:lvl3pPr>
            <a:lvl4pPr indent="0" lvl="3" marL="0" marR="0" algn="r">
              <a:lnSpc>
                <a:spcPct val="100000"/>
              </a:lnSpc>
              <a:spcBef>
                <a:spcPts val="0"/>
              </a:spcBef>
              <a:spcAft>
                <a:spcPts val="0"/>
              </a:spcAft>
              <a:buClr>
                <a:srgbClr val="000000"/>
              </a:buClr>
              <a:buSzPts val="900"/>
              <a:buFont typeface="Arial"/>
              <a:buNone/>
              <a:defRPr b="1" i="0" sz="900" u="none" cap="none" strike="noStrike">
                <a:solidFill>
                  <a:srgbClr val="7F7F7F"/>
                </a:solidFill>
                <a:latin typeface="Helvetica Neue Light"/>
                <a:ea typeface="Helvetica Neue Light"/>
                <a:cs typeface="Helvetica Neue Light"/>
                <a:sym typeface="Helvetica Neue Light"/>
              </a:defRPr>
            </a:lvl4pPr>
            <a:lvl5pPr indent="0" lvl="4" marL="0" marR="0" algn="r">
              <a:lnSpc>
                <a:spcPct val="100000"/>
              </a:lnSpc>
              <a:spcBef>
                <a:spcPts val="0"/>
              </a:spcBef>
              <a:spcAft>
                <a:spcPts val="0"/>
              </a:spcAft>
              <a:buClr>
                <a:srgbClr val="000000"/>
              </a:buClr>
              <a:buSzPts val="900"/>
              <a:buFont typeface="Arial"/>
              <a:buNone/>
              <a:defRPr b="1" i="0" sz="900" u="none" cap="none" strike="noStrike">
                <a:solidFill>
                  <a:srgbClr val="7F7F7F"/>
                </a:solidFill>
                <a:latin typeface="Helvetica Neue Light"/>
                <a:ea typeface="Helvetica Neue Light"/>
                <a:cs typeface="Helvetica Neue Light"/>
                <a:sym typeface="Helvetica Neue Light"/>
              </a:defRPr>
            </a:lvl5pPr>
            <a:lvl6pPr indent="0" lvl="5" marL="0" marR="0" algn="r">
              <a:lnSpc>
                <a:spcPct val="100000"/>
              </a:lnSpc>
              <a:spcBef>
                <a:spcPts val="0"/>
              </a:spcBef>
              <a:spcAft>
                <a:spcPts val="0"/>
              </a:spcAft>
              <a:buClr>
                <a:srgbClr val="000000"/>
              </a:buClr>
              <a:buSzPts val="900"/>
              <a:buFont typeface="Arial"/>
              <a:buNone/>
              <a:defRPr b="1" i="0" sz="900" u="none" cap="none" strike="noStrike">
                <a:solidFill>
                  <a:srgbClr val="7F7F7F"/>
                </a:solidFill>
                <a:latin typeface="Helvetica Neue Light"/>
                <a:ea typeface="Helvetica Neue Light"/>
                <a:cs typeface="Helvetica Neue Light"/>
                <a:sym typeface="Helvetica Neue Light"/>
              </a:defRPr>
            </a:lvl6pPr>
            <a:lvl7pPr indent="0" lvl="6" marL="0" marR="0" algn="r">
              <a:lnSpc>
                <a:spcPct val="100000"/>
              </a:lnSpc>
              <a:spcBef>
                <a:spcPts val="0"/>
              </a:spcBef>
              <a:spcAft>
                <a:spcPts val="0"/>
              </a:spcAft>
              <a:buClr>
                <a:srgbClr val="000000"/>
              </a:buClr>
              <a:buSzPts val="900"/>
              <a:buFont typeface="Arial"/>
              <a:buNone/>
              <a:defRPr b="1" i="0" sz="900" u="none" cap="none" strike="noStrike">
                <a:solidFill>
                  <a:srgbClr val="7F7F7F"/>
                </a:solidFill>
                <a:latin typeface="Helvetica Neue Light"/>
                <a:ea typeface="Helvetica Neue Light"/>
                <a:cs typeface="Helvetica Neue Light"/>
                <a:sym typeface="Helvetica Neue Light"/>
              </a:defRPr>
            </a:lvl7pPr>
            <a:lvl8pPr indent="0" lvl="7" marL="0" marR="0" algn="r">
              <a:lnSpc>
                <a:spcPct val="100000"/>
              </a:lnSpc>
              <a:spcBef>
                <a:spcPts val="0"/>
              </a:spcBef>
              <a:spcAft>
                <a:spcPts val="0"/>
              </a:spcAft>
              <a:buClr>
                <a:srgbClr val="000000"/>
              </a:buClr>
              <a:buSzPts val="900"/>
              <a:buFont typeface="Arial"/>
              <a:buNone/>
              <a:defRPr b="1" i="0" sz="900" u="none" cap="none" strike="noStrike">
                <a:solidFill>
                  <a:srgbClr val="7F7F7F"/>
                </a:solidFill>
                <a:latin typeface="Helvetica Neue Light"/>
                <a:ea typeface="Helvetica Neue Light"/>
                <a:cs typeface="Helvetica Neue Light"/>
                <a:sym typeface="Helvetica Neue Light"/>
              </a:defRPr>
            </a:lvl8pPr>
            <a:lvl9pPr indent="0" lvl="8" marL="0" marR="0" algn="r">
              <a:lnSpc>
                <a:spcPct val="100000"/>
              </a:lnSpc>
              <a:spcBef>
                <a:spcPts val="0"/>
              </a:spcBef>
              <a:spcAft>
                <a:spcPts val="0"/>
              </a:spcAft>
              <a:buClr>
                <a:srgbClr val="000000"/>
              </a:buClr>
              <a:buSzPts val="900"/>
              <a:buFont typeface="Arial"/>
              <a:buNone/>
              <a:defRPr b="1" i="0" sz="900" u="none" cap="none" strike="noStrike">
                <a:solidFill>
                  <a:srgbClr val="7F7F7F"/>
                </a:solidFill>
                <a:latin typeface="Helvetica Neue Light"/>
                <a:ea typeface="Helvetica Neue Light"/>
                <a:cs typeface="Helvetica Neue Light"/>
                <a:sym typeface="Helvetica Neue Light"/>
              </a:defRPr>
            </a:lvl9pPr>
          </a:lstStyle>
          <a:p>
            <a:pPr indent="0" lvl="0" marL="0" rtl="0" algn="r">
              <a:spcBef>
                <a:spcPts val="0"/>
              </a:spcBef>
              <a:spcAft>
                <a:spcPts val="0"/>
              </a:spcAft>
              <a:buNone/>
            </a:pPr>
            <a:r>
              <a:rPr lang="en"/>
              <a:t>|</a:t>
            </a:r>
            <a:r>
              <a:rPr b="0" lang="en"/>
              <a:t>  </a:t>
            </a:r>
            <a:fld id="{00000000-1234-1234-1234-123412341234}" type="slidenum">
              <a:rPr b="0" lang="en"/>
              <a:t>‹#›</a:t>
            </a:fld>
            <a:endParaRPr b="0"/>
          </a:p>
        </p:txBody>
      </p:sp>
      <p:sp>
        <p:nvSpPr>
          <p:cNvPr id="115" name="Google Shape;115;p35"/>
          <p:cNvSpPr txBox="1"/>
          <p:nvPr>
            <p:ph idx="10" type="dt"/>
          </p:nvPr>
        </p:nvSpPr>
        <p:spPr>
          <a:xfrm>
            <a:off x="5943600" y="4713505"/>
            <a:ext cx="2158500" cy="283200"/>
          </a:xfrm>
          <a:prstGeom prst="rect">
            <a:avLst/>
          </a:prstGeom>
          <a:noFill/>
          <a:ln>
            <a:noFill/>
          </a:ln>
        </p:spPr>
        <p:txBody>
          <a:bodyPr anchorCtr="0" anchor="ctr" bIns="34275" lIns="68575" spcFirstLastPara="1" rIns="68575" wrap="square" tIns="34275">
            <a:noAutofit/>
          </a:bodyPr>
          <a:lstStyle>
            <a:lvl1pPr lvl="0" algn="r">
              <a:lnSpc>
                <a:spcPct val="100000"/>
              </a:lnSpc>
              <a:spcBef>
                <a:spcPts val="0"/>
              </a:spcBef>
              <a:spcAft>
                <a:spcPts val="0"/>
              </a:spcAft>
              <a:buSzPts val="1100"/>
              <a:buNone/>
              <a:defRPr b="0" i="0" sz="900">
                <a:solidFill>
                  <a:srgbClr val="7F7F7F"/>
                </a:solidFill>
                <a:latin typeface="Helvetica Neue Light"/>
                <a:ea typeface="Helvetica Neue Light"/>
                <a:cs typeface="Helvetica Neue Light"/>
                <a:sym typeface="Helvetica Neue Light"/>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pic>
        <p:nvPicPr>
          <p:cNvPr id="116" name="Google Shape;116;p35"/>
          <p:cNvPicPr preferRelativeResize="0"/>
          <p:nvPr/>
        </p:nvPicPr>
        <p:blipFill rotWithShape="1">
          <a:blip r:embed="rId2">
            <a:alphaModFix/>
          </a:blip>
          <a:srcRect b="38397" l="29652" r="29479" t="38311"/>
          <a:stretch/>
        </p:blipFill>
        <p:spPr>
          <a:xfrm>
            <a:off x="269110" y="4529211"/>
            <a:ext cx="1024356" cy="449242"/>
          </a:xfrm>
          <a:prstGeom prst="rect">
            <a:avLst/>
          </a:prstGeom>
          <a:noFill/>
          <a:ln>
            <a:noFill/>
          </a:ln>
        </p:spPr>
      </p:pic>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17" name="Shape 117"/>
        <p:cNvGrpSpPr/>
        <p:nvPr/>
      </p:nvGrpSpPr>
      <p:grpSpPr>
        <a:xfrm>
          <a:off x="0" y="0"/>
          <a:ext cx="0" cy="0"/>
          <a:chOff x="0" y="0"/>
          <a:chExt cx="0" cy="0"/>
        </a:xfrm>
      </p:grpSpPr>
      <p:sp>
        <p:nvSpPr>
          <p:cNvPr id="118" name="Google Shape;118;p36"/>
          <p:cNvSpPr txBox="1"/>
          <p:nvPr>
            <p:ph type="title"/>
          </p:nvPr>
        </p:nvSpPr>
        <p:spPr>
          <a:xfrm>
            <a:off x="629841" y="342900"/>
            <a:ext cx="2949300" cy="1200000"/>
          </a:xfrm>
          <a:prstGeom prst="rect">
            <a:avLst/>
          </a:prstGeom>
          <a:noFill/>
          <a:ln>
            <a:noFill/>
          </a:ln>
        </p:spPr>
        <p:txBody>
          <a:bodyPr anchorCtr="0" anchor="b" bIns="34275" lIns="68575" spcFirstLastPara="1" rIns="68575" wrap="square" tIns="34275">
            <a:noAutofit/>
          </a:bodyPr>
          <a:lstStyle>
            <a:lvl1pPr lvl="0" algn="l">
              <a:lnSpc>
                <a:spcPct val="90000"/>
              </a:lnSpc>
              <a:spcBef>
                <a:spcPts val="0"/>
              </a:spcBef>
              <a:spcAft>
                <a:spcPts val="0"/>
              </a:spcAft>
              <a:buClr>
                <a:schemeClr val="dk1"/>
              </a:buClr>
              <a:buSzPts val="2400"/>
              <a:buFont typeface="Helvetica Neue"/>
              <a:buNone/>
              <a:defRPr sz="2400"/>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19" name="Google Shape;119;p36"/>
          <p:cNvSpPr/>
          <p:nvPr>
            <p:ph idx="2" type="pic"/>
          </p:nvPr>
        </p:nvSpPr>
        <p:spPr>
          <a:xfrm>
            <a:off x="3887391" y="740569"/>
            <a:ext cx="4629000" cy="3655200"/>
          </a:xfrm>
          <a:prstGeom prst="rect">
            <a:avLst/>
          </a:prstGeom>
          <a:noFill/>
          <a:ln>
            <a:noFill/>
          </a:ln>
        </p:spPr>
      </p:sp>
      <p:sp>
        <p:nvSpPr>
          <p:cNvPr id="120" name="Google Shape;120;p36"/>
          <p:cNvSpPr txBox="1"/>
          <p:nvPr>
            <p:ph idx="1" type="body"/>
          </p:nvPr>
        </p:nvSpPr>
        <p:spPr>
          <a:xfrm>
            <a:off x="629841" y="1543050"/>
            <a:ext cx="2949300" cy="2858700"/>
          </a:xfrm>
          <a:prstGeom prst="rect">
            <a:avLst/>
          </a:prstGeom>
          <a:noFill/>
          <a:ln>
            <a:noFill/>
          </a:ln>
        </p:spPr>
        <p:txBody>
          <a:bodyPr anchorCtr="0" anchor="t" bIns="34275" lIns="68575" spcFirstLastPara="1" rIns="68575" wrap="square" tIns="34275">
            <a:noAutofit/>
          </a:bodyPr>
          <a:lstStyle>
            <a:lvl1pPr indent="-228600" lvl="0" marL="457200" algn="l">
              <a:lnSpc>
                <a:spcPct val="90000"/>
              </a:lnSpc>
              <a:spcBef>
                <a:spcPts val="800"/>
              </a:spcBef>
              <a:spcAft>
                <a:spcPts val="0"/>
              </a:spcAft>
              <a:buClr>
                <a:schemeClr val="dk1"/>
              </a:buClr>
              <a:buSzPts val="1200"/>
              <a:buFont typeface="Helvetica Neue Light"/>
              <a:buNone/>
              <a:defRPr sz="1200"/>
            </a:lvl1pPr>
            <a:lvl2pPr indent="-228600" lvl="1" marL="914400" algn="l">
              <a:lnSpc>
                <a:spcPct val="90000"/>
              </a:lnSpc>
              <a:spcBef>
                <a:spcPts val="400"/>
              </a:spcBef>
              <a:spcAft>
                <a:spcPts val="0"/>
              </a:spcAft>
              <a:buClr>
                <a:schemeClr val="dk1"/>
              </a:buClr>
              <a:buSzPts val="1100"/>
              <a:buFont typeface="Helvetica Neue Light"/>
              <a:buNone/>
              <a:defRPr sz="1100"/>
            </a:lvl2pPr>
            <a:lvl3pPr indent="-228600" lvl="2" marL="1371600" algn="l">
              <a:lnSpc>
                <a:spcPct val="90000"/>
              </a:lnSpc>
              <a:spcBef>
                <a:spcPts val="400"/>
              </a:spcBef>
              <a:spcAft>
                <a:spcPts val="0"/>
              </a:spcAft>
              <a:buClr>
                <a:schemeClr val="dk1"/>
              </a:buClr>
              <a:buSzPts val="900"/>
              <a:buFont typeface="Helvetica Neue Light"/>
              <a:buNone/>
              <a:defRPr sz="900"/>
            </a:lvl3pPr>
            <a:lvl4pPr indent="-228600" lvl="3" marL="1828800" algn="l">
              <a:lnSpc>
                <a:spcPct val="90000"/>
              </a:lnSpc>
              <a:spcBef>
                <a:spcPts val="400"/>
              </a:spcBef>
              <a:spcAft>
                <a:spcPts val="0"/>
              </a:spcAft>
              <a:buClr>
                <a:schemeClr val="dk1"/>
              </a:buClr>
              <a:buSzPts val="800"/>
              <a:buFont typeface="Helvetica Neue Light"/>
              <a:buNone/>
              <a:defRPr sz="800"/>
            </a:lvl4pPr>
            <a:lvl5pPr indent="-228600" lvl="4" marL="2286000" algn="l">
              <a:lnSpc>
                <a:spcPct val="90000"/>
              </a:lnSpc>
              <a:spcBef>
                <a:spcPts val="400"/>
              </a:spcBef>
              <a:spcAft>
                <a:spcPts val="0"/>
              </a:spcAft>
              <a:buClr>
                <a:schemeClr val="dk1"/>
              </a:buClr>
              <a:buSzPts val="800"/>
              <a:buFont typeface="Helvetica Neue Light"/>
              <a:buNone/>
              <a:defRPr sz="800"/>
            </a:lvl5pPr>
            <a:lvl6pPr indent="-228600" lvl="5" marL="2743200" algn="l">
              <a:lnSpc>
                <a:spcPct val="90000"/>
              </a:lnSpc>
              <a:spcBef>
                <a:spcPts val="400"/>
              </a:spcBef>
              <a:spcAft>
                <a:spcPts val="0"/>
              </a:spcAft>
              <a:buClr>
                <a:schemeClr val="dk1"/>
              </a:buClr>
              <a:buSzPts val="800"/>
              <a:buNone/>
              <a:defRPr sz="800"/>
            </a:lvl6pPr>
            <a:lvl7pPr indent="-228600" lvl="6" marL="3200400" algn="l">
              <a:lnSpc>
                <a:spcPct val="90000"/>
              </a:lnSpc>
              <a:spcBef>
                <a:spcPts val="400"/>
              </a:spcBef>
              <a:spcAft>
                <a:spcPts val="0"/>
              </a:spcAft>
              <a:buClr>
                <a:schemeClr val="dk1"/>
              </a:buClr>
              <a:buSzPts val="800"/>
              <a:buNone/>
              <a:defRPr sz="800"/>
            </a:lvl7pPr>
            <a:lvl8pPr indent="-228600" lvl="7" marL="3657600" algn="l">
              <a:lnSpc>
                <a:spcPct val="90000"/>
              </a:lnSpc>
              <a:spcBef>
                <a:spcPts val="400"/>
              </a:spcBef>
              <a:spcAft>
                <a:spcPts val="0"/>
              </a:spcAft>
              <a:buClr>
                <a:schemeClr val="dk1"/>
              </a:buClr>
              <a:buSzPts val="800"/>
              <a:buNone/>
              <a:defRPr sz="800"/>
            </a:lvl8pPr>
            <a:lvl9pPr indent="-228600" lvl="8" marL="4114800" algn="l">
              <a:lnSpc>
                <a:spcPct val="90000"/>
              </a:lnSpc>
              <a:spcBef>
                <a:spcPts val="400"/>
              </a:spcBef>
              <a:spcAft>
                <a:spcPts val="0"/>
              </a:spcAft>
              <a:buClr>
                <a:schemeClr val="dk1"/>
              </a:buClr>
              <a:buSzPts val="800"/>
              <a:buNone/>
              <a:defRPr sz="800"/>
            </a:lvl9pPr>
          </a:lstStyle>
          <a:p/>
        </p:txBody>
      </p:sp>
      <p:sp>
        <p:nvSpPr>
          <p:cNvPr id="121" name="Google Shape;121;p36"/>
          <p:cNvSpPr txBox="1"/>
          <p:nvPr>
            <p:ph idx="12" type="sldNum"/>
          </p:nvPr>
        </p:nvSpPr>
        <p:spPr>
          <a:xfrm>
            <a:off x="8102009" y="4713506"/>
            <a:ext cx="413400" cy="2832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1" i="0" sz="900" u="none" cap="none" strike="noStrike">
                <a:solidFill>
                  <a:srgbClr val="7F7F7F"/>
                </a:solidFill>
                <a:latin typeface="Helvetica Neue Light"/>
                <a:ea typeface="Helvetica Neue Light"/>
                <a:cs typeface="Helvetica Neue Light"/>
                <a:sym typeface="Helvetica Neue Light"/>
              </a:defRPr>
            </a:lvl1pPr>
            <a:lvl2pPr indent="0" lvl="1" marL="0" marR="0" algn="r">
              <a:lnSpc>
                <a:spcPct val="100000"/>
              </a:lnSpc>
              <a:spcBef>
                <a:spcPts val="0"/>
              </a:spcBef>
              <a:spcAft>
                <a:spcPts val="0"/>
              </a:spcAft>
              <a:buClr>
                <a:srgbClr val="000000"/>
              </a:buClr>
              <a:buSzPts val="900"/>
              <a:buFont typeface="Arial"/>
              <a:buNone/>
              <a:defRPr b="1" i="0" sz="900" u="none" cap="none" strike="noStrike">
                <a:solidFill>
                  <a:srgbClr val="7F7F7F"/>
                </a:solidFill>
                <a:latin typeface="Helvetica Neue Light"/>
                <a:ea typeface="Helvetica Neue Light"/>
                <a:cs typeface="Helvetica Neue Light"/>
                <a:sym typeface="Helvetica Neue Light"/>
              </a:defRPr>
            </a:lvl2pPr>
            <a:lvl3pPr indent="0" lvl="2" marL="0" marR="0" algn="r">
              <a:lnSpc>
                <a:spcPct val="100000"/>
              </a:lnSpc>
              <a:spcBef>
                <a:spcPts val="0"/>
              </a:spcBef>
              <a:spcAft>
                <a:spcPts val="0"/>
              </a:spcAft>
              <a:buClr>
                <a:srgbClr val="000000"/>
              </a:buClr>
              <a:buSzPts val="900"/>
              <a:buFont typeface="Arial"/>
              <a:buNone/>
              <a:defRPr b="1" i="0" sz="900" u="none" cap="none" strike="noStrike">
                <a:solidFill>
                  <a:srgbClr val="7F7F7F"/>
                </a:solidFill>
                <a:latin typeface="Helvetica Neue Light"/>
                <a:ea typeface="Helvetica Neue Light"/>
                <a:cs typeface="Helvetica Neue Light"/>
                <a:sym typeface="Helvetica Neue Light"/>
              </a:defRPr>
            </a:lvl3pPr>
            <a:lvl4pPr indent="0" lvl="3" marL="0" marR="0" algn="r">
              <a:lnSpc>
                <a:spcPct val="100000"/>
              </a:lnSpc>
              <a:spcBef>
                <a:spcPts val="0"/>
              </a:spcBef>
              <a:spcAft>
                <a:spcPts val="0"/>
              </a:spcAft>
              <a:buClr>
                <a:srgbClr val="000000"/>
              </a:buClr>
              <a:buSzPts val="900"/>
              <a:buFont typeface="Arial"/>
              <a:buNone/>
              <a:defRPr b="1" i="0" sz="900" u="none" cap="none" strike="noStrike">
                <a:solidFill>
                  <a:srgbClr val="7F7F7F"/>
                </a:solidFill>
                <a:latin typeface="Helvetica Neue Light"/>
                <a:ea typeface="Helvetica Neue Light"/>
                <a:cs typeface="Helvetica Neue Light"/>
                <a:sym typeface="Helvetica Neue Light"/>
              </a:defRPr>
            </a:lvl4pPr>
            <a:lvl5pPr indent="0" lvl="4" marL="0" marR="0" algn="r">
              <a:lnSpc>
                <a:spcPct val="100000"/>
              </a:lnSpc>
              <a:spcBef>
                <a:spcPts val="0"/>
              </a:spcBef>
              <a:spcAft>
                <a:spcPts val="0"/>
              </a:spcAft>
              <a:buClr>
                <a:srgbClr val="000000"/>
              </a:buClr>
              <a:buSzPts val="900"/>
              <a:buFont typeface="Arial"/>
              <a:buNone/>
              <a:defRPr b="1" i="0" sz="900" u="none" cap="none" strike="noStrike">
                <a:solidFill>
                  <a:srgbClr val="7F7F7F"/>
                </a:solidFill>
                <a:latin typeface="Helvetica Neue Light"/>
                <a:ea typeface="Helvetica Neue Light"/>
                <a:cs typeface="Helvetica Neue Light"/>
                <a:sym typeface="Helvetica Neue Light"/>
              </a:defRPr>
            </a:lvl5pPr>
            <a:lvl6pPr indent="0" lvl="5" marL="0" marR="0" algn="r">
              <a:lnSpc>
                <a:spcPct val="100000"/>
              </a:lnSpc>
              <a:spcBef>
                <a:spcPts val="0"/>
              </a:spcBef>
              <a:spcAft>
                <a:spcPts val="0"/>
              </a:spcAft>
              <a:buClr>
                <a:srgbClr val="000000"/>
              </a:buClr>
              <a:buSzPts val="900"/>
              <a:buFont typeface="Arial"/>
              <a:buNone/>
              <a:defRPr b="1" i="0" sz="900" u="none" cap="none" strike="noStrike">
                <a:solidFill>
                  <a:srgbClr val="7F7F7F"/>
                </a:solidFill>
                <a:latin typeface="Helvetica Neue Light"/>
                <a:ea typeface="Helvetica Neue Light"/>
                <a:cs typeface="Helvetica Neue Light"/>
                <a:sym typeface="Helvetica Neue Light"/>
              </a:defRPr>
            </a:lvl6pPr>
            <a:lvl7pPr indent="0" lvl="6" marL="0" marR="0" algn="r">
              <a:lnSpc>
                <a:spcPct val="100000"/>
              </a:lnSpc>
              <a:spcBef>
                <a:spcPts val="0"/>
              </a:spcBef>
              <a:spcAft>
                <a:spcPts val="0"/>
              </a:spcAft>
              <a:buClr>
                <a:srgbClr val="000000"/>
              </a:buClr>
              <a:buSzPts val="900"/>
              <a:buFont typeface="Arial"/>
              <a:buNone/>
              <a:defRPr b="1" i="0" sz="900" u="none" cap="none" strike="noStrike">
                <a:solidFill>
                  <a:srgbClr val="7F7F7F"/>
                </a:solidFill>
                <a:latin typeface="Helvetica Neue Light"/>
                <a:ea typeface="Helvetica Neue Light"/>
                <a:cs typeface="Helvetica Neue Light"/>
                <a:sym typeface="Helvetica Neue Light"/>
              </a:defRPr>
            </a:lvl7pPr>
            <a:lvl8pPr indent="0" lvl="7" marL="0" marR="0" algn="r">
              <a:lnSpc>
                <a:spcPct val="100000"/>
              </a:lnSpc>
              <a:spcBef>
                <a:spcPts val="0"/>
              </a:spcBef>
              <a:spcAft>
                <a:spcPts val="0"/>
              </a:spcAft>
              <a:buClr>
                <a:srgbClr val="000000"/>
              </a:buClr>
              <a:buSzPts val="900"/>
              <a:buFont typeface="Arial"/>
              <a:buNone/>
              <a:defRPr b="1" i="0" sz="900" u="none" cap="none" strike="noStrike">
                <a:solidFill>
                  <a:srgbClr val="7F7F7F"/>
                </a:solidFill>
                <a:latin typeface="Helvetica Neue Light"/>
                <a:ea typeface="Helvetica Neue Light"/>
                <a:cs typeface="Helvetica Neue Light"/>
                <a:sym typeface="Helvetica Neue Light"/>
              </a:defRPr>
            </a:lvl8pPr>
            <a:lvl9pPr indent="0" lvl="8" marL="0" marR="0" algn="r">
              <a:lnSpc>
                <a:spcPct val="100000"/>
              </a:lnSpc>
              <a:spcBef>
                <a:spcPts val="0"/>
              </a:spcBef>
              <a:spcAft>
                <a:spcPts val="0"/>
              </a:spcAft>
              <a:buClr>
                <a:srgbClr val="000000"/>
              </a:buClr>
              <a:buSzPts val="900"/>
              <a:buFont typeface="Arial"/>
              <a:buNone/>
              <a:defRPr b="1" i="0" sz="900" u="none" cap="none" strike="noStrike">
                <a:solidFill>
                  <a:srgbClr val="7F7F7F"/>
                </a:solidFill>
                <a:latin typeface="Helvetica Neue Light"/>
                <a:ea typeface="Helvetica Neue Light"/>
                <a:cs typeface="Helvetica Neue Light"/>
                <a:sym typeface="Helvetica Neue Light"/>
              </a:defRPr>
            </a:lvl9pPr>
          </a:lstStyle>
          <a:p>
            <a:pPr indent="0" lvl="0" marL="0" rtl="0" algn="r">
              <a:spcBef>
                <a:spcPts val="0"/>
              </a:spcBef>
              <a:spcAft>
                <a:spcPts val="0"/>
              </a:spcAft>
              <a:buNone/>
            </a:pPr>
            <a:r>
              <a:rPr lang="en"/>
              <a:t>|</a:t>
            </a:r>
            <a:r>
              <a:rPr b="0" lang="en"/>
              <a:t>  </a:t>
            </a:r>
            <a:fld id="{00000000-1234-1234-1234-123412341234}" type="slidenum">
              <a:rPr b="0" lang="en"/>
              <a:t>‹#›</a:t>
            </a:fld>
            <a:endParaRPr b="0"/>
          </a:p>
        </p:txBody>
      </p:sp>
      <p:sp>
        <p:nvSpPr>
          <p:cNvPr id="122" name="Google Shape;122;p36"/>
          <p:cNvSpPr txBox="1"/>
          <p:nvPr>
            <p:ph idx="10" type="dt"/>
          </p:nvPr>
        </p:nvSpPr>
        <p:spPr>
          <a:xfrm>
            <a:off x="5943600" y="4713505"/>
            <a:ext cx="2158500" cy="283200"/>
          </a:xfrm>
          <a:prstGeom prst="rect">
            <a:avLst/>
          </a:prstGeom>
          <a:noFill/>
          <a:ln>
            <a:noFill/>
          </a:ln>
        </p:spPr>
        <p:txBody>
          <a:bodyPr anchorCtr="0" anchor="ctr" bIns="34275" lIns="68575" spcFirstLastPara="1" rIns="68575" wrap="square" tIns="34275">
            <a:noAutofit/>
          </a:bodyPr>
          <a:lstStyle>
            <a:lvl1pPr lvl="0" algn="r">
              <a:lnSpc>
                <a:spcPct val="100000"/>
              </a:lnSpc>
              <a:spcBef>
                <a:spcPts val="0"/>
              </a:spcBef>
              <a:spcAft>
                <a:spcPts val="0"/>
              </a:spcAft>
              <a:buSzPts val="1100"/>
              <a:buNone/>
              <a:defRPr b="0" i="0" sz="900">
                <a:solidFill>
                  <a:srgbClr val="7F7F7F"/>
                </a:solidFill>
                <a:latin typeface="Helvetica Neue Light"/>
                <a:ea typeface="Helvetica Neue Light"/>
                <a:cs typeface="Helvetica Neue Light"/>
                <a:sym typeface="Helvetica Neue Light"/>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pic>
        <p:nvPicPr>
          <p:cNvPr id="123" name="Google Shape;123;p36"/>
          <p:cNvPicPr preferRelativeResize="0"/>
          <p:nvPr/>
        </p:nvPicPr>
        <p:blipFill rotWithShape="1">
          <a:blip r:embed="rId2">
            <a:alphaModFix/>
          </a:blip>
          <a:srcRect b="38397" l="29652" r="29479" t="38311"/>
          <a:stretch/>
        </p:blipFill>
        <p:spPr>
          <a:xfrm>
            <a:off x="269110" y="4529211"/>
            <a:ext cx="1024356" cy="449242"/>
          </a:xfrm>
          <a:prstGeom prst="rect">
            <a:avLst/>
          </a:prstGeom>
          <a:noFill/>
          <a:ln>
            <a:noFill/>
          </a:ln>
        </p:spPr>
      </p:pic>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24" name="Shape 124"/>
        <p:cNvGrpSpPr/>
        <p:nvPr/>
      </p:nvGrpSpPr>
      <p:grpSpPr>
        <a:xfrm>
          <a:off x="0" y="0"/>
          <a:ext cx="0" cy="0"/>
          <a:chOff x="0" y="0"/>
          <a:chExt cx="0" cy="0"/>
        </a:xfrm>
      </p:grpSpPr>
      <p:sp>
        <p:nvSpPr>
          <p:cNvPr id="125" name="Google Shape;125;p37"/>
          <p:cNvSpPr txBox="1"/>
          <p:nvPr>
            <p:ph type="title"/>
          </p:nvPr>
        </p:nvSpPr>
        <p:spPr>
          <a:xfrm>
            <a:off x="628650" y="273844"/>
            <a:ext cx="7886700" cy="994200"/>
          </a:xfrm>
          <a:prstGeom prst="rect">
            <a:avLst/>
          </a:prstGeom>
          <a:noFill/>
          <a:ln>
            <a:noFill/>
          </a:ln>
        </p:spPr>
        <p:txBody>
          <a:bodyPr anchorCtr="0" anchor="b" bIns="34275" lIns="68575" spcFirstLastPara="1" rIns="68575" wrap="square" tIns="34275">
            <a:noAutofit/>
          </a:bodyPr>
          <a:lstStyle>
            <a:lvl1pPr lvl="0" algn="l">
              <a:lnSpc>
                <a:spcPct val="90000"/>
              </a:lnSpc>
              <a:spcBef>
                <a:spcPts val="0"/>
              </a:spcBef>
              <a:spcAft>
                <a:spcPts val="0"/>
              </a:spcAft>
              <a:buClr>
                <a:schemeClr val="dk1"/>
              </a:buClr>
              <a:buSzPts val="3000"/>
              <a:buFont typeface="Helvetica Neue"/>
              <a:buNone/>
              <a:defRPr sz="3000"/>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26" name="Google Shape;126;p37"/>
          <p:cNvSpPr txBox="1"/>
          <p:nvPr>
            <p:ph idx="1" type="body"/>
          </p:nvPr>
        </p:nvSpPr>
        <p:spPr>
          <a:xfrm rot="5400000">
            <a:off x="2940300" y="-942431"/>
            <a:ext cx="3263400" cy="7886700"/>
          </a:xfrm>
          <a:prstGeom prst="rect">
            <a:avLst/>
          </a:prstGeom>
          <a:noFill/>
          <a:ln>
            <a:noFill/>
          </a:ln>
        </p:spPr>
        <p:txBody>
          <a:bodyPr anchorCtr="0" anchor="t" bIns="34275" lIns="68575" spcFirstLastPara="1" rIns="68575" wrap="square" tIns="34275">
            <a:no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27" name="Google Shape;127;p37"/>
          <p:cNvSpPr txBox="1"/>
          <p:nvPr>
            <p:ph idx="12" type="sldNum"/>
          </p:nvPr>
        </p:nvSpPr>
        <p:spPr>
          <a:xfrm>
            <a:off x="8102009" y="4713506"/>
            <a:ext cx="413400" cy="2832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1" i="0" sz="900" u="none" cap="none" strike="noStrike">
                <a:solidFill>
                  <a:srgbClr val="7F7F7F"/>
                </a:solidFill>
                <a:latin typeface="Helvetica Neue Light"/>
                <a:ea typeface="Helvetica Neue Light"/>
                <a:cs typeface="Helvetica Neue Light"/>
                <a:sym typeface="Helvetica Neue Light"/>
              </a:defRPr>
            </a:lvl1pPr>
            <a:lvl2pPr indent="0" lvl="1" marL="0" marR="0" algn="r">
              <a:lnSpc>
                <a:spcPct val="100000"/>
              </a:lnSpc>
              <a:spcBef>
                <a:spcPts val="0"/>
              </a:spcBef>
              <a:spcAft>
                <a:spcPts val="0"/>
              </a:spcAft>
              <a:buClr>
                <a:srgbClr val="000000"/>
              </a:buClr>
              <a:buSzPts val="900"/>
              <a:buFont typeface="Arial"/>
              <a:buNone/>
              <a:defRPr b="1" i="0" sz="900" u="none" cap="none" strike="noStrike">
                <a:solidFill>
                  <a:srgbClr val="7F7F7F"/>
                </a:solidFill>
                <a:latin typeface="Helvetica Neue Light"/>
                <a:ea typeface="Helvetica Neue Light"/>
                <a:cs typeface="Helvetica Neue Light"/>
                <a:sym typeface="Helvetica Neue Light"/>
              </a:defRPr>
            </a:lvl2pPr>
            <a:lvl3pPr indent="0" lvl="2" marL="0" marR="0" algn="r">
              <a:lnSpc>
                <a:spcPct val="100000"/>
              </a:lnSpc>
              <a:spcBef>
                <a:spcPts val="0"/>
              </a:spcBef>
              <a:spcAft>
                <a:spcPts val="0"/>
              </a:spcAft>
              <a:buClr>
                <a:srgbClr val="000000"/>
              </a:buClr>
              <a:buSzPts val="900"/>
              <a:buFont typeface="Arial"/>
              <a:buNone/>
              <a:defRPr b="1" i="0" sz="900" u="none" cap="none" strike="noStrike">
                <a:solidFill>
                  <a:srgbClr val="7F7F7F"/>
                </a:solidFill>
                <a:latin typeface="Helvetica Neue Light"/>
                <a:ea typeface="Helvetica Neue Light"/>
                <a:cs typeface="Helvetica Neue Light"/>
                <a:sym typeface="Helvetica Neue Light"/>
              </a:defRPr>
            </a:lvl3pPr>
            <a:lvl4pPr indent="0" lvl="3" marL="0" marR="0" algn="r">
              <a:lnSpc>
                <a:spcPct val="100000"/>
              </a:lnSpc>
              <a:spcBef>
                <a:spcPts val="0"/>
              </a:spcBef>
              <a:spcAft>
                <a:spcPts val="0"/>
              </a:spcAft>
              <a:buClr>
                <a:srgbClr val="000000"/>
              </a:buClr>
              <a:buSzPts val="900"/>
              <a:buFont typeface="Arial"/>
              <a:buNone/>
              <a:defRPr b="1" i="0" sz="900" u="none" cap="none" strike="noStrike">
                <a:solidFill>
                  <a:srgbClr val="7F7F7F"/>
                </a:solidFill>
                <a:latin typeface="Helvetica Neue Light"/>
                <a:ea typeface="Helvetica Neue Light"/>
                <a:cs typeface="Helvetica Neue Light"/>
                <a:sym typeface="Helvetica Neue Light"/>
              </a:defRPr>
            </a:lvl4pPr>
            <a:lvl5pPr indent="0" lvl="4" marL="0" marR="0" algn="r">
              <a:lnSpc>
                <a:spcPct val="100000"/>
              </a:lnSpc>
              <a:spcBef>
                <a:spcPts val="0"/>
              </a:spcBef>
              <a:spcAft>
                <a:spcPts val="0"/>
              </a:spcAft>
              <a:buClr>
                <a:srgbClr val="000000"/>
              </a:buClr>
              <a:buSzPts val="900"/>
              <a:buFont typeface="Arial"/>
              <a:buNone/>
              <a:defRPr b="1" i="0" sz="900" u="none" cap="none" strike="noStrike">
                <a:solidFill>
                  <a:srgbClr val="7F7F7F"/>
                </a:solidFill>
                <a:latin typeface="Helvetica Neue Light"/>
                <a:ea typeface="Helvetica Neue Light"/>
                <a:cs typeface="Helvetica Neue Light"/>
                <a:sym typeface="Helvetica Neue Light"/>
              </a:defRPr>
            </a:lvl5pPr>
            <a:lvl6pPr indent="0" lvl="5" marL="0" marR="0" algn="r">
              <a:lnSpc>
                <a:spcPct val="100000"/>
              </a:lnSpc>
              <a:spcBef>
                <a:spcPts val="0"/>
              </a:spcBef>
              <a:spcAft>
                <a:spcPts val="0"/>
              </a:spcAft>
              <a:buClr>
                <a:srgbClr val="000000"/>
              </a:buClr>
              <a:buSzPts val="900"/>
              <a:buFont typeface="Arial"/>
              <a:buNone/>
              <a:defRPr b="1" i="0" sz="900" u="none" cap="none" strike="noStrike">
                <a:solidFill>
                  <a:srgbClr val="7F7F7F"/>
                </a:solidFill>
                <a:latin typeface="Helvetica Neue Light"/>
                <a:ea typeface="Helvetica Neue Light"/>
                <a:cs typeface="Helvetica Neue Light"/>
                <a:sym typeface="Helvetica Neue Light"/>
              </a:defRPr>
            </a:lvl6pPr>
            <a:lvl7pPr indent="0" lvl="6" marL="0" marR="0" algn="r">
              <a:lnSpc>
                <a:spcPct val="100000"/>
              </a:lnSpc>
              <a:spcBef>
                <a:spcPts val="0"/>
              </a:spcBef>
              <a:spcAft>
                <a:spcPts val="0"/>
              </a:spcAft>
              <a:buClr>
                <a:srgbClr val="000000"/>
              </a:buClr>
              <a:buSzPts val="900"/>
              <a:buFont typeface="Arial"/>
              <a:buNone/>
              <a:defRPr b="1" i="0" sz="900" u="none" cap="none" strike="noStrike">
                <a:solidFill>
                  <a:srgbClr val="7F7F7F"/>
                </a:solidFill>
                <a:latin typeface="Helvetica Neue Light"/>
                <a:ea typeface="Helvetica Neue Light"/>
                <a:cs typeface="Helvetica Neue Light"/>
                <a:sym typeface="Helvetica Neue Light"/>
              </a:defRPr>
            </a:lvl7pPr>
            <a:lvl8pPr indent="0" lvl="7" marL="0" marR="0" algn="r">
              <a:lnSpc>
                <a:spcPct val="100000"/>
              </a:lnSpc>
              <a:spcBef>
                <a:spcPts val="0"/>
              </a:spcBef>
              <a:spcAft>
                <a:spcPts val="0"/>
              </a:spcAft>
              <a:buClr>
                <a:srgbClr val="000000"/>
              </a:buClr>
              <a:buSzPts val="900"/>
              <a:buFont typeface="Arial"/>
              <a:buNone/>
              <a:defRPr b="1" i="0" sz="900" u="none" cap="none" strike="noStrike">
                <a:solidFill>
                  <a:srgbClr val="7F7F7F"/>
                </a:solidFill>
                <a:latin typeface="Helvetica Neue Light"/>
                <a:ea typeface="Helvetica Neue Light"/>
                <a:cs typeface="Helvetica Neue Light"/>
                <a:sym typeface="Helvetica Neue Light"/>
              </a:defRPr>
            </a:lvl8pPr>
            <a:lvl9pPr indent="0" lvl="8" marL="0" marR="0" algn="r">
              <a:lnSpc>
                <a:spcPct val="100000"/>
              </a:lnSpc>
              <a:spcBef>
                <a:spcPts val="0"/>
              </a:spcBef>
              <a:spcAft>
                <a:spcPts val="0"/>
              </a:spcAft>
              <a:buClr>
                <a:srgbClr val="000000"/>
              </a:buClr>
              <a:buSzPts val="900"/>
              <a:buFont typeface="Arial"/>
              <a:buNone/>
              <a:defRPr b="1" i="0" sz="900" u="none" cap="none" strike="noStrike">
                <a:solidFill>
                  <a:srgbClr val="7F7F7F"/>
                </a:solidFill>
                <a:latin typeface="Helvetica Neue Light"/>
                <a:ea typeface="Helvetica Neue Light"/>
                <a:cs typeface="Helvetica Neue Light"/>
                <a:sym typeface="Helvetica Neue Light"/>
              </a:defRPr>
            </a:lvl9pPr>
          </a:lstStyle>
          <a:p>
            <a:pPr indent="0" lvl="0" marL="0" rtl="0" algn="r">
              <a:spcBef>
                <a:spcPts val="0"/>
              </a:spcBef>
              <a:spcAft>
                <a:spcPts val="0"/>
              </a:spcAft>
              <a:buNone/>
            </a:pPr>
            <a:r>
              <a:rPr lang="en"/>
              <a:t>|</a:t>
            </a:r>
            <a:r>
              <a:rPr b="0" lang="en"/>
              <a:t>  </a:t>
            </a:r>
            <a:fld id="{00000000-1234-1234-1234-123412341234}" type="slidenum">
              <a:rPr b="0" lang="en"/>
              <a:t>‹#›</a:t>
            </a:fld>
            <a:endParaRPr b="0"/>
          </a:p>
        </p:txBody>
      </p:sp>
      <p:sp>
        <p:nvSpPr>
          <p:cNvPr id="128" name="Google Shape;128;p37"/>
          <p:cNvSpPr txBox="1"/>
          <p:nvPr>
            <p:ph idx="10" type="dt"/>
          </p:nvPr>
        </p:nvSpPr>
        <p:spPr>
          <a:xfrm>
            <a:off x="5943600" y="4713505"/>
            <a:ext cx="2158500" cy="283200"/>
          </a:xfrm>
          <a:prstGeom prst="rect">
            <a:avLst/>
          </a:prstGeom>
          <a:noFill/>
          <a:ln>
            <a:noFill/>
          </a:ln>
        </p:spPr>
        <p:txBody>
          <a:bodyPr anchorCtr="0" anchor="ctr" bIns="34275" lIns="68575" spcFirstLastPara="1" rIns="68575" wrap="square" tIns="34275">
            <a:noAutofit/>
          </a:bodyPr>
          <a:lstStyle>
            <a:lvl1pPr lvl="0" algn="r">
              <a:lnSpc>
                <a:spcPct val="100000"/>
              </a:lnSpc>
              <a:spcBef>
                <a:spcPts val="0"/>
              </a:spcBef>
              <a:spcAft>
                <a:spcPts val="0"/>
              </a:spcAft>
              <a:buSzPts val="1100"/>
              <a:buNone/>
              <a:defRPr b="0" i="0" sz="900">
                <a:solidFill>
                  <a:srgbClr val="7F7F7F"/>
                </a:solidFill>
                <a:latin typeface="Helvetica Neue Light"/>
                <a:ea typeface="Helvetica Neue Light"/>
                <a:cs typeface="Helvetica Neue Light"/>
                <a:sym typeface="Helvetica Neue Light"/>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pic>
        <p:nvPicPr>
          <p:cNvPr id="129" name="Google Shape;129;p37"/>
          <p:cNvPicPr preferRelativeResize="0"/>
          <p:nvPr/>
        </p:nvPicPr>
        <p:blipFill rotWithShape="1">
          <a:blip r:embed="rId2">
            <a:alphaModFix/>
          </a:blip>
          <a:srcRect b="38397" l="29652" r="29479" t="38311"/>
          <a:stretch/>
        </p:blipFill>
        <p:spPr>
          <a:xfrm>
            <a:off x="269110" y="4529211"/>
            <a:ext cx="1024356" cy="449242"/>
          </a:xfrm>
          <a:prstGeom prst="rect">
            <a:avLst/>
          </a:prstGeom>
          <a:noFill/>
          <a:ln>
            <a:noFill/>
          </a:ln>
        </p:spPr>
      </p:pic>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30" name="Shape 130"/>
        <p:cNvGrpSpPr/>
        <p:nvPr/>
      </p:nvGrpSpPr>
      <p:grpSpPr>
        <a:xfrm>
          <a:off x="0" y="0"/>
          <a:ext cx="0" cy="0"/>
          <a:chOff x="0" y="0"/>
          <a:chExt cx="0" cy="0"/>
        </a:xfrm>
      </p:grpSpPr>
      <p:sp>
        <p:nvSpPr>
          <p:cNvPr id="131" name="Google Shape;131;p38"/>
          <p:cNvSpPr txBox="1"/>
          <p:nvPr>
            <p:ph type="title"/>
          </p:nvPr>
        </p:nvSpPr>
        <p:spPr>
          <a:xfrm rot="5400000">
            <a:off x="5350050" y="1467544"/>
            <a:ext cx="4359000" cy="1971600"/>
          </a:xfrm>
          <a:prstGeom prst="rect">
            <a:avLst/>
          </a:prstGeom>
          <a:noFill/>
          <a:ln>
            <a:noFill/>
          </a:ln>
        </p:spPr>
        <p:txBody>
          <a:bodyPr anchorCtr="0" anchor="b" bIns="34275" lIns="68575" spcFirstLastPara="1" rIns="68575" wrap="square" tIns="34275">
            <a:noAutofit/>
          </a:bodyPr>
          <a:lstStyle>
            <a:lvl1pPr lvl="0" algn="l">
              <a:lnSpc>
                <a:spcPct val="90000"/>
              </a:lnSpc>
              <a:spcBef>
                <a:spcPts val="0"/>
              </a:spcBef>
              <a:spcAft>
                <a:spcPts val="0"/>
              </a:spcAft>
              <a:buClr>
                <a:schemeClr val="dk1"/>
              </a:buClr>
              <a:buSzPts val="3000"/>
              <a:buFont typeface="Helvetica Neue"/>
              <a:buNone/>
              <a:defRPr sz="3000"/>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32" name="Google Shape;132;p38"/>
          <p:cNvSpPr txBox="1"/>
          <p:nvPr>
            <p:ph idx="1" type="body"/>
          </p:nvPr>
        </p:nvSpPr>
        <p:spPr>
          <a:xfrm rot="5400000">
            <a:off x="1349475" y="-447056"/>
            <a:ext cx="4359000" cy="5800800"/>
          </a:xfrm>
          <a:prstGeom prst="rect">
            <a:avLst/>
          </a:prstGeom>
          <a:noFill/>
          <a:ln>
            <a:noFill/>
          </a:ln>
        </p:spPr>
        <p:txBody>
          <a:bodyPr anchorCtr="0" anchor="t" bIns="34275" lIns="68575" spcFirstLastPara="1" rIns="68575" wrap="square" tIns="34275">
            <a:no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33" name="Google Shape;133;p38"/>
          <p:cNvSpPr txBox="1"/>
          <p:nvPr>
            <p:ph idx="12" type="sldNum"/>
          </p:nvPr>
        </p:nvSpPr>
        <p:spPr>
          <a:xfrm>
            <a:off x="8102009" y="4713506"/>
            <a:ext cx="413400" cy="2832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1" i="0" sz="900" u="none" cap="none" strike="noStrike">
                <a:solidFill>
                  <a:srgbClr val="7F7F7F"/>
                </a:solidFill>
                <a:latin typeface="Helvetica Neue Light"/>
                <a:ea typeface="Helvetica Neue Light"/>
                <a:cs typeface="Helvetica Neue Light"/>
                <a:sym typeface="Helvetica Neue Light"/>
              </a:defRPr>
            </a:lvl1pPr>
            <a:lvl2pPr indent="0" lvl="1" marL="0" marR="0" algn="r">
              <a:lnSpc>
                <a:spcPct val="100000"/>
              </a:lnSpc>
              <a:spcBef>
                <a:spcPts val="0"/>
              </a:spcBef>
              <a:spcAft>
                <a:spcPts val="0"/>
              </a:spcAft>
              <a:buClr>
                <a:srgbClr val="000000"/>
              </a:buClr>
              <a:buSzPts val="900"/>
              <a:buFont typeface="Arial"/>
              <a:buNone/>
              <a:defRPr b="1" i="0" sz="900" u="none" cap="none" strike="noStrike">
                <a:solidFill>
                  <a:srgbClr val="7F7F7F"/>
                </a:solidFill>
                <a:latin typeface="Helvetica Neue Light"/>
                <a:ea typeface="Helvetica Neue Light"/>
                <a:cs typeface="Helvetica Neue Light"/>
                <a:sym typeface="Helvetica Neue Light"/>
              </a:defRPr>
            </a:lvl2pPr>
            <a:lvl3pPr indent="0" lvl="2" marL="0" marR="0" algn="r">
              <a:lnSpc>
                <a:spcPct val="100000"/>
              </a:lnSpc>
              <a:spcBef>
                <a:spcPts val="0"/>
              </a:spcBef>
              <a:spcAft>
                <a:spcPts val="0"/>
              </a:spcAft>
              <a:buClr>
                <a:srgbClr val="000000"/>
              </a:buClr>
              <a:buSzPts val="900"/>
              <a:buFont typeface="Arial"/>
              <a:buNone/>
              <a:defRPr b="1" i="0" sz="900" u="none" cap="none" strike="noStrike">
                <a:solidFill>
                  <a:srgbClr val="7F7F7F"/>
                </a:solidFill>
                <a:latin typeface="Helvetica Neue Light"/>
                <a:ea typeface="Helvetica Neue Light"/>
                <a:cs typeface="Helvetica Neue Light"/>
                <a:sym typeface="Helvetica Neue Light"/>
              </a:defRPr>
            </a:lvl3pPr>
            <a:lvl4pPr indent="0" lvl="3" marL="0" marR="0" algn="r">
              <a:lnSpc>
                <a:spcPct val="100000"/>
              </a:lnSpc>
              <a:spcBef>
                <a:spcPts val="0"/>
              </a:spcBef>
              <a:spcAft>
                <a:spcPts val="0"/>
              </a:spcAft>
              <a:buClr>
                <a:srgbClr val="000000"/>
              </a:buClr>
              <a:buSzPts val="900"/>
              <a:buFont typeface="Arial"/>
              <a:buNone/>
              <a:defRPr b="1" i="0" sz="900" u="none" cap="none" strike="noStrike">
                <a:solidFill>
                  <a:srgbClr val="7F7F7F"/>
                </a:solidFill>
                <a:latin typeface="Helvetica Neue Light"/>
                <a:ea typeface="Helvetica Neue Light"/>
                <a:cs typeface="Helvetica Neue Light"/>
                <a:sym typeface="Helvetica Neue Light"/>
              </a:defRPr>
            </a:lvl4pPr>
            <a:lvl5pPr indent="0" lvl="4" marL="0" marR="0" algn="r">
              <a:lnSpc>
                <a:spcPct val="100000"/>
              </a:lnSpc>
              <a:spcBef>
                <a:spcPts val="0"/>
              </a:spcBef>
              <a:spcAft>
                <a:spcPts val="0"/>
              </a:spcAft>
              <a:buClr>
                <a:srgbClr val="000000"/>
              </a:buClr>
              <a:buSzPts val="900"/>
              <a:buFont typeface="Arial"/>
              <a:buNone/>
              <a:defRPr b="1" i="0" sz="900" u="none" cap="none" strike="noStrike">
                <a:solidFill>
                  <a:srgbClr val="7F7F7F"/>
                </a:solidFill>
                <a:latin typeface="Helvetica Neue Light"/>
                <a:ea typeface="Helvetica Neue Light"/>
                <a:cs typeface="Helvetica Neue Light"/>
                <a:sym typeface="Helvetica Neue Light"/>
              </a:defRPr>
            </a:lvl5pPr>
            <a:lvl6pPr indent="0" lvl="5" marL="0" marR="0" algn="r">
              <a:lnSpc>
                <a:spcPct val="100000"/>
              </a:lnSpc>
              <a:spcBef>
                <a:spcPts val="0"/>
              </a:spcBef>
              <a:spcAft>
                <a:spcPts val="0"/>
              </a:spcAft>
              <a:buClr>
                <a:srgbClr val="000000"/>
              </a:buClr>
              <a:buSzPts val="900"/>
              <a:buFont typeface="Arial"/>
              <a:buNone/>
              <a:defRPr b="1" i="0" sz="900" u="none" cap="none" strike="noStrike">
                <a:solidFill>
                  <a:srgbClr val="7F7F7F"/>
                </a:solidFill>
                <a:latin typeface="Helvetica Neue Light"/>
                <a:ea typeface="Helvetica Neue Light"/>
                <a:cs typeface="Helvetica Neue Light"/>
                <a:sym typeface="Helvetica Neue Light"/>
              </a:defRPr>
            </a:lvl6pPr>
            <a:lvl7pPr indent="0" lvl="6" marL="0" marR="0" algn="r">
              <a:lnSpc>
                <a:spcPct val="100000"/>
              </a:lnSpc>
              <a:spcBef>
                <a:spcPts val="0"/>
              </a:spcBef>
              <a:spcAft>
                <a:spcPts val="0"/>
              </a:spcAft>
              <a:buClr>
                <a:srgbClr val="000000"/>
              </a:buClr>
              <a:buSzPts val="900"/>
              <a:buFont typeface="Arial"/>
              <a:buNone/>
              <a:defRPr b="1" i="0" sz="900" u="none" cap="none" strike="noStrike">
                <a:solidFill>
                  <a:srgbClr val="7F7F7F"/>
                </a:solidFill>
                <a:latin typeface="Helvetica Neue Light"/>
                <a:ea typeface="Helvetica Neue Light"/>
                <a:cs typeface="Helvetica Neue Light"/>
                <a:sym typeface="Helvetica Neue Light"/>
              </a:defRPr>
            </a:lvl7pPr>
            <a:lvl8pPr indent="0" lvl="7" marL="0" marR="0" algn="r">
              <a:lnSpc>
                <a:spcPct val="100000"/>
              </a:lnSpc>
              <a:spcBef>
                <a:spcPts val="0"/>
              </a:spcBef>
              <a:spcAft>
                <a:spcPts val="0"/>
              </a:spcAft>
              <a:buClr>
                <a:srgbClr val="000000"/>
              </a:buClr>
              <a:buSzPts val="900"/>
              <a:buFont typeface="Arial"/>
              <a:buNone/>
              <a:defRPr b="1" i="0" sz="900" u="none" cap="none" strike="noStrike">
                <a:solidFill>
                  <a:srgbClr val="7F7F7F"/>
                </a:solidFill>
                <a:latin typeface="Helvetica Neue Light"/>
                <a:ea typeface="Helvetica Neue Light"/>
                <a:cs typeface="Helvetica Neue Light"/>
                <a:sym typeface="Helvetica Neue Light"/>
              </a:defRPr>
            </a:lvl8pPr>
            <a:lvl9pPr indent="0" lvl="8" marL="0" marR="0" algn="r">
              <a:lnSpc>
                <a:spcPct val="100000"/>
              </a:lnSpc>
              <a:spcBef>
                <a:spcPts val="0"/>
              </a:spcBef>
              <a:spcAft>
                <a:spcPts val="0"/>
              </a:spcAft>
              <a:buClr>
                <a:srgbClr val="000000"/>
              </a:buClr>
              <a:buSzPts val="900"/>
              <a:buFont typeface="Arial"/>
              <a:buNone/>
              <a:defRPr b="1" i="0" sz="900" u="none" cap="none" strike="noStrike">
                <a:solidFill>
                  <a:srgbClr val="7F7F7F"/>
                </a:solidFill>
                <a:latin typeface="Helvetica Neue Light"/>
                <a:ea typeface="Helvetica Neue Light"/>
                <a:cs typeface="Helvetica Neue Light"/>
                <a:sym typeface="Helvetica Neue Light"/>
              </a:defRPr>
            </a:lvl9pPr>
          </a:lstStyle>
          <a:p>
            <a:pPr indent="0" lvl="0" marL="0" rtl="0" algn="r">
              <a:spcBef>
                <a:spcPts val="0"/>
              </a:spcBef>
              <a:spcAft>
                <a:spcPts val="0"/>
              </a:spcAft>
              <a:buNone/>
            </a:pPr>
            <a:r>
              <a:rPr lang="en"/>
              <a:t>|</a:t>
            </a:r>
            <a:r>
              <a:rPr b="0" lang="en"/>
              <a:t>  </a:t>
            </a:r>
            <a:fld id="{00000000-1234-1234-1234-123412341234}" type="slidenum">
              <a:rPr b="0" lang="en"/>
              <a:t>‹#›</a:t>
            </a:fld>
            <a:endParaRPr b="0"/>
          </a:p>
        </p:txBody>
      </p:sp>
      <p:sp>
        <p:nvSpPr>
          <p:cNvPr id="134" name="Google Shape;134;p38"/>
          <p:cNvSpPr txBox="1"/>
          <p:nvPr>
            <p:ph idx="10" type="dt"/>
          </p:nvPr>
        </p:nvSpPr>
        <p:spPr>
          <a:xfrm>
            <a:off x="5943600" y="4713505"/>
            <a:ext cx="2158500" cy="283200"/>
          </a:xfrm>
          <a:prstGeom prst="rect">
            <a:avLst/>
          </a:prstGeom>
          <a:noFill/>
          <a:ln>
            <a:noFill/>
          </a:ln>
        </p:spPr>
        <p:txBody>
          <a:bodyPr anchorCtr="0" anchor="ctr" bIns="34275" lIns="68575" spcFirstLastPara="1" rIns="68575" wrap="square" tIns="34275">
            <a:noAutofit/>
          </a:bodyPr>
          <a:lstStyle>
            <a:lvl1pPr lvl="0" algn="r">
              <a:lnSpc>
                <a:spcPct val="100000"/>
              </a:lnSpc>
              <a:spcBef>
                <a:spcPts val="0"/>
              </a:spcBef>
              <a:spcAft>
                <a:spcPts val="0"/>
              </a:spcAft>
              <a:buSzPts val="1100"/>
              <a:buNone/>
              <a:defRPr b="0" i="0" sz="900">
                <a:solidFill>
                  <a:srgbClr val="7F7F7F"/>
                </a:solidFill>
                <a:latin typeface="Helvetica Neue Light"/>
                <a:ea typeface="Helvetica Neue Light"/>
                <a:cs typeface="Helvetica Neue Light"/>
                <a:sym typeface="Helvetica Neue Light"/>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pic>
        <p:nvPicPr>
          <p:cNvPr id="135" name="Google Shape;135;p38"/>
          <p:cNvPicPr preferRelativeResize="0"/>
          <p:nvPr/>
        </p:nvPicPr>
        <p:blipFill rotWithShape="1">
          <a:blip r:embed="rId2">
            <a:alphaModFix/>
          </a:blip>
          <a:srcRect b="38397" l="29652" r="29479" t="38311"/>
          <a:stretch/>
        </p:blipFill>
        <p:spPr>
          <a:xfrm>
            <a:off x="269110" y="4529211"/>
            <a:ext cx="1024356" cy="449242"/>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18"/>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19" name="Google Shape;19;p1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1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2" name="Google Shape;22;p19"/>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23" name="Google Shape;23;p1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2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6" name="Google Shape;26;p20"/>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7" name="Google Shape;27;p20"/>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8" name="Google Shape;28;p2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2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31" name="Google Shape;31;p2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22"/>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4" name="Google Shape;34;p22"/>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35" name="Google Shape;35;p2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6" name="Shape 36"/>
        <p:cNvGrpSpPr/>
        <p:nvPr/>
      </p:nvGrpSpPr>
      <p:grpSpPr>
        <a:xfrm>
          <a:off x="0" y="0"/>
          <a:ext cx="0" cy="0"/>
          <a:chOff x="0" y="0"/>
          <a:chExt cx="0" cy="0"/>
        </a:xfrm>
      </p:grpSpPr>
      <p:sp>
        <p:nvSpPr>
          <p:cNvPr id="37" name="Google Shape;37;p23"/>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38" name="Google Shape;38;p2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24"/>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 name="Google Shape;41;p24"/>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42" name="Google Shape;42;p24"/>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24"/>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44" name="Google Shape;44;p2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1.xml"/><Relationship Id="rId10" Type="http://schemas.openxmlformats.org/officeDocument/2006/relationships/slideLayout" Target="../slideLayouts/slideLayout20.xml"/><Relationship Id="rId13" Type="http://schemas.openxmlformats.org/officeDocument/2006/relationships/slideLayout" Target="../slideLayouts/slideLayout23.xml"/><Relationship Id="rId12" Type="http://schemas.openxmlformats.org/officeDocument/2006/relationships/slideLayout" Target="../slideLayouts/slideLayout22.xml"/><Relationship Id="rId1" Type="http://schemas.openxmlformats.org/officeDocument/2006/relationships/image" Target="../media/image1.png"/><Relationship Id="rId2" Type="http://schemas.openxmlformats.org/officeDocument/2006/relationships/image" Target="../media/image6.png"/><Relationship Id="rId3" Type="http://schemas.openxmlformats.org/officeDocument/2006/relationships/image" Target="../media/image4.png"/><Relationship Id="rId4" Type="http://schemas.openxmlformats.org/officeDocument/2006/relationships/slideLayout" Target="../slideLayouts/slideLayout14.xml"/><Relationship Id="rId9" Type="http://schemas.openxmlformats.org/officeDocument/2006/relationships/slideLayout" Target="../slideLayouts/slideLayout19.xml"/><Relationship Id="rId15" Type="http://schemas.openxmlformats.org/officeDocument/2006/relationships/theme" Target="../theme/theme3.xml"/><Relationship Id="rId14" Type="http://schemas.openxmlformats.org/officeDocument/2006/relationships/slideLayout" Target="../slideLayouts/slideLayout2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60" name="Shape 60"/>
        <p:cNvGrpSpPr/>
        <p:nvPr/>
      </p:nvGrpSpPr>
      <p:grpSpPr>
        <a:xfrm>
          <a:off x="0" y="0"/>
          <a:ext cx="0" cy="0"/>
          <a:chOff x="0" y="0"/>
          <a:chExt cx="0" cy="0"/>
        </a:xfrm>
      </p:grpSpPr>
      <p:sp>
        <p:nvSpPr>
          <p:cNvPr id="61" name="Google Shape;61;p15"/>
          <p:cNvSpPr txBox="1"/>
          <p:nvPr>
            <p:ph type="title"/>
          </p:nvPr>
        </p:nvSpPr>
        <p:spPr>
          <a:xfrm>
            <a:off x="628650" y="273844"/>
            <a:ext cx="7886700" cy="994200"/>
          </a:xfrm>
          <a:prstGeom prst="rect">
            <a:avLst/>
          </a:prstGeom>
          <a:noFill/>
          <a:ln>
            <a:noFill/>
          </a:ln>
        </p:spPr>
        <p:txBody>
          <a:bodyPr anchorCtr="0" anchor="b" bIns="34275" lIns="68575" spcFirstLastPara="1" rIns="68575" wrap="square" tIns="34275">
            <a:noAutofit/>
          </a:bodyPr>
          <a:lstStyle>
            <a:lvl1pPr lvl="0" marR="0" rtl="0" algn="l">
              <a:lnSpc>
                <a:spcPct val="90000"/>
              </a:lnSpc>
              <a:spcBef>
                <a:spcPts val="0"/>
              </a:spcBef>
              <a:spcAft>
                <a:spcPts val="0"/>
              </a:spcAft>
              <a:buClr>
                <a:schemeClr val="dk1"/>
              </a:buClr>
              <a:buSzPts val="3000"/>
              <a:buFont typeface="Helvetica Neue"/>
              <a:buNone/>
              <a:defRPr b="1" i="0" sz="3000" u="none" cap="none" strike="noStrike">
                <a:solidFill>
                  <a:schemeClr val="dk1"/>
                </a:solidFill>
                <a:latin typeface="Helvetica Neue"/>
                <a:ea typeface="Helvetica Neue"/>
                <a:cs typeface="Helvetica Neue"/>
                <a:sym typeface="Helvetica Neue"/>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9pPr>
          </a:lstStyle>
          <a:p/>
        </p:txBody>
      </p:sp>
      <p:sp>
        <p:nvSpPr>
          <p:cNvPr id="62" name="Google Shape;62;p15"/>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Autofit/>
          </a:bodyPr>
          <a:lstStyle>
            <a:lvl1pPr indent="-361950" lvl="0" marL="457200" marR="0" rtl="0" algn="l">
              <a:lnSpc>
                <a:spcPct val="90000"/>
              </a:lnSpc>
              <a:spcBef>
                <a:spcPts val="800"/>
              </a:spcBef>
              <a:spcAft>
                <a:spcPts val="0"/>
              </a:spcAft>
              <a:buClr>
                <a:schemeClr val="dk1"/>
              </a:buClr>
              <a:buSzPts val="2100"/>
              <a:buFont typeface="Helvetica Neue Light"/>
              <a:buChar char="•"/>
              <a:defRPr b="0" i="0" sz="2100" u="none" cap="none" strike="noStrike">
                <a:solidFill>
                  <a:schemeClr val="dk1"/>
                </a:solidFill>
                <a:latin typeface="Helvetica Neue Light"/>
                <a:ea typeface="Helvetica Neue Light"/>
                <a:cs typeface="Helvetica Neue Light"/>
                <a:sym typeface="Helvetica Neue Light"/>
              </a:defRPr>
            </a:lvl1pPr>
            <a:lvl2pPr indent="-342900" lvl="1" marL="914400" marR="0" rtl="0" algn="l">
              <a:lnSpc>
                <a:spcPct val="90000"/>
              </a:lnSpc>
              <a:spcBef>
                <a:spcPts val="400"/>
              </a:spcBef>
              <a:spcAft>
                <a:spcPts val="0"/>
              </a:spcAft>
              <a:buClr>
                <a:schemeClr val="dk1"/>
              </a:buClr>
              <a:buSzPts val="1800"/>
              <a:buFont typeface="Helvetica Neue Light"/>
              <a:buChar char="•"/>
              <a:defRPr b="0" i="0" sz="1800" u="none" cap="none" strike="noStrike">
                <a:solidFill>
                  <a:schemeClr val="dk1"/>
                </a:solidFill>
                <a:latin typeface="Helvetica Neue Light"/>
                <a:ea typeface="Helvetica Neue Light"/>
                <a:cs typeface="Helvetica Neue Light"/>
                <a:sym typeface="Helvetica Neue Light"/>
              </a:defRPr>
            </a:lvl2pPr>
            <a:lvl3pPr indent="-323850" lvl="2" marL="1371600" marR="0" rtl="0" algn="l">
              <a:lnSpc>
                <a:spcPct val="90000"/>
              </a:lnSpc>
              <a:spcBef>
                <a:spcPts val="400"/>
              </a:spcBef>
              <a:spcAft>
                <a:spcPts val="0"/>
              </a:spcAft>
              <a:buClr>
                <a:schemeClr val="dk1"/>
              </a:buClr>
              <a:buSzPts val="1500"/>
              <a:buFont typeface="Helvetica Neue Light"/>
              <a:buChar char="•"/>
              <a:defRPr b="0" i="0" sz="1500" u="none" cap="none" strike="noStrike">
                <a:solidFill>
                  <a:schemeClr val="dk1"/>
                </a:solidFill>
                <a:latin typeface="Helvetica Neue Light"/>
                <a:ea typeface="Helvetica Neue Light"/>
                <a:cs typeface="Helvetica Neue Light"/>
                <a:sym typeface="Helvetica Neue Light"/>
              </a:defRPr>
            </a:lvl3pPr>
            <a:lvl4pPr indent="-317500" lvl="3" marL="1828800" marR="0" rtl="0" algn="l">
              <a:lnSpc>
                <a:spcPct val="90000"/>
              </a:lnSpc>
              <a:spcBef>
                <a:spcPts val="400"/>
              </a:spcBef>
              <a:spcAft>
                <a:spcPts val="0"/>
              </a:spcAft>
              <a:buClr>
                <a:schemeClr val="dk1"/>
              </a:buClr>
              <a:buSzPts val="1400"/>
              <a:buFont typeface="Helvetica Neue Light"/>
              <a:buChar char="•"/>
              <a:defRPr b="0" i="0" sz="1400" u="none" cap="none" strike="noStrike">
                <a:solidFill>
                  <a:schemeClr val="dk1"/>
                </a:solidFill>
                <a:latin typeface="Helvetica Neue Light"/>
                <a:ea typeface="Helvetica Neue Light"/>
                <a:cs typeface="Helvetica Neue Light"/>
                <a:sym typeface="Helvetica Neue Light"/>
              </a:defRPr>
            </a:lvl4pPr>
            <a:lvl5pPr indent="-317500" lvl="4" marL="2286000" marR="0" rtl="0" algn="l">
              <a:lnSpc>
                <a:spcPct val="90000"/>
              </a:lnSpc>
              <a:spcBef>
                <a:spcPts val="400"/>
              </a:spcBef>
              <a:spcAft>
                <a:spcPts val="0"/>
              </a:spcAft>
              <a:buClr>
                <a:schemeClr val="dk1"/>
              </a:buClr>
              <a:buSzPts val="1400"/>
              <a:buFont typeface="Helvetica Neue Light"/>
              <a:buChar char="•"/>
              <a:defRPr b="0" i="0" sz="1400" u="none" cap="none" strike="noStrike">
                <a:solidFill>
                  <a:schemeClr val="dk1"/>
                </a:solidFill>
                <a:latin typeface="Helvetica Neue Light"/>
                <a:ea typeface="Helvetica Neue Light"/>
                <a:cs typeface="Helvetica Neue Light"/>
                <a:sym typeface="Helvetica Neue Light"/>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9pPr>
          </a:lstStyle>
          <a:p/>
        </p:txBody>
      </p:sp>
      <p:grpSp>
        <p:nvGrpSpPr>
          <p:cNvPr id="63" name="Google Shape;63;p15"/>
          <p:cNvGrpSpPr/>
          <p:nvPr/>
        </p:nvGrpSpPr>
        <p:grpSpPr>
          <a:xfrm>
            <a:off x="0" y="5067300"/>
            <a:ext cx="9144001" cy="79122"/>
            <a:chOff x="0" y="6756400"/>
            <a:chExt cx="12192002" cy="105496"/>
          </a:xfrm>
        </p:grpSpPr>
        <p:pic>
          <p:nvPicPr>
            <p:cNvPr id="64" name="Google Shape;64;p15"/>
            <p:cNvPicPr preferRelativeResize="0"/>
            <p:nvPr/>
          </p:nvPicPr>
          <p:blipFill rotWithShape="1">
            <a:blip r:embed="rId1">
              <a:alphaModFix/>
            </a:blip>
            <a:srcRect b="0" l="0" r="0" t="0"/>
            <a:stretch/>
          </p:blipFill>
          <p:spPr>
            <a:xfrm>
              <a:off x="1524000" y="6756400"/>
              <a:ext cx="9144000" cy="101600"/>
            </a:xfrm>
            <a:prstGeom prst="rect">
              <a:avLst/>
            </a:prstGeom>
            <a:noFill/>
            <a:ln>
              <a:noFill/>
            </a:ln>
          </p:spPr>
        </p:pic>
        <p:pic>
          <p:nvPicPr>
            <p:cNvPr id="65" name="Google Shape;65;p15"/>
            <p:cNvPicPr preferRelativeResize="0"/>
            <p:nvPr/>
          </p:nvPicPr>
          <p:blipFill rotWithShape="1">
            <a:blip r:embed="rId2">
              <a:alphaModFix/>
            </a:blip>
            <a:srcRect b="15583" l="0" r="71579" t="0"/>
            <a:stretch/>
          </p:blipFill>
          <p:spPr>
            <a:xfrm>
              <a:off x="0" y="6756400"/>
              <a:ext cx="2598719" cy="101600"/>
            </a:xfrm>
            <a:prstGeom prst="rect">
              <a:avLst/>
            </a:prstGeom>
            <a:noFill/>
            <a:ln>
              <a:noFill/>
            </a:ln>
          </p:spPr>
        </p:pic>
        <p:pic>
          <p:nvPicPr>
            <p:cNvPr id="66" name="Google Shape;66;p15"/>
            <p:cNvPicPr preferRelativeResize="0"/>
            <p:nvPr/>
          </p:nvPicPr>
          <p:blipFill rotWithShape="1">
            <a:blip r:embed="rId3">
              <a:alphaModFix/>
            </a:blip>
            <a:srcRect b="15583" l="0" r="71579" t="0"/>
            <a:stretch/>
          </p:blipFill>
          <p:spPr>
            <a:xfrm>
              <a:off x="9593283" y="6756400"/>
              <a:ext cx="2598719" cy="105496"/>
            </a:xfrm>
            <a:prstGeom prst="rect">
              <a:avLst/>
            </a:prstGeom>
            <a:noFill/>
            <a:ln>
              <a:noFill/>
            </a:ln>
          </p:spPr>
        </p:pic>
      </p:grpSp>
      <p:sp>
        <p:nvSpPr>
          <p:cNvPr id="67" name="Google Shape;67;p15"/>
          <p:cNvSpPr txBox="1"/>
          <p:nvPr>
            <p:ph idx="12" type="sldNum"/>
          </p:nvPr>
        </p:nvSpPr>
        <p:spPr>
          <a:xfrm>
            <a:off x="8102009" y="4713506"/>
            <a:ext cx="413400" cy="283200"/>
          </a:xfrm>
          <a:prstGeom prst="rect">
            <a:avLst/>
          </a:prstGeom>
          <a:noFill/>
          <a:ln>
            <a:noFill/>
          </a:ln>
        </p:spPr>
        <p:txBody>
          <a:bodyPr anchorCtr="0" anchor="ctr" bIns="34275" lIns="68575" spcFirstLastPara="1" rIns="68575" wrap="square" tIns="34275">
            <a:noAutofit/>
          </a:bodyPr>
          <a:lstStyle>
            <a:lvl1pPr indent="0" lvl="0" marL="0" marR="0" rtl="0" algn="r">
              <a:lnSpc>
                <a:spcPct val="100000"/>
              </a:lnSpc>
              <a:spcBef>
                <a:spcPts val="0"/>
              </a:spcBef>
              <a:spcAft>
                <a:spcPts val="0"/>
              </a:spcAft>
              <a:buClr>
                <a:srgbClr val="000000"/>
              </a:buClr>
              <a:buSzPts val="900"/>
              <a:buFont typeface="Arial"/>
              <a:buNone/>
              <a:defRPr b="1" i="0" sz="900" u="none" cap="none" strike="noStrike">
                <a:solidFill>
                  <a:srgbClr val="7F7F7F"/>
                </a:solidFill>
                <a:latin typeface="Helvetica Neue Light"/>
                <a:ea typeface="Helvetica Neue Light"/>
                <a:cs typeface="Helvetica Neue Light"/>
                <a:sym typeface="Helvetica Neue Light"/>
              </a:defRPr>
            </a:lvl1pPr>
            <a:lvl2pPr indent="0" lvl="1" marL="0" marR="0" rtl="0" algn="r">
              <a:lnSpc>
                <a:spcPct val="100000"/>
              </a:lnSpc>
              <a:spcBef>
                <a:spcPts val="0"/>
              </a:spcBef>
              <a:spcAft>
                <a:spcPts val="0"/>
              </a:spcAft>
              <a:buClr>
                <a:srgbClr val="000000"/>
              </a:buClr>
              <a:buSzPts val="900"/>
              <a:buFont typeface="Arial"/>
              <a:buNone/>
              <a:defRPr b="1" i="0" sz="900" u="none" cap="none" strike="noStrike">
                <a:solidFill>
                  <a:srgbClr val="7F7F7F"/>
                </a:solidFill>
                <a:latin typeface="Helvetica Neue Light"/>
                <a:ea typeface="Helvetica Neue Light"/>
                <a:cs typeface="Helvetica Neue Light"/>
                <a:sym typeface="Helvetica Neue Light"/>
              </a:defRPr>
            </a:lvl2pPr>
            <a:lvl3pPr indent="0" lvl="2" marL="0" marR="0" rtl="0" algn="r">
              <a:lnSpc>
                <a:spcPct val="100000"/>
              </a:lnSpc>
              <a:spcBef>
                <a:spcPts val="0"/>
              </a:spcBef>
              <a:spcAft>
                <a:spcPts val="0"/>
              </a:spcAft>
              <a:buClr>
                <a:srgbClr val="000000"/>
              </a:buClr>
              <a:buSzPts val="900"/>
              <a:buFont typeface="Arial"/>
              <a:buNone/>
              <a:defRPr b="1" i="0" sz="900" u="none" cap="none" strike="noStrike">
                <a:solidFill>
                  <a:srgbClr val="7F7F7F"/>
                </a:solidFill>
                <a:latin typeface="Helvetica Neue Light"/>
                <a:ea typeface="Helvetica Neue Light"/>
                <a:cs typeface="Helvetica Neue Light"/>
                <a:sym typeface="Helvetica Neue Light"/>
              </a:defRPr>
            </a:lvl3pPr>
            <a:lvl4pPr indent="0" lvl="3" marL="0" marR="0" rtl="0" algn="r">
              <a:lnSpc>
                <a:spcPct val="100000"/>
              </a:lnSpc>
              <a:spcBef>
                <a:spcPts val="0"/>
              </a:spcBef>
              <a:spcAft>
                <a:spcPts val="0"/>
              </a:spcAft>
              <a:buClr>
                <a:srgbClr val="000000"/>
              </a:buClr>
              <a:buSzPts val="900"/>
              <a:buFont typeface="Arial"/>
              <a:buNone/>
              <a:defRPr b="1" i="0" sz="900" u="none" cap="none" strike="noStrike">
                <a:solidFill>
                  <a:srgbClr val="7F7F7F"/>
                </a:solidFill>
                <a:latin typeface="Helvetica Neue Light"/>
                <a:ea typeface="Helvetica Neue Light"/>
                <a:cs typeface="Helvetica Neue Light"/>
                <a:sym typeface="Helvetica Neue Light"/>
              </a:defRPr>
            </a:lvl4pPr>
            <a:lvl5pPr indent="0" lvl="4" marL="0" marR="0" rtl="0" algn="r">
              <a:lnSpc>
                <a:spcPct val="100000"/>
              </a:lnSpc>
              <a:spcBef>
                <a:spcPts val="0"/>
              </a:spcBef>
              <a:spcAft>
                <a:spcPts val="0"/>
              </a:spcAft>
              <a:buClr>
                <a:srgbClr val="000000"/>
              </a:buClr>
              <a:buSzPts val="900"/>
              <a:buFont typeface="Arial"/>
              <a:buNone/>
              <a:defRPr b="1" i="0" sz="900" u="none" cap="none" strike="noStrike">
                <a:solidFill>
                  <a:srgbClr val="7F7F7F"/>
                </a:solidFill>
                <a:latin typeface="Helvetica Neue Light"/>
                <a:ea typeface="Helvetica Neue Light"/>
                <a:cs typeface="Helvetica Neue Light"/>
                <a:sym typeface="Helvetica Neue Light"/>
              </a:defRPr>
            </a:lvl5pPr>
            <a:lvl6pPr indent="0" lvl="5" marL="0" marR="0" rtl="0" algn="r">
              <a:lnSpc>
                <a:spcPct val="100000"/>
              </a:lnSpc>
              <a:spcBef>
                <a:spcPts val="0"/>
              </a:spcBef>
              <a:spcAft>
                <a:spcPts val="0"/>
              </a:spcAft>
              <a:buClr>
                <a:srgbClr val="000000"/>
              </a:buClr>
              <a:buSzPts val="900"/>
              <a:buFont typeface="Arial"/>
              <a:buNone/>
              <a:defRPr b="1" i="0" sz="900" u="none" cap="none" strike="noStrike">
                <a:solidFill>
                  <a:srgbClr val="7F7F7F"/>
                </a:solidFill>
                <a:latin typeface="Helvetica Neue Light"/>
                <a:ea typeface="Helvetica Neue Light"/>
                <a:cs typeface="Helvetica Neue Light"/>
                <a:sym typeface="Helvetica Neue Light"/>
              </a:defRPr>
            </a:lvl6pPr>
            <a:lvl7pPr indent="0" lvl="6" marL="0" marR="0" rtl="0" algn="r">
              <a:lnSpc>
                <a:spcPct val="100000"/>
              </a:lnSpc>
              <a:spcBef>
                <a:spcPts val="0"/>
              </a:spcBef>
              <a:spcAft>
                <a:spcPts val="0"/>
              </a:spcAft>
              <a:buClr>
                <a:srgbClr val="000000"/>
              </a:buClr>
              <a:buSzPts val="900"/>
              <a:buFont typeface="Arial"/>
              <a:buNone/>
              <a:defRPr b="1" i="0" sz="900" u="none" cap="none" strike="noStrike">
                <a:solidFill>
                  <a:srgbClr val="7F7F7F"/>
                </a:solidFill>
                <a:latin typeface="Helvetica Neue Light"/>
                <a:ea typeface="Helvetica Neue Light"/>
                <a:cs typeface="Helvetica Neue Light"/>
                <a:sym typeface="Helvetica Neue Light"/>
              </a:defRPr>
            </a:lvl7pPr>
            <a:lvl8pPr indent="0" lvl="7" marL="0" marR="0" rtl="0" algn="r">
              <a:lnSpc>
                <a:spcPct val="100000"/>
              </a:lnSpc>
              <a:spcBef>
                <a:spcPts val="0"/>
              </a:spcBef>
              <a:spcAft>
                <a:spcPts val="0"/>
              </a:spcAft>
              <a:buClr>
                <a:srgbClr val="000000"/>
              </a:buClr>
              <a:buSzPts val="900"/>
              <a:buFont typeface="Arial"/>
              <a:buNone/>
              <a:defRPr b="1" i="0" sz="900" u="none" cap="none" strike="noStrike">
                <a:solidFill>
                  <a:srgbClr val="7F7F7F"/>
                </a:solidFill>
                <a:latin typeface="Helvetica Neue Light"/>
                <a:ea typeface="Helvetica Neue Light"/>
                <a:cs typeface="Helvetica Neue Light"/>
                <a:sym typeface="Helvetica Neue Light"/>
              </a:defRPr>
            </a:lvl8pPr>
            <a:lvl9pPr indent="0" lvl="8" marL="0" marR="0" rtl="0" algn="r">
              <a:lnSpc>
                <a:spcPct val="100000"/>
              </a:lnSpc>
              <a:spcBef>
                <a:spcPts val="0"/>
              </a:spcBef>
              <a:spcAft>
                <a:spcPts val="0"/>
              </a:spcAft>
              <a:buClr>
                <a:srgbClr val="000000"/>
              </a:buClr>
              <a:buSzPts val="900"/>
              <a:buFont typeface="Arial"/>
              <a:buNone/>
              <a:defRPr b="1" i="0" sz="900" u="none" cap="none" strike="noStrike">
                <a:solidFill>
                  <a:srgbClr val="7F7F7F"/>
                </a:solidFill>
                <a:latin typeface="Helvetica Neue Light"/>
                <a:ea typeface="Helvetica Neue Light"/>
                <a:cs typeface="Helvetica Neue Light"/>
                <a:sym typeface="Helvetica Neue Light"/>
              </a:defRPr>
            </a:lvl9pPr>
          </a:lstStyle>
          <a:p>
            <a:pPr indent="0" lvl="0" marL="0" rtl="0" algn="r">
              <a:spcBef>
                <a:spcPts val="0"/>
              </a:spcBef>
              <a:spcAft>
                <a:spcPts val="0"/>
              </a:spcAft>
              <a:buNone/>
            </a:pPr>
            <a:r>
              <a:rPr lang="en"/>
              <a:t>|</a:t>
            </a:r>
            <a:r>
              <a:rPr b="0" lang="en"/>
              <a:t>  </a:t>
            </a:r>
            <a:fld id="{00000000-1234-1234-1234-123412341234}" type="slidenum">
              <a:rPr b="0" lang="en"/>
              <a:t>‹#›</a:t>
            </a:fld>
            <a:endParaRPr b="0"/>
          </a:p>
        </p:txBody>
      </p:sp>
      <p:sp>
        <p:nvSpPr>
          <p:cNvPr id="68" name="Google Shape;68;p15"/>
          <p:cNvSpPr txBox="1"/>
          <p:nvPr>
            <p:ph idx="10" type="dt"/>
          </p:nvPr>
        </p:nvSpPr>
        <p:spPr>
          <a:xfrm>
            <a:off x="5943600" y="4713505"/>
            <a:ext cx="2158500" cy="283200"/>
          </a:xfrm>
          <a:prstGeom prst="rect">
            <a:avLst/>
          </a:prstGeom>
          <a:noFill/>
          <a:ln>
            <a:noFill/>
          </a:ln>
        </p:spPr>
        <p:txBody>
          <a:bodyPr anchorCtr="0" anchor="ctr" bIns="34275" lIns="68575" spcFirstLastPara="1" rIns="68575" wrap="square" tIns="34275">
            <a:noAutofit/>
          </a:bodyPr>
          <a:lstStyle>
            <a:lvl1pPr lvl="0" marR="0" rtl="0" algn="r">
              <a:lnSpc>
                <a:spcPct val="100000"/>
              </a:lnSpc>
              <a:spcBef>
                <a:spcPts val="0"/>
              </a:spcBef>
              <a:spcAft>
                <a:spcPts val="0"/>
              </a:spcAft>
              <a:buClr>
                <a:srgbClr val="000000"/>
              </a:buClr>
              <a:buSzPts val="1100"/>
              <a:buFont typeface="Arial"/>
              <a:buNone/>
              <a:defRPr b="0" i="0" sz="900" u="none" cap="none" strike="noStrike">
                <a:solidFill>
                  <a:srgbClr val="7F7F7F"/>
                </a:solidFill>
                <a:latin typeface="Helvetica Neue Light"/>
                <a:ea typeface="Helvetica Neue Light"/>
                <a:cs typeface="Helvetica Neue Light"/>
                <a:sym typeface="Helvetica Neue Light"/>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9pPr>
          </a:lstStyle>
          <a:p/>
        </p:txBody>
      </p:sp>
    </p:spTree>
  </p:cSld>
  <p:clrMap accent1="accent1" accent2="accent2" accent3="accent3" accent4="accent4" accent5="accent5" accent6="accent6" bg1="lt1" bg2="dk2" tx1="dk1" tx2="lt2" folHlink="folHlink" hlink="hlink"/>
  <p:sldLayoutIdLst>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1620">
          <p15:clr>
            <a:srgbClr val="F26B43"/>
          </p15:clr>
        </p15:guide>
        <p15:guide id="2" pos="288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1.xml"/><Relationship Id="rId3" Type="http://schemas.openxmlformats.org/officeDocument/2006/relationships/hyperlink" Target="https://dx.doi.org/10.21227/n4xw-cg56"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xml"/><Relationship Id="rId3"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xml"/><Relationship Id="rId3" Type="http://schemas.openxmlformats.org/officeDocument/2006/relationships/image" Target="../media/image1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xml"/><Relationship Id="rId3" Type="http://schemas.openxmlformats.org/officeDocument/2006/relationships/image" Target="../media/image8.png"/><Relationship Id="rId4" Type="http://schemas.openxmlformats.org/officeDocument/2006/relationships/image" Target="../media/image11.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xml"/><Relationship Id="rId3" Type="http://schemas.openxmlformats.org/officeDocument/2006/relationships/image" Target="../media/image9.png"/><Relationship Id="rId4" Type="http://schemas.openxmlformats.org/officeDocument/2006/relationships/image" Target="../media/image10.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
          <p:cNvSpPr txBox="1"/>
          <p:nvPr>
            <p:ph idx="1" type="body"/>
          </p:nvPr>
        </p:nvSpPr>
        <p:spPr>
          <a:xfrm>
            <a:off x="628650" y="3137216"/>
            <a:ext cx="7886700" cy="1343700"/>
          </a:xfrm>
          <a:prstGeom prst="rect">
            <a:avLst/>
          </a:prstGeom>
          <a:noFill/>
          <a:ln cap="flat" cmpd="sng" w="9525">
            <a:solidFill>
              <a:schemeClr val="lt2"/>
            </a:solidFill>
            <a:prstDash val="solid"/>
            <a:round/>
            <a:headEnd len="sm" w="sm" type="none"/>
            <a:tailEnd len="sm" w="sm" type="none"/>
          </a:ln>
        </p:spPr>
        <p:txBody>
          <a:bodyPr anchorCtr="0" anchor="t" bIns="34275" lIns="68575" spcFirstLastPara="1" rIns="68575" wrap="square" tIns="34275">
            <a:normAutofit/>
          </a:bodyPr>
          <a:lstStyle/>
          <a:p>
            <a:pPr indent="0" lvl="0" marL="0" rtl="0" algn="l">
              <a:lnSpc>
                <a:spcPct val="90000"/>
              </a:lnSpc>
              <a:spcBef>
                <a:spcPts val="1000"/>
              </a:spcBef>
              <a:spcAft>
                <a:spcPts val="0"/>
              </a:spcAft>
              <a:buClr>
                <a:schemeClr val="dk1"/>
              </a:buClr>
              <a:buSzPts val="1100"/>
              <a:buFont typeface="Arial"/>
              <a:buNone/>
            </a:pPr>
            <a:r>
              <a:rPr lang="en" sz="1400">
                <a:latin typeface="Roboto Slab"/>
                <a:ea typeface="Roboto Slab"/>
                <a:cs typeface="Roboto Slab"/>
                <a:sym typeface="Roboto Slab"/>
              </a:rPr>
              <a:t>  </a:t>
            </a:r>
            <a:r>
              <a:rPr lang="en" sz="1400">
                <a:solidFill>
                  <a:schemeClr val="dk1"/>
                </a:solidFill>
                <a:latin typeface="Roboto Slab"/>
                <a:ea typeface="Roboto Slab"/>
                <a:cs typeface="Roboto Slab"/>
                <a:sym typeface="Roboto Slab"/>
              </a:rPr>
              <a:t>Aditya Raj                        AU1920177                  </a:t>
            </a:r>
            <a:endParaRPr sz="1400">
              <a:solidFill>
                <a:schemeClr val="dk1"/>
              </a:solidFill>
              <a:latin typeface="Roboto Slab"/>
              <a:ea typeface="Roboto Slab"/>
              <a:cs typeface="Roboto Slab"/>
              <a:sym typeface="Roboto Slab"/>
            </a:endParaRPr>
          </a:p>
          <a:p>
            <a:pPr indent="0" lvl="0" marL="0" rtl="0" algn="l">
              <a:lnSpc>
                <a:spcPct val="90000"/>
              </a:lnSpc>
              <a:spcBef>
                <a:spcPts val="1000"/>
              </a:spcBef>
              <a:spcAft>
                <a:spcPts val="0"/>
              </a:spcAft>
              <a:buClr>
                <a:schemeClr val="dk1"/>
              </a:buClr>
              <a:buSzPts val="1100"/>
              <a:buFont typeface="Arial"/>
              <a:buNone/>
            </a:pPr>
            <a:r>
              <a:rPr lang="en" sz="1400">
                <a:solidFill>
                  <a:schemeClr val="dk1"/>
                </a:solidFill>
                <a:latin typeface="Roboto Slab"/>
                <a:ea typeface="Roboto Slab"/>
                <a:cs typeface="Roboto Slab"/>
                <a:sym typeface="Roboto Slab"/>
              </a:rPr>
              <a:t>  Dhruvanshu Parmar     AU1940166</a:t>
            </a:r>
            <a:endParaRPr sz="1400">
              <a:solidFill>
                <a:schemeClr val="dk1"/>
              </a:solidFill>
              <a:latin typeface="Roboto Slab"/>
              <a:ea typeface="Roboto Slab"/>
              <a:cs typeface="Roboto Slab"/>
              <a:sym typeface="Roboto Slab"/>
            </a:endParaRPr>
          </a:p>
          <a:p>
            <a:pPr indent="0" lvl="0" marL="0" rtl="0" algn="l">
              <a:lnSpc>
                <a:spcPct val="90000"/>
              </a:lnSpc>
              <a:spcBef>
                <a:spcPts val="0"/>
              </a:spcBef>
              <a:spcAft>
                <a:spcPts val="0"/>
              </a:spcAft>
              <a:buClr>
                <a:srgbClr val="444848"/>
              </a:buClr>
              <a:buSzPts val="1500"/>
              <a:buFont typeface="Helvetica Neue Light"/>
              <a:buNone/>
            </a:pPr>
            <a:r>
              <a:t/>
            </a:r>
            <a:endParaRPr b="1" sz="1400">
              <a:latin typeface="Roboto Slab"/>
              <a:ea typeface="Roboto Slab"/>
              <a:cs typeface="Roboto Slab"/>
              <a:sym typeface="Roboto Slab"/>
            </a:endParaRPr>
          </a:p>
        </p:txBody>
      </p:sp>
      <p:sp>
        <p:nvSpPr>
          <p:cNvPr id="141" name="Google Shape;141;p1"/>
          <p:cNvSpPr txBox="1"/>
          <p:nvPr>
            <p:ph idx="2" type="body"/>
          </p:nvPr>
        </p:nvSpPr>
        <p:spPr>
          <a:xfrm>
            <a:off x="456288" y="2461020"/>
            <a:ext cx="7887000" cy="676200"/>
          </a:xfrm>
          <a:prstGeom prst="rect">
            <a:avLst/>
          </a:prstGeom>
          <a:noFill/>
          <a:ln>
            <a:noFill/>
          </a:ln>
        </p:spPr>
        <p:txBody>
          <a:bodyPr anchorCtr="0" anchor="b" bIns="34275" lIns="68575" spcFirstLastPara="1" rIns="68575" wrap="square" tIns="34275">
            <a:normAutofit fontScale="70000"/>
          </a:bodyPr>
          <a:lstStyle/>
          <a:p>
            <a:pPr indent="0" lvl="0" marL="0" rtl="0" algn="l">
              <a:lnSpc>
                <a:spcPct val="90000"/>
              </a:lnSpc>
              <a:spcBef>
                <a:spcPts val="0"/>
              </a:spcBef>
              <a:spcAft>
                <a:spcPts val="0"/>
              </a:spcAft>
              <a:buClr>
                <a:schemeClr val="dk2"/>
              </a:buClr>
              <a:buSzPct val="75000"/>
              <a:buFont typeface="Helvetica Neue"/>
              <a:buNone/>
            </a:pPr>
            <a:r>
              <a:rPr b="0" lang="en" sz="4400">
                <a:solidFill>
                  <a:srgbClr val="7D1916"/>
                </a:solidFill>
                <a:latin typeface="Roboto Slab"/>
                <a:ea typeface="Roboto Slab"/>
                <a:cs typeface="Roboto Slab"/>
                <a:sym typeface="Roboto Slab"/>
              </a:rPr>
              <a:t>Traffic Sign Detection in Foggy Weather</a:t>
            </a:r>
            <a:endParaRPr b="0" sz="1100">
              <a:latin typeface="Roboto Slab"/>
              <a:ea typeface="Roboto Slab"/>
              <a:cs typeface="Roboto Slab"/>
              <a:sym typeface="Roboto Slab"/>
            </a:endParaRPr>
          </a:p>
        </p:txBody>
      </p:sp>
      <p:sp>
        <p:nvSpPr>
          <p:cNvPr id="142" name="Google Shape;142;p1"/>
          <p:cNvSpPr/>
          <p:nvPr/>
        </p:nvSpPr>
        <p:spPr>
          <a:xfrm>
            <a:off x="4406925" y="3171050"/>
            <a:ext cx="4513800" cy="1475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rgbClr val="000000"/>
                </a:solidFill>
                <a:latin typeface="Roboto Slab"/>
                <a:ea typeface="Roboto Slab"/>
                <a:cs typeface="Roboto Slab"/>
                <a:sym typeface="Roboto Slab"/>
              </a:rPr>
              <a:t>Computer Vision </a:t>
            </a:r>
            <a:r>
              <a:rPr b="0" i="0" lang="en" sz="1800" u="none" cap="none" strike="noStrike">
                <a:solidFill>
                  <a:schemeClr val="dk1"/>
                </a:solidFill>
                <a:latin typeface="Roboto Slab"/>
                <a:ea typeface="Roboto Slab"/>
                <a:cs typeface="Roboto Slab"/>
                <a:sym typeface="Roboto Slab"/>
              </a:rPr>
              <a:t>(CSE541)</a:t>
            </a:r>
            <a:r>
              <a:rPr b="0" i="0" lang="en" sz="1800" u="none" cap="none" strike="noStrike">
                <a:solidFill>
                  <a:srgbClr val="000000"/>
                </a:solidFill>
                <a:latin typeface="Roboto Slab"/>
                <a:ea typeface="Roboto Slab"/>
                <a:cs typeface="Roboto Slab"/>
                <a:sym typeface="Roboto Slab"/>
              </a:rPr>
              <a:t>   </a:t>
            </a:r>
            <a:endParaRPr b="0" i="0" sz="1800" u="none" cap="none" strike="noStrike">
              <a:solidFill>
                <a:srgbClr val="000000"/>
              </a:solidFill>
              <a:latin typeface="Roboto Slab"/>
              <a:ea typeface="Roboto Slab"/>
              <a:cs typeface="Roboto Slab"/>
              <a:sym typeface="Roboto Slab"/>
            </a:endParaRPr>
          </a:p>
          <a:p>
            <a:pPr indent="0" lvl="0" marL="0" marR="0" rtl="0" algn="l">
              <a:lnSpc>
                <a:spcPct val="100000"/>
              </a:lnSpc>
              <a:spcBef>
                <a:spcPts val="0"/>
              </a:spcBef>
              <a:spcAft>
                <a:spcPts val="0"/>
              </a:spcAft>
              <a:buClr>
                <a:srgbClr val="000000"/>
              </a:buClr>
              <a:buSzPts val="1500"/>
              <a:buFont typeface="Arial"/>
              <a:buNone/>
            </a:pPr>
            <a:r>
              <a:rPr b="0" i="0" lang="en" sz="1500" u="none" cap="none" strike="noStrike">
                <a:solidFill>
                  <a:schemeClr val="dk1"/>
                </a:solidFill>
                <a:latin typeface="Roboto Slab"/>
                <a:ea typeface="Roboto Slab"/>
                <a:cs typeface="Roboto Slab"/>
                <a:sym typeface="Roboto Slab"/>
              </a:rPr>
              <a:t>Guided by</a:t>
            </a:r>
            <a:r>
              <a:rPr b="0" i="0" lang="en" sz="1800" u="none" cap="none" strike="noStrike">
                <a:solidFill>
                  <a:srgbClr val="000000"/>
                </a:solidFill>
                <a:latin typeface="Roboto Slab"/>
                <a:ea typeface="Roboto Slab"/>
                <a:cs typeface="Roboto Slab"/>
                <a:sym typeface="Roboto Slab"/>
              </a:rPr>
              <a:t>: </a:t>
            </a:r>
            <a:endParaRPr b="0" i="0" sz="1800" u="none" cap="none" strike="noStrike">
              <a:solidFill>
                <a:srgbClr val="000000"/>
              </a:solidFill>
              <a:latin typeface="Roboto Slab"/>
              <a:ea typeface="Roboto Slab"/>
              <a:cs typeface="Roboto Slab"/>
              <a:sym typeface="Roboto Slab"/>
            </a:endParaRPr>
          </a:p>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rgbClr val="000000"/>
                </a:solidFill>
                <a:latin typeface="Roboto Slab"/>
                <a:ea typeface="Roboto Slab"/>
                <a:cs typeface="Roboto Slab"/>
                <a:sym typeface="Roboto Slab"/>
              </a:rPr>
              <a:t>    </a:t>
            </a:r>
            <a:r>
              <a:rPr b="0" i="0" lang="en" sz="1700" u="none" cap="none" strike="noStrike">
                <a:solidFill>
                  <a:srgbClr val="000000"/>
                </a:solidFill>
                <a:latin typeface="Roboto Slab"/>
                <a:ea typeface="Roboto Slab"/>
                <a:cs typeface="Roboto Slab"/>
                <a:sym typeface="Roboto Slab"/>
              </a:rPr>
              <a:t>   Prof.Mehul Raval</a:t>
            </a:r>
            <a:endParaRPr b="0" i="0" sz="1700" u="none" cap="none" strike="noStrike">
              <a:solidFill>
                <a:srgbClr val="000000"/>
              </a:solidFill>
              <a:latin typeface="Roboto Slab"/>
              <a:ea typeface="Roboto Slab"/>
              <a:cs typeface="Roboto Slab"/>
              <a:sym typeface="Roboto Slab"/>
            </a:endParaRPr>
          </a:p>
          <a:p>
            <a:pPr indent="0" lvl="0" marL="0" marR="0" rtl="0" algn="l">
              <a:lnSpc>
                <a:spcPct val="100000"/>
              </a:lnSpc>
              <a:spcBef>
                <a:spcPts val="0"/>
              </a:spcBef>
              <a:spcAft>
                <a:spcPts val="0"/>
              </a:spcAft>
              <a:buClr>
                <a:srgbClr val="000000"/>
              </a:buClr>
              <a:buSzPts val="1700"/>
              <a:buFont typeface="Arial"/>
              <a:buNone/>
            </a:pPr>
            <a:r>
              <a:rPr b="0" i="0" lang="en" sz="1700" u="none" cap="none" strike="noStrike">
                <a:solidFill>
                  <a:srgbClr val="000000"/>
                </a:solidFill>
                <a:latin typeface="Roboto Slab"/>
                <a:ea typeface="Roboto Slab"/>
                <a:cs typeface="Roboto Slab"/>
                <a:sym typeface="Roboto Slab"/>
              </a:rPr>
              <a:t>       T.A.Vaishwi Patel</a:t>
            </a:r>
            <a:endParaRPr b="0" i="0" sz="1700" u="none" cap="none" strike="noStrike">
              <a:solidFill>
                <a:srgbClr val="000000"/>
              </a:solidFill>
              <a:latin typeface="Roboto Slab"/>
              <a:ea typeface="Roboto Slab"/>
              <a:cs typeface="Roboto Slab"/>
              <a:sym typeface="Roboto Slab"/>
            </a:endParaRPr>
          </a:p>
          <a:p>
            <a:pPr indent="0" lvl="0" marL="0" marR="0" rtl="0" algn="l">
              <a:lnSpc>
                <a:spcPct val="100000"/>
              </a:lnSpc>
              <a:spcBef>
                <a:spcPts val="0"/>
              </a:spcBef>
              <a:spcAft>
                <a:spcPts val="0"/>
              </a:spcAft>
              <a:buClr>
                <a:srgbClr val="000000"/>
              </a:buClr>
              <a:buSzPts val="1700"/>
              <a:buFont typeface="Arial"/>
              <a:buNone/>
            </a:pPr>
            <a:r>
              <a:rPr b="0" i="0" lang="en" sz="1700" u="none" cap="none" strike="noStrike">
                <a:solidFill>
                  <a:srgbClr val="000000"/>
                </a:solidFill>
                <a:latin typeface="Roboto Slab"/>
                <a:ea typeface="Roboto Slab"/>
                <a:cs typeface="Roboto Slab"/>
                <a:sym typeface="Roboto Slab"/>
              </a:rPr>
              <a:t>       T.A.Arpitkumar Patel</a:t>
            </a:r>
            <a:endParaRPr b="0" i="0" sz="1700" u="none" cap="none" strike="noStrike">
              <a:solidFill>
                <a:srgbClr val="000000"/>
              </a:solidFill>
              <a:latin typeface="Roboto Slab"/>
              <a:ea typeface="Roboto Slab"/>
              <a:cs typeface="Roboto Slab"/>
              <a:sym typeface="Roboto Slab"/>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12"/>
          <p:cNvSpPr txBox="1"/>
          <p:nvPr>
            <p:ph type="title"/>
          </p:nvPr>
        </p:nvSpPr>
        <p:spPr>
          <a:xfrm>
            <a:off x="436827" y="195275"/>
            <a:ext cx="7886700" cy="994200"/>
          </a:xfrm>
          <a:prstGeom prst="rect">
            <a:avLst/>
          </a:prstGeom>
          <a:noFill/>
          <a:ln>
            <a:noFill/>
          </a:ln>
        </p:spPr>
        <p:txBody>
          <a:bodyPr anchorCtr="0" anchor="b" bIns="34275" lIns="68575" spcFirstLastPara="1" rIns="68575" wrap="square" tIns="34275">
            <a:noAutofit/>
          </a:bodyPr>
          <a:lstStyle/>
          <a:p>
            <a:pPr indent="0" lvl="0" marL="0" rtl="0" algn="l">
              <a:lnSpc>
                <a:spcPct val="90000"/>
              </a:lnSpc>
              <a:spcBef>
                <a:spcPts val="0"/>
              </a:spcBef>
              <a:spcAft>
                <a:spcPts val="0"/>
              </a:spcAft>
              <a:buClr>
                <a:schemeClr val="dk1"/>
              </a:buClr>
              <a:buSzPts val="1100"/>
              <a:buFont typeface="Arial"/>
              <a:buNone/>
            </a:pPr>
            <a:r>
              <a:rPr b="0" lang="en">
                <a:latin typeface="Roboto Slab"/>
                <a:ea typeface="Roboto Slab"/>
                <a:cs typeface="Roboto Slab"/>
                <a:sym typeface="Roboto Slab"/>
              </a:rPr>
              <a:t>Conclusion</a:t>
            </a:r>
            <a:endParaRPr/>
          </a:p>
        </p:txBody>
      </p:sp>
      <p:sp>
        <p:nvSpPr>
          <p:cNvPr id="203" name="Google Shape;203;p12"/>
          <p:cNvSpPr txBox="1"/>
          <p:nvPr/>
        </p:nvSpPr>
        <p:spPr>
          <a:xfrm>
            <a:off x="959150" y="1558625"/>
            <a:ext cx="7365600" cy="2382600"/>
          </a:xfrm>
          <a:prstGeom prst="rect">
            <a:avLst/>
          </a:prstGeom>
          <a:noFill/>
          <a:ln>
            <a:noFill/>
          </a:ln>
        </p:spPr>
        <p:txBody>
          <a:bodyPr anchorCtr="0" anchor="t" bIns="91425" lIns="91425" spcFirstLastPara="1" rIns="91425" wrap="square" tIns="91425">
            <a:spAutoFit/>
          </a:bodyPr>
          <a:lstStyle/>
          <a:p>
            <a:pPr indent="-317500" lvl="0" marL="457200" rtl="0" algn="l">
              <a:lnSpc>
                <a:spcPct val="115000"/>
              </a:lnSpc>
              <a:spcBef>
                <a:spcPts val="0"/>
              </a:spcBef>
              <a:spcAft>
                <a:spcPts val="0"/>
              </a:spcAft>
              <a:buSzPts val="1400"/>
              <a:buFont typeface="Helvetica Neue"/>
              <a:buChar char="●"/>
            </a:pPr>
            <a:r>
              <a:rPr lang="en">
                <a:latin typeface="Helvetica Neue"/>
                <a:ea typeface="Helvetica Neue"/>
                <a:cs typeface="Helvetica Neue"/>
                <a:sym typeface="Helvetica Neue"/>
              </a:rPr>
              <a:t>For our project, we used 72918 images of 14 classes to train our EfficientNetB0 models and 33340 images for validation. </a:t>
            </a:r>
            <a:endParaRPr>
              <a:latin typeface="Helvetica Neue"/>
              <a:ea typeface="Helvetica Neue"/>
              <a:cs typeface="Helvetica Neue"/>
              <a:sym typeface="Helvetica Neue"/>
            </a:endParaRPr>
          </a:p>
          <a:p>
            <a:pPr indent="-317500" lvl="0" marL="457200" rtl="0" algn="l">
              <a:lnSpc>
                <a:spcPct val="115000"/>
              </a:lnSpc>
              <a:spcBef>
                <a:spcPts val="0"/>
              </a:spcBef>
              <a:spcAft>
                <a:spcPts val="0"/>
              </a:spcAft>
              <a:buSzPts val="1400"/>
              <a:buFont typeface="Helvetica Neue"/>
              <a:buChar char="●"/>
            </a:pPr>
            <a:r>
              <a:rPr lang="en">
                <a:latin typeface="Helvetica Neue"/>
                <a:ea typeface="Helvetica Neue"/>
                <a:cs typeface="Helvetica Neue"/>
                <a:sym typeface="Helvetica Neue"/>
              </a:rPr>
              <a:t>There  fourteen classes and they are speed limit, goods vehicles, no overtaking, no stopping, no parking, stop, bicycle, hump, no left, no right, priority to, no entry, yield, and parking. </a:t>
            </a:r>
            <a:endParaRPr>
              <a:latin typeface="Helvetica Neue"/>
              <a:ea typeface="Helvetica Neue"/>
              <a:cs typeface="Helvetica Neue"/>
              <a:sym typeface="Helvetica Neue"/>
            </a:endParaRPr>
          </a:p>
          <a:p>
            <a:pPr indent="-317500" lvl="0" marL="457200" rtl="0" algn="l">
              <a:lnSpc>
                <a:spcPct val="115000"/>
              </a:lnSpc>
              <a:spcBef>
                <a:spcPts val="0"/>
              </a:spcBef>
              <a:spcAft>
                <a:spcPts val="0"/>
              </a:spcAft>
              <a:buSzPts val="1400"/>
              <a:buFont typeface="Helvetica Neue"/>
              <a:buChar char="●"/>
            </a:pPr>
            <a:r>
              <a:rPr lang="en">
                <a:latin typeface="Helvetica Neue"/>
                <a:ea typeface="Helvetica Neue"/>
                <a:cs typeface="Helvetica Neue"/>
                <a:sym typeface="Helvetica Neue"/>
              </a:rPr>
              <a:t>For training we used two loss functions: first is mean square error (regression loss function), and second is CategoricalCrossentropy (probabilistic loss function). </a:t>
            </a:r>
            <a:endParaRPr>
              <a:latin typeface="Helvetica Neue"/>
              <a:ea typeface="Helvetica Neue"/>
              <a:cs typeface="Helvetica Neue"/>
              <a:sym typeface="Helvetica Neue"/>
            </a:endParaRPr>
          </a:p>
          <a:p>
            <a:pPr indent="-317500" lvl="0" marL="457200" rtl="0" algn="l">
              <a:lnSpc>
                <a:spcPct val="115000"/>
              </a:lnSpc>
              <a:spcBef>
                <a:spcPts val="0"/>
              </a:spcBef>
              <a:spcAft>
                <a:spcPts val="0"/>
              </a:spcAft>
              <a:buSzPts val="1400"/>
              <a:buFont typeface="Helvetica Neue"/>
              <a:buChar char="●"/>
            </a:pPr>
            <a:r>
              <a:rPr lang="en">
                <a:latin typeface="Helvetica Neue"/>
                <a:ea typeface="Helvetica Neue"/>
                <a:cs typeface="Helvetica Neue"/>
                <a:sym typeface="Helvetica Neue"/>
              </a:rPr>
              <a:t>Model is correctly predicting even with very low quality of images.</a:t>
            </a:r>
            <a:endParaRPr>
              <a:latin typeface="Helvetica Neue"/>
              <a:ea typeface="Helvetica Neue"/>
              <a:cs typeface="Helvetica Neue"/>
              <a:sym typeface="Helvetica Neue"/>
            </a:endParaRPr>
          </a:p>
          <a:p>
            <a:pPr indent="0" lvl="0" marL="0" rtl="0" algn="l">
              <a:lnSpc>
                <a:spcPct val="115000"/>
              </a:lnSpc>
              <a:spcBef>
                <a:spcPts val="0"/>
              </a:spcBef>
              <a:spcAft>
                <a:spcPts val="0"/>
              </a:spcAft>
              <a:buNone/>
            </a:pPr>
            <a:r>
              <a:t/>
            </a:r>
            <a:endParaRPr>
              <a:latin typeface="Helvetica Neue"/>
              <a:ea typeface="Helvetica Neue"/>
              <a:cs typeface="Helvetica Neue"/>
              <a:sym typeface="Helvetica Neue"/>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g125ac9988d9_0_54"/>
          <p:cNvSpPr txBox="1"/>
          <p:nvPr>
            <p:ph type="title"/>
          </p:nvPr>
        </p:nvSpPr>
        <p:spPr>
          <a:xfrm>
            <a:off x="436827" y="195275"/>
            <a:ext cx="7886700" cy="994200"/>
          </a:xfrm>
          <a:prstGeom prst="rect">
            <a:avLst/>
          </a:prstGeom>
          <a:noFill/>
          <a:ln>
            <a:noFill/>
          </a:ln>
        </p:spPr>
        <p:txBody>
          <a:bodyPr anchorCtr="0" anchor="b" bIns="34275" lIns="68575" spcFirstLastPara="1" rIns="68575" wrap="square" tIns="34275">
            <a:noAutofit/>
          </a:bodyPr>
          <a:lstStyle/>
          <a:p>
            <a:pPr indent="0" lvl="0" marL="0" rtl="0" algn="l">
              <a:lnSpc>
                <a:spcPct val="90000"/>
              </a:lnSpc>
              <a:spcBef>
                <a:spcPts val="0"/>
              </a:spcBef>
              <a:spcAft>
                <a:spcPts val="0"/>
              </a:spcAft>
              <a:buClr>
                <a:schemeClr val="dk1"/>
              </a:buClr>
              <a:buSzPts val="1100"/>
              <a:buFont typeface="Arial"/>
              <a:buNone/>
            </a:pPr>
            <a:r>
              <a:rPr b="0" lang="en">
                <a:latin typeface="Roboto Slab"/>
                <a:ea typeface="Roboto Slab"/>
                <a:cs typeface="Roboto Slab"/>
                <a:sym typeface="Roboto Slab"/>
              </a:rPr>
              <a:t>References</a:t>
            </a:r>
            <a:endParaRPr/>
          </a:p>
        </p:txBody>
      </p:sp>
      <p:sp>
        <p:nvSpPr>
          <p:cNvPr id="209" name="Google Shape;209;g125ac9988d9_0_54"/>
          <p:cNvSpPr txBox="1"/>
          <p:nvPr>
            <p:ph idx="1" type="body"/>
          </p:nvPr>
        </p:nvSpPr>
        <p:spPr>
          <a:xfrm>
            <a:off x="803300" y="1326725"/>
            <a:ext cx="7373400" cy="3263400"/>
          </a:xfrm>
          <a:prstGeom prst="rect">
            <a:avLst/>
          </a:prstGeom>
          <a:noFill/>
          <a:ln>
            <a:noFill/>
          </a:ln>
        </p:spPr>
        <p:txBody>
          <a:bodyPr anchorCtr="0" anchor="t" bIns="34275" lIns="68575" spcFirstLastPara="1" rIns="68575" wrap="square" tIns="34275">
            <a:noAutofit/>
          </a:bodyPr>
          <a:lstStyle/>
          <a:p>
            <a:pPr indent="0" lvl="0" marL="457200" rtl="0" algn="just">
              <a:lnSpc>
                <a:spcPct val="90000"/>
              </a:lnSpc>
              <a:spcBef>
                <a:spcPts val="800"/>
              </a:spcBef>
              <a:spcAft>
                <a:spcPts val="0"/>
              </a:spcAft>
              <a:buSzPts val="1800"/>
              <a:buNone/>
            </a:pPr>
            <a:r>
              <a:t/>
            </a:r>
            <a:endParaRPr sz="1400">
              <a:latin typeface="Helvetica Neue"/>
              <a:ea typeface="Helvetica Neue"/>
              <a:cs typeface="Helvetica Neue"/>
              <a:sym typeface="Helvetica Neue"/>
            </a:endParaRPr>
          </a:p>
          <a:p>
            <a:pPr indent="-228600" lvl="0" marL="228600" rtl="0" algn="just">
              <a:lnSpc>
                <a:spcPct val="100000"/>
              </a:lnSpc>
              <a:spcBef>
                <a:spcPts val="0"/>
              </a:spcBef>
              <a:spcAft>
                <a:spcPts val="0"/>
              </a:spcAft>
              <a:buSzPts val="1800"/>
              <a:buNone/>
            </a:pPr>
            <a:r>
              <a:rPr lang="en" sz="1400">
                <a:solidFill>
                  <a:srgbClr val="5D6879"/>
                </a:solidFill>
                <a:latin typeface="Helvetica Neue"/>
                <a:ea typeface="Helvetica Neue"/>
                <a:cs typeface="Helvetica Neue"/>
                <a:sym typeface="Helvetica Neue"/>
              </a:rPr>
              <a:t>[1] </a:t>
            </a:r>
            <a:r>
              <a:rPr lang="en" sz="1400">
                <a:solidFill>
                  <a:srgbClr val="222222"/>
                </a:solidFill>
                <a:latin typeface="Helvetica Neue"/>
                <a:ea typeface="Helvetica Neue"/>
                <a:cs typeface="Helvetica Neue"/>
                <a:sym typeface="Helvetica Neue"/>
              </a:rPr>
              <a:t>M. Tan and Q. Le, “Efficientnet: Rethinking model scaling for convolutional neural networks,” in International conference on machine learning PMLR, 2019, pp. 6105–6114.</a:t>
            </a:r>
            <a:endParaRPr sz="1400">
              <a:solidFill>
                <a:srgbClr val="222222"/>
              </a:solidFill>
              <a:latin typeface="Helvetica Neue"/>
              <a:ea typeface="Helvetica Neue"/>
              <a:cs typeface="Helvetica Neue"/>
              <a:sym typeface="Helvetica Neue"/>
            </a:endParaRPr>
          </a:p>
          <a:p>
            <a:pPr indent="-228600" lvl="0" marL="228600" rtl="0" algn="just">
              <a:lnSpc>
                <a:spcPct val="100000"/>
              </a:lnSpc>
              <a:spcBef>
                <a:spcPts val="250"/>
              </a:spcBef>
              <a:spcAft>
                <a:spcPts val="0"/>
              </a:spcAft>
              <a:buClr>
                <a:schemeClr val="dk1"/>
              </a:buClr>
              <a:buSzPts val="1100"/>
              <a:buFont typeface="Arial"/>
              <a:buNone/>
            </a:pPr>
            <a:r>
              <a:t/>
            </a:r>
            <a:endParaRPr sz="1400">
              <a:solidFill>
                <a:srgbClr val="222222"/>
              </a:solidFill>
              <a:latin typeface="Helvetica Neue"/>
              <a:ea typeface="Helvetica Neue"/>
              <a:cs typeface="Helvetica Neue"/>
              <a:sym typeface="Helvetica Neue"/>
            </a:endParaRPr>
          </a:p>
          <a:p>
            <a:pPr indent="-228600" lvl="0" marL="228600" rtl="0" algn="just">
              <a:lnSpc>
                <a:spcPct val="100000"/>
              </a:lnSpc>
              <a:spcBef>
                <a:spcPts val="250"/>
              </a:spcBef>
              <a:spcAft>
                <a:spcPts val="0"/>
              </a:spcAft>
              <a:buClr>
                <a:schemeClr val="dk1"/>
              </a:buClr>
              <a:buSzPts val="1100"/>
              <a:buFont typeface="Arial"/>
              <a:buNone/>
            </a:pPr>
            <a:r>
              <a:rPr lang="en" sz="1400">
                <a:solidFill>
                  <a:srgbClr val="222222"/>
                </a:solidFill>
                <a:latin typeface="Helvetica Neue"/>
                <a:ea typeface="Helvetica Neue"/>
                <a:cs typeface="Helvetica Neue"/>
                <a:sym typeface="Helvetica Neue"/>
              </a:rPr>
              <a:t>[2] </a:t>
            </a:r>
            <a:r>
              <a:rPr lang="en" sz="1400">
                <a:latin typeface="Helvetica Neue"/>
                <a:ea typeface="Helvetica Neue"/>
                <a:cs typeface="Helvetica Neue"/>
                <a:sym typeface="Helvetica Neue"/>
              </a:rPr>
              <a:t>Dogancan Temel, Gukyeong Kwon, Mohit Prabhushankar, Ghassan AlRegib, October 10, 2019, "CURE-TSR: Challenging Unreal and Real Environments for Traffic Sign Recognition", IEEE Dataport, doi: </a:t>
            </a:r>
            <a:r>
              <a:rPr lang="en" sz="1400" u="sng">
                <a:solidFill>
                  <a:schemeClr val="hlink"/>
                </a:solidFill>
                <a:latin typeface="Helvetica Neue"/>
                <a:ea typeface="Helvetica Neue"/>
                <a:cs typeface="Helvetica Neue"/>
                <a:sym typeface="Helvetica Neue"/>
                <a:hlinkClick r:id="rId3"/>
              </a:rPr>
              <a:t>https://dx.doi.org/10.21227/n4xw-cg56</a:t>
            </a:r>
            <a:r>
              <a:rPr lang="en" sz="1400">
                <a:latin typeface="Helvetica Neue"/>
                <a:ea typeface="Helvetica Neue"/>
                <a:cs typeface="Helvetica Neue"/>
                <a:sym typeface="Helvetica Neue"/>
              </a:rPr>
              <a:t>.</a:t>
            </a:r>
            <a:endParaRPr sz="1400">
              <a:latin typeface="Helvetica Neue"/>
              <a:ea typeface="Helvetica Neue"/>
              <a:cs typeface="Helvetica Neue"/>
              <a:sym typeface="Helvetica Neue"/>
            </a:endParaRPr>
          </a:p>
          <a:p>
            <a:pPr indent="-228600" lvl="0" marL="228600" rtl="0" algn="just">
              <a:lnSpc>
                <a:spcPct val="100000"/>
              </a:lnSpc>
              <a:spcBef>
                <a:spcPts val="250"/>
              </a:spcBef>
              <a:spcAft>
                <a:spcPts val="0"/>
              </a:spcAft>
              <a:buClr>
                <a:schemeClr val="dk1"/>
              </a:buClr>
              <a:buSzPts val="1100"/>
              <a:buFont typeface="Arial"/>
              <a:buNone/>
            </a:pPr>
            <a:r>
              <a:t/>
            </a:r>
            <a:endParaRPr sz="1400">
              <a:latin typeface="Helvetica Neue"/>
              <a:ea typeface="Helvetica Neue"/>
              <a:cs typeface="Helvetica Neue"/>
              <a:sym typeface="Helvetica Neue"/>
            </a:endParaRPr>
          </a:p>
          <a:p>
            <a:pPr indent="-228600" lvl="0" marL="228600" rtl="0" algn="just">
              <a:lnSpc>
                <a:spcPct val="100000"/>
              </a:lnSpc>
              <a:spcBef>
                <a:spcPts val="250"/>
              </a:spcBef>
              <a:spcAft>
                <a:spcPts val="250"/>
              </a:spcAft>
              <a:buClr>
                <a:schemeClr val="dk1"/>
              </a:buClr>
              <a:buSzPts val="1100"/>
              <a:buFont typeface="Arial"/>
              <a:buNone/>
            </a:pPr>
            <a:r>
              <a:rPr lang="en" sz="1400">
                <a:latin typeface="Helvetica Neue"/>
                <a:ea typeface="Helvetica Neue"/>
                <a:cs typeface="Helvetica Neue"/>
                <a:sym typeface="Helvetica Neue"/>
              </a:rPr>
              <a:t>[3]https://towardsdatascience.com/complete-architectural-details-of-all-efficientnet-models-5fd5b736142</a:t>
            </a:r>
            <a:endParaRPr sz="1400">
              <a:latin typeface="Helvetica Neue"/>
              <a:ea typeface="Helvetica Neue"/>
              <a:cs typeface="Helvetica Neue"/>
              <a:sym typeface="Helvetica Neue"/>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g11e4dea7fd3_0_14"/>
          <p:cNvSpPr txBox="1"/>
          <p:nvPr>
            <p:ph type="title"/>
          </p:nvPr>
        </p:nvSpPr>
        <p:spPr>
          <a:xfrm>
            <a:off x="2937951" y="1457650"/>
            <a:ext cx="4491000" cy="994200"/>
          </a:xfrm>
          <a:prstGeom prst="rect">
            <a:avLst/>
          </a:prstGeom>
          <a:noFill/>
          <a:ln>
            <a:noFill/>
          </a:ln>
        </p:spPr>
        <p:txBody>
          <a:bodyPr anchorCtr="0" anchor="b" bIns="34275" lIns="68575" spcFirstLastPara="1" rIns="68575" wrap="square" tIns="34275">
            <a:noAutofit/>
          </a:bodyPr>
          <a:lstStyle/>
          <a:p>
            <a:pPr indent="0" lvl="0" marL="0" rtl="0" algn="l">
              <a:lnSpc>
                <a:spcPct val="90000"/>
              </a:lnSpc>
              <a:spcBef>
                <a:spcPts val="0"/>
              </a:spcBef>
              <a:spcAft>
                <a:spcPts val="0"/>
              </a:spcAft>
              <a:buClr>
                <a:schemeClr val="dk1"/>
              </a:buClr>
              <a:buSzPts val="1100"/>
              <a:buFont typeface="Arial"/>
              <a:buNone/>
            </a:pPr>
            <a:r>
              <a:rPr b="0" lang="en">
                <a:latin typeface="Roboto Slab"/>
                <a:ea typeface="Roboto Slab"/>
                <a:cs typeface="Roboto Slab"/>
                <a:sym typeface="Roboto Slab"/>
              </a:rPr>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
          <p:cNvSpPr txBox="1"/>
          <p:nvPr>
            <p:ph type="title"/>
          </p:nvPr>
        </p:nvSpPr>
        <p:spPr>
          <a:xfrm>
            <a:off x="445727" y="200025"/>
            <a:ext cx="7886700" cy="994200"/>
          </a:xfrm>
          <a:prstGeom prst="rect">
            <a:avLst/>
          </a:prstGeom>
          <a:noFill/>
          <a:ln>
            <a:noFill/>
          </a:ln>
        </p:spPr>
        <p:txBody>
          <a:bodyPr anchorCtr="0" anchor="b" bIns="34275" lIns="68575" spcFirstLastPara="1" rIns="68575" wrap="square" tIns="34275">
            <a:noAutofit/>
          </a:bodyPr>
          <a:lstStyle/>
          <a:p>
            <a:pPr indent="0" lvl="0" marL="0" rtl="0" algn="l">
              <a:lnSpc>
                <a:spcPct val="90000"/>
              </a:lnSpc>
              <a:spcBef>
                <a:spcPts val="0"/>
              </a:spcBef>
              <a:spcAft>
                <a:spcPts val="0"/>
              </a:spcAft>
              <a:buSzPts val="3000"/>
              <a:buNone/>
            </a:pPr>
            <a:r>
              <a:rPr b="0" lang="en">
                <a:latin typeface="Roboto Slab"/>
                <a:ea typeface="Roboto Slab"/>
                <a:cs typeface="Roboto Slab"/>
                <a:sym typeface="Roboto Slab"/>
              </a:rPr>
              <a:t>Introduction</a:t>
            </a:r>
            <a:endParaRPr b="0">
              <a:latin typeface="Roboto Slab"/>
              <a:ea typeface="Roboto Slab"/>
              <a:cs typeface="Roboto Slab"/>
              <a:sym typeface="Roboto Slab"/>
            </a:endParaRPr>
          </a:p>
        </p:txBody>
      </p:sp>
      <p:sp>
        <p:nvSpPr>
          <p:cNvPr id="148" name="Google Shape;148;p2"/>
          <p:cNvSpPr txBox="1"/>
          <p:nvPr>
            <p:ph idx="1" type="body"/>
          </p:nvPr>
        </p:nvSpPr>
        <p:spPr>
          <a:xfrm>
            <a:off x="789450" y="1714525"/>
            <a:ext cx="7565100" cy="2553900"/>
          </a:xfrm>
          <a:prstGeom prst="rect">
            <a:avLst/>
          </a:prstGeom>
          <a:noFill/>
          <a:ln>
            <a:noFill/>
          </a:ln>
        </p:spPr>
        <p:txBody>
          <a:bodyPr anchorCtr="0" anchor="t" bIns="34275" lIns="68575" spcFirstLastPara="1" rIns="68575" wrap="square" tIns="34275">
            <a:noAutofit/>
          </a:bodyPr>
          <a:lstStyle/>
          <a:p>
            <a:pPr indent="0" lvl="0" marL="0" rtl="0" algn="l">
              <a:lnSpc>
                <a:spcPct val="115000"/>
              </a:lnSpc>
              <a:spcBef>
                <a:spcPts val="800"/>
              </a:spcBef>
              <a:spcAft>
                <a:spcPts val="0"/>
              </a:spcAft>
              <a:buClr>
                <a:schemeClr val="dk1"/>
              </a:buClr>
              <a:buSzPts val="1100"/>
              <a:buFont typeface="Arial"/>
              <a:buNone/>
            </a:pPr>
            <a:r>
              <a:rPr lang="en" sz="1500">
                <a:latin typeface="Helvetica Neue"/>
                <a:ea typeface="Helvetica Neue"/>
                <a:cs typeface="Helvetica Neue"/>
                <a:sym typeface="Helvetica Neue"/>
              </a:rPr>
              <a:t>In </a:t>
            </a:r>
            <a:r>
              <a:rPr lang="en" sz="1500">
                <a:latin typeface="Helvetica Neue"/>
                <a:ea typeface="Helvetica Neue"/>
                <a:cs typeface="Helvetica Neue"/>
                <a:sym typeface="Helvetica Neue"/>
              </a:rPr>
              <a:t>today's</a:t>
            </a:r>
            <a:r>
              <a:rPr lang="en" sz="1500">
                <a:latin typeface="Helvetica Neue"/>
                <a:ea typeface="Helvetica Neue"/>
                <a:cs typeface="Helvetica Neue"/>
                <a:sym typeface="Helvetica Neue"/>
              </a:rPr>
              <a:t> world more automobile companies are trying to introduce semi-</a:t>
            </a:r>
            <a:r>
              <a:rPr lang="en" sz="1500">
                <a:latin typeface="Helvetica Neue"/>
                <a:ea typeface="Helvetica Neue"/>
                <a:cs typeface="Helvetica Neue"/>
                <a:sym typeface="Helvetica Neue"/>
              </a:rPr>
              <a:t>autonomous feature or fully-autonomous</a:t>
            </a:r>
            <a:r>
              <a:rPr lang="en" sz="1500">
                <a:latin typeface="Helvetica Neue"/>
                <a:ea typeface="Helvetica Neue"/>
                <a:cs typeface="Helvetica Neue"/>
                <a:sym typeface="Helvetica Neue"/>
              </a:rPr>
              <a:t> feature to </a:t>
            </a:r>
            <a:r>
              <a:rPr lang="en" sz="1500">
                <a:latin typeface="Helvetica Neue"/>
                <a:ea typeface="Helvetica Neue"/>
                <a:cs typeface="Helvetica Neue"/>
                <a:sym typeface="Helvetica Neue"/>
              </a:rPr>
              <a:t>their</a:t>
            </a:r>
            <a:r>
              <a:rPr lang="en" sz="1500">
                <a:latin typeface="Helvetica Neue"/>
                <a:ea typeface="Helvetica Neue"/>
                <a:cs typeface="Helvetica Neue"/>
                <a:sym typeface="Helvetica Neue"/>
              </a:rPr>
              <a:t> vehicles. In autonomous </a:t>
            </a:r>
            <a:r>
              <a:rPr lang="en" sz="1500">
                <a:latin typeface="Helvetica Neue"/>
                <a:ea typeface="Helvetica Neue"/>
                <a:cs typeface="Helvetica Neue"/>
                <a:sym typeface="Helvetica Neue"/>
              </a:rPr>
              <a:t>vehicle</a:t>
            </a:r>
            <a:r>
              <a:rPr lang="en" sz="1500">
                <a:latin typeface="Helvetica Neue"/>
                <a:ea typeface="Helvetica Neue"/>
                <a:cs typeface="Helvetica Neue"/>
                <a:sym typeface="Helvetica Neue"/>
              </a:rPr>
              <a:t> computer vision play a essential role by </a:t>
            </a:r>
            <a:r>
              <a:rPr lang="en" sz="1500">
                <a:latin typeface="Helvetica Neue"/>
                <a:ea typeface="Helvetica Neue"/>
                <a:cs typeface="Helvetica Neue"/>
                <a:sym typeface="Helvetica Neue"/>
              </a:rPr>
              <a:t>detecting and recognizing the object for object avoidance. As we know during the challenging condition like fog and rain visibility through camera decreases and it makes harder for the system to detect and recognize. So in this project we are trying to create a model to detect and recognize the object even in the challenging condition.</a:t>
            </a:r>
            <a:endParaRPr sz="1500">
              <a:latin typeface="Helvetica Neue"/>
              <a:ea typeface="Helvetica Neue"/>
              <a:cs typeface="Helvetica Neue"/>
              <a:sym typeface="Helvetica Neue"/>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3"/>
          <p:cNvSpPr txBox="1"/>
          <p:nvPr>
            <p:ph type="title"/>
          </p:nvPr>
        </p:nvSpPr>
        <p:spPr>
          <a:xfrm>
            <a:off x="445727" y="200025"/>
            <a:ext cx="7886700" cy="994200"/>
          </a:xfrm>
          <a:prstGeom prst="rect">
            <a:avLst/>
          </a:prstGeom>
          <a:noFill/>
          <a:ln>
            <a:noFill/>
          </a:ln>
        </p:spPr>
        <p:txBody>
          <a:bodyPr anchorCtr="0" anchor="b" bIns="34275" lIns="68575" spcFirstLastPara="1" rIns="68575" wrap="square" tIns="34275">
            <a:noAutofit/>
          </a:bodyPr>
          <a:lstStyle/>
          <a:p>
            <a:pPr indent="0" lvl="0" marL="0" rtl="0" algn="l">
              <a:lnSpc>
                <a:spcPct val="90000"/>
              </a:lnSpc>
              <a:spcBef>
                <a:spcPts val="0"/>
              </a:spcBef>
              <a:spcAft>
                <a:spcPts val="0"/>
              </a:spcAft>
              <a:buSzPts val="3000"/>
              <a:buNone/>
            </a:pPr>
            <a:r>
              <a:rPr b="0" lang="en">
                <a:latin typeface="Roboto Slab"/>
                <a:ea typeface="Roboto Slab"/>
                <a:cs typeface="Roboto Slab"/>
                <a:sym typeface="Roboto Slab"/>
              </a:rPr>
              <a:t>Problem Statement</a:t>
            </a:r>
            <a:endParaRPr b="0">
              <a:latin typeface="Roboto Slab"/>
              <a:ea typeface="Roboto Slab"/>
              <a:cs typeface="Roboto Slab"/>
              <a:sym typeface="Roboto Slab"/>
            </a:endParaRPr>
          </a:p>
        </p:txBody>
      </p:sp>
      <p:sp>
        <p:nvSpPr>
          <p:cNvPr id="154" name="Google Shape;154;p3"/>
          <p:cNvSpPr txBox="1"/>
          <p:nvPr/>
        </p:nvSpPr>
        <p:spPr>
          <a:xfrm>
            <a:off x="539525" y="1462725"/>
            <a:ext cx="77928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Helvetica Neue Light"/>
              <a:ea typeface="Helvetica Neue Light"/>
              <a:cs typeface="Helvetica Neue Light"/>
              <a:sym typeface="Helvetica Neue Light"/>
            </a:endParaRPr>
          </a:p>
        </p:txBody>
      </p:sp>
      <p:sp>
        <p:nvSpPr>
          <p:cNvPr id="155" name="Google Shape;155;p3"/>
          <p:cNvSpPr txBox="1"/>
          <p:nvPr/>
        </p:nvSpPr>
        <p:spPr>
          <a:xfrm>
            <a:off x="1119000" y="2131425"/>
            <a:ext cx="6906000" cy="1169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600"/>
              <a:buFont typeface="Arial"/>
              <a:buNone/>
            </a:pPr>
            <a:r>
              <a:rPr b="0" i="0" lang="en" sz="1600" u="none" cap="none" strike="noStrike">
                <a:solidFill>
                  <a:srgbClr val="000000"/>
                </a:solidFill>
                <a:latin typeface="Helvetica Neue"/>
                <a:ea typeface="Helvetica Neue"/>
                <a:cs typeface="Helvetica Neue"/>
                <a:sym typeface="Helvetica Neue"/>
              </a:rPr>
              <a:t>In this project we are </a:t>
            </a:r>
            <a:r>
              <a:rPr lang="en" sz="1600">
                <a:latin typeface="Helvetica Neue"/>
                <a:ea typeface="Helvetica Neue"/>
                <a:cs typeface="Helvetica Neue"/>
                <a:sym typeface="Helvetica Neue"/>
              </a:rPr>
              <a:t>training the EfficientNetB0 </a:t>
            </a:r>
            <a:r>
              <a:rPr b="0" i="0" lang="en" sz="1600" u="none" cap="none" strike="noStrike">
                <a:solidFill>
                  <a:srgbClr val="000000"/>
                </a:solidFill>
                <a:latin typeface="Helvetica Neue"/>
                <a:ea typeface="Helvetica Neue"/>
                <a:cs typeface="Helvetica Neue"/>
                <a:sym typeface="Helvetica Neue"/>
              </a:rPr>
              <a:t> a CNN (convolutional neural network) model which can detect traffic sign even in challenging condition like foggy weather with less inference time and using low computational resources.</a:t>
            </a:r>
            <a:endParaRPr b="0" i="0" sz="1600" u="none" cap="none" strike="noStrike">
              <a:solidFill>
                <a:srgbClr val="000000"/>
              </a:solidFill>
              <a:latin typeface="Helvetica Neue"/>
              <a:ea typeface="Helvetica Neue"/>
              <a:cs typeface="Helvetica Neue"/>
              <a:sym typeface="Helvetica Neue"/>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g125d2bb0b80_1_0"/>
          <p:cNvSpPr txBox="1"/>
          <p:nvPr>
            <p:ph type="title"/>
          </p:nvPr>
        </p:nvSpPr>
        <p:spPr>
          <a:xfrm>
            <a:off x="445727" y="200025"/>
            <a:ext cx="7886700" cy="994200"/>
          </a:xfrm>
          <a:prstGeom prst="rect">
            <a:avLst/>
          </a:prstGeom>
        </p:spPr>
        <p:txBody>
          <a:bodyPr anchorCtr="0" anchor="b" bIns="34275" lIns="68575" spcFirstLastPara="1" rIns="68575" wrap="square" tIns="34275">
            <a:noAutofit/>
          </a:bodyPr>
          <a:lstStyle/>
          <a:p>
            <a:pPr indent="0" lvl="0" marL="0" rtl="0" algn="l">
              <a:spcBef>
                <a:spcPts val="0"/>
              </a:spcBef>
              <a:spcAft>
                <a:spcPts val="0"/>
              </a:spcAft>
              <a:buNone/>
            </a:pPr>
            <a:r>
              <a:rPr lang="en" u="sng"/>
              <a:t>Gantt Chart</a:t>
            </a:r>
            <a:endParaRPr u="sng"/>
          </a:p>
        </p:txBody>
      </p:sp>
      <p:pic>
        <p:nvPicPr>
          <p:cNvPr id="161" name="Google Shape;161;g125d2bb0b80_1_0"/>
          <p:cNvPicPr preferRelativeResize="0"/>
          <p:nvPr/>
        </p:nvPicPr>
        <p:blipFill>
          <a:blip r:embed="rId3">
            <a:alphaModFix/>
          </a:blip>
          <a:stretch>
            <a:fillRect/>
          </a:stretch>
        </p:blipFill>
        <p:spPr>
          <a:xfrm>
            <a:off x="1361850" y="1455988"/>
            <a:ext cx="5924550" cy="34956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5"/>
          <p:cNvSpPr txBox="1"/>
          <p:nvPr>
            <p:ph type="title"/>
          </p:nvPr>
        </p:nvSpPr>
        <p:spPr>
          <a:xfrm>
            <a:off x="369527" y="200025"/>
            <a:ext cx="7886700" cy="994200"/>
          </a:xfrm>
          <a:prstGeom prst="rect">
            <a:avLst/>
          </a:prstGeom>
          <a:noFill/>
          <a:ln>
            <a:noFill/>
          </a:ln>
        </p:spPr>
        <p:txBody>
          <a:bodyPr anchorCtr="0" anchor="b" bIns="34275" lIns="68575" spcFirstLastPara="1" rIns="68575" wrap="square" tIns="34275">
            <a:noAutofit/>
          </a:bodyPr>
          <a:lstStyle/>
          <a:p>
            <a:pPr indent="0" lvl="0" marL="0" rtl="0" algn="l">
              <a:lnSpc>
                <a:spcPct val="90000"/>
              </a:lnSpc>
              <a:spcBef>
                <a:spcPts val="0"/>
              </a:spcBef>
              <a:spcAft>
                <a:spcPts val="0"/>
              </a:spcAft>
              <a:buSzPts val="3000"/>
              <a:buNone/>
            </a:pPr>
            <a:r>
              <a:rPr b="0" lang="en">
                <a:latin typeface="Roboto Slab"/>
                <a:ea typeface="Roboto Slab"/>
                <a:cs typeface="Roboto Slab"/>
                <a:sym typeface="Roboto Slab"/>
              </a:rPr>
              <a:t>Approach</a:t>
            </a:r>
            <a:endParaRPr b="0">
              <a:latin typeface="Roboto Slab"/>
              <a:ea typeface="Roboto Slab"/>
              <a:cs typeface="Roboto Slab"/>
              <a:sym typeface="Roboto Slab"/>
            </a:endParaRPr>
          </a:p>
        </p:txBody>
      </p:sp>
      <p:sp>
        <p:nvSpPr>
          <p:cNvPr id="167" name="Google Shape;167;p5"/>
          <p:cNvSpPr txBox="1"/>
          <p:nvPr>
            <p:ph idx="1" type="body"/>
          </p:nvPr>
        </p:nvSpPr>
        <p:spPr>
          <a:xfrm>
            <a:off x="928400" y="1330325"/>
            <a:ext cx="4335000" cy="3270300"/>
          </a:xfrm>
          <a:prstGeom prst="rect">
            <a:avLst/>
          </a:prstGeom>
          <a:noFill/>
          <a:ln>
            <a:noFill/>
          </a:ln>
        </p:spPr>
        <p:txBody>
          <a:bodyPr anchorCtr="0" anchor="t" bIns="34275" lIns="68575" spcFirstLastPara="1" rIns="68575" wrap="square" tIns="34275">
            <a:noAutofit/>
          </a:bodyPr>
          <a:lstStyle/>
          <a:p>
            <a:pPr indent="0" lvl="0" marL="0" rtl="0" algn="l">
              <a:lnSpc>
                <a:spcPct val="90000"/>
              </a:lnSpc>
              <a:spcBef>
                <a:spcPts val="800"/>
              </a:spcBef>
              <a:spcAft>
                <a:spcPts val="0"/>
              </a:spcAft>
              <a:buSzPts val="1800"/>
              <a:buNone/>
            </a:pPr>
            <a:r>
              <a:rPr b="1" lang="en" sz="1600">
                <a:latin typeface="Helvetica Neue"/>
                <a:ea typeface="Helvetica Neue"/>
                <a:cs typeface="Helvetica Neue"/>
                <a:sym typeface="Helvetica Neue"/>
              </a:rPr>
              <a:t>Part-1: Data</a:t>
            </a:r>
            <a:endParaRPr b="1" sz="1600">
              <a:latin typeface="Helvetica Neue"/>
              <a:ea typeface="Helvetica Neue"/>
              <a:cs typeface="Helvetica Neue"/>
              <a:sym typeface="Helvetica Neue"/>
            </a:endParaRPr>
          </a:p>
          <a:p>
            <a:pPr indent="0" lvl="0" marL="0" rtl="0" algn="l">
              <a:lnSpc>
                <a:spcPct val="90000"/>
              </a:lnSpc>
              <a:spcBef>
                <a:spcPts val="800"/>
              </a:spcBef>
              <a:spcAft>
                <a:spcPts val="0"/>
              </a:spcAft>
              <a:buSzPts val="1800"/>
              <a:buNone/>
            </a:pPr>
            <a:r>
              <a:t/>
            </a:r>
            <a:endParaRPr b="1" sz="1600">
              <a:latin typeface="Helvetica Neue"/>
              <a:ea typeface="Helvetica Neue"/>
              <a:cs typeface="Helvetica Neue"/>
              <a:sym typeface="Helvetica Neue"/>
            </a:endParaRPr>
          </a:p>
          <a:p>
            <a:pPr indent="-317500" lvl="0" marL="457200" rtl="0" algn="just">
              <a:lnSpc>
                <a:spcPct val="115000"/>
              </a:lnSpc>
              <a:spcBef>
                <a:spcPts val="0"/>
              </a:spcBef>
              <a:spcAft>
                <a:spcPts val="0"/>
              </a:spcAft>
              <a:buSzPts val="1400"/>
              <a:buFont typeface="Helvetica Neue"/>
              <a:buChar char="•"/>
            </a:pPr>
            <a:r>
              <a:rPr lang="en" sz="1400">
                <a:latin typeface="Helvetica Neue"/>
                <a:ea typeface="Helvetica Neue"/>
                <a:cs typeface="Helvetica Neue"/>
                <a:sym typeface="Helvetica Neue"/>
              </a:rPr>
              <a:t>The CURE-TSR[2] (challenging unreal and real environments for traffic sign recognition) dataset is taken from IEEE DataPort platform and the traffic sign images are taken from Belgium traffic sign video sequences.</a:t>
            </a:r>
            <a:endParaRPr sz="1000">
              <a:latin typeface="Helvetica Neue"/>
              <a:ea typeface="Helvetica Neue"/>
              <a:cs typeface="Helvetica Neue"/>
              <a:sym typeface="Helvetica Neue"/>
            </a:endParaRPr>
          </a:p>
          <a:p>
            <a:pPr indent="-317500" lvl="0" marL="457200" rtl="0" algn="l">
              <a:lnSpc>
                <a:spcPct val="115000"/>
              </a:lnSpc>
              <a:spcBef>
                <a:spcPts val="800"/>
              </a:spcBef>
              <a:spcAft>
                <a:spcPts val="0"/>
              </a:spcAft>
              <a:buSzPts val="1400"/>
              <a:buFont typeface="Helvetica Neue"/>
              <a:buChar char="•"/>
            </a:pPr>
            <a:r>
              <a:rPr lang="en" sz="1400">
                <a:latin typeface="Helvetica Neue"/>
                <a:ea typeface="Helvetica Neue"/>
                <a:cs typeface="Helvetica Neue"/>
                <a:sym typeface="Helvetica Neue"/>
              </a:rPr>
              <a:t>The dataset has fourteen classes and they are speed limit, goods vehicles, no overtaking, no stopping, no parking, stop, bicycle, hump, no left, no right, priority to, no entry, yield, and parking.</a:t>
            </a:r>
            <a:endParaRPr sz="1000">
              <a:latin typeface="Helvetica Neue"/>
              <a:ea typeface="Helvetica Neue"/>
              <a:cs typeface="Helvetica Neue"/>
              <a:sym typeface="Helvetica Neue"/>
            </a:endParaRPr>
          </a:p>
        </p:txBody>
      </p:sp>
      <p:pic>
        <p:nvPicPr>
          <p:cNvPr id="168" name="Google Shape;168;p5"/>
          <p:cNvPicPr preferRelativeResize="0"/>
          <p:nvPr/>
        </p:nvPicPr>
        <p:blipFill>
          <a:blip r:embed="rId3">
            <a:alphaModFix/>
          </a:blip>
          <a:stretch>
            <a:fillRect/>
          </a:stretch>
        </p:blipFill>
        <p:spPr>
          <a:xfrm>
            <a:off x="5801950" y="87325"/>
            <a:ext cx="2522910" cy="4860923"/>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g11f2e1cd8ae_0_2"/>
          <p:cNvSpPr txBox="1"/>
          <p:nvPr>
            <p:ph type="title"/>
          </p:nvPr>
        </p:nvSpPr>
        <p:spPr>
          <a:xfrm>
            <a:off x="369527" y="200025"/>
            <a:ext cx="7886700" cy="994200"/>
          </a:xfrm>
          <a:prstGeom prst="rect">
            <a:avLst/>
          </a:prstGeom>
          <a:noFill/>
          <a:ln>
            <a:noFill/>
          </a:ln>
        </p:spPr>
        <p:txBody>
          <a:bodyPr anchorCtr="0" anchor="b" bIns="34275" lIns="68575" spcFirstLastPara="1" rIns="68575" wrap="square" tIns="34275">
            <a:noAutofit/>
          </a:bodyPr>
          <a:lstStyle/>
          <a:p>
            <a:pPr indent="0" lvl="0" marL="0" rtl="0" algn="l">
              <a:lnSpc>
                <a:spcPct val="90000"/>
              </a:lnSpc>
              <a:spcBef>
                <a:spcPts val="0"/>
              </a:spcBef>
              <a:spcAft>
                <a:spcPts val="0"/>
              </a:spcAft>
              <a:buSzPts val="3000"/>
              <a:buNone/>
            </a:pPr>
            <a:r>
              <a:rPr b="0" lang="en">
                <a:latin typeface="Roboto Slab"/>
                <a:ea typeface="Roboto Slab"/>
                <a:cs typeface="Roboto Slab"/>
                <a:sym typeface="Roboto Slab"/>
              </a:rPr>
              <a:t>Approach</a:t>
            </a:r>
            <a:endParaRPr b="0">
              <a:latin typeface="Roboto Slab"/>
              <a:ea typeface="Roboto Slab"/>
              <a:cs typeface="Roboto Slab"/>
              <a:sym typeface="Roboto Slab"/>
            </a:endParaRPr>
          </a:p>
        </p:txBody>
      </p:sp>
      <p:sp>
        <p:nvSpPr>
          <p:cNvPr id="174" name="Google Shape;174;g11f2e1cd8ae_0_2"/>
          <p:cNvSpPr txBox="1"/>
          <p:nvPr/>
        </p:nvSpPr>
        <p:spPr>
          <a:xfrm>
            <a:off x="1222925" y="1546650"/>
            <a:ext cx="6906000" cy="1887000"/>
          </a:xfrm>
          <a:prstGeom prst="rect">
            <a:avLst/>
          </a:prstGeom>
          <a:noFill/>
          <a:ln>
            <a:noFill/>
          </a:ln>
        </p:spPr>
        <p:txBody>
          <a:bodyPr anchorCtr="0" anchor="t" bIns="91425" lIns="91425" spcFirstLastPara="1" rIns="91425" wrap="square" tIns="91425">
            <a:spAutoFit/>
          </a:bodyPr>
          <a:lstStyle/>
          <a:p>
            <a:pPr indent="-317500" lvl="0" marL="457200" rtl="0" algn="l">
              <a:lnSpc>
                <a:spcPct val="115000"/>
              </a:lnSpc>
              <a:spcBef>
                <a:spcPts val="0"/>
              </a:spcBef>
              <a:spcAft>
                <a:spcPts val="0"/>
              </a:spcAft>
              <a:buSzPts val="1400"/>
              <a:buFont typeface="Helvetica Neue"/>
              <a:buChar char="●"/>
            </a:pPr>
            <a:r>
              <a:rPr lang="en">
                <a:latin typeface="Helvetica Neue"/>
                <a:ea typeface="Helvetica Neue"/>
                <a:cs typeface="Helvetica Neue"/>
                <a:sym typeface="Helvetica Neue"/>
              </a:rPr>
              <a:t>Total size of the unzipped data is around 10GB. </a:t>
            </a:r>
            <a:endParaRPr>
              <a:latin typeface="Helvetica Neue"/>
              <a:ea typeface="Helvetica Neue"/>
              <a:cs typeface="Helvetica Neue"/>
              <a:sym typeface="Helvetica Neue"/>
            </a:endParaRPr>
          </a:p>
          <a:p>
            <a:pPr indent="-317500" lvl="0" marL="457200" rtl="0" algn="l">
              <a:lnSpc>
                <a:spcPct val="115000"/>
              </a:lnSpc>
              <a:spcBef>
                <a:spcPts val="0"/>
              </a:spcBef>
              <a:spcAft>
                <a:spcPts val="0"/>
              </a:spcAft>
              <a:buSzPts val="1400"/>
              <a:buFont typeface="Helvetica Neue"/>
              <a:buChar char="●"/>
            </a:pPr>
            <a:r>
              <a:rPr lang="en">
                <a:latin typeface="Helvetica Neue"/>
                <a:ea typeface="Helvetica Neue"/>
                <a:cs typeface="Helvetica Neue"/>
                <a:sym typeface="Helvetica Neue"/>
              </a:rPr>
              <a:t>There are 14 types of traffic signs with different challenging conditions. </a:t>
            </a:r>
            <a:endParaRPr>
              <a:latin typeface="Helvetica Neue"/>
              <a:ea typeface="Helvetica Neue"/>
              <a:cs typeface="Helvetica Neue"/>
              <a:sym typeface="Helvetica Neue"/>
            </a:endParaRPr>
          </a:p>
          <a:p>
            <a:pPr indent="-317500" lvl="0" marL="457200" rtl="0" algn="l">
              <a:lnSpc>
                <a:spcPct val="115000"/>
              </a:lnSpc>
              <a:spcBef>
                <a:spcPts val="0"/>
              </a:spcBef>
              <a:spcAft>
                <a:spcPts val="0"/>
              </a:spcAft>
              <a:buSzPts val="1400"/>
              <a:buFont typeface="Helvetica Neue"/>
              <a:buChar char="●"/>
            </a:pPr>
            <a:r>
              <a:rPr lang="en">
                <a:latin typeface="Helvetica Neue"/>
                <a:ea typeface="Helvetica Neue"/>
                <a:cs typeface="Helvetica Neue"/>
                <a:sym typeface="Helvetica Neue"/>
              </a:rPr>
              <a:t>From the dataset we only took the Haze and GaussianBlur challenging condition data for our dataset because we are only simulating foggy weather conditions. </a:t>
            </a:r>
            <a:endParaRPr>
              <a:latin typeface="Helvetica Neue"/>
              <a:ea typeface="Helvetica Neue"/>
              <a:cs typeface="Helvetica Neue"/>
              <a:sym typeface="Helvetica Neue"/>
            </a:endParaRPr>
          </a:p>
          <a:p>
            <a:pPr indent="-317500" lvl="0" marL="457200" rtl="0" algn="l">
              <a:lnSpc>
                <a:spcPct val="115000"/>
              </a:lnSpc>
              <a:spcBef>
                <a:spcPts val="0"/>
              </a:spcBef>
              <a:spcAft>
                <a:spcPts val="0"/>
              </a:spcAft>
              <a:buSzPts val="1400"/>
              <a:buFont typeface="Helvetica Neue"/>
              <a:buChar char="●"/>
            </a:pPr>
            <a:r>
              <a:rPr lang="en">
                <a:latin typeface="Helvetica Neue"/>
                <a:ea typeface="Helvetica Neue"/>
                <a:cs typeface="Helvetica Neue"/>
                <a:sym typeface="Helvetica Neue"/>
              </a:rPr>
              <a:t>Our dataset consist of 72918 training images of 14 class and </a:t>
            </a:r>
            <a:r>
              <a:rPr lang="en">
                <a:solidFill>
                  <a:schemeClr val="dk1"/>
                </a:solidFill>
                <a:latin typeface="Helvetica Neue"/>
                <a:ea typeface="Helvetica Neue"/>
                <a:cs typeface="Helvetica Neue"/>
                <a:sym typeface="Helvetica Neue"/>
              </a:rPr>
              <a:t>33340 images for validation</a:t>
            </a:r>
            <a:endParaRPr>
              <a:latin typeface="Helvetica Neue"/>
              <a:ea typeface="Helvetica Neue"/>
              <a:cs typeface="Helvetica Neue"/>
              <a:sym typeface="Helvetica Neue"/>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g125ac9988d9_0_2"/>
          <p:cNvSpPr txBox="1"/>
          <p:nvPr>
            <p:ph type="title"/>
          </p:nvPr>
        </p:nvSpPr>
        <p:spPr>
          <a:xfrm>
            <a:off x="369527" y="200025"/>
            <a:ext cx="7886700" cy="994200"/>
          </a:xfrm>
          <a:prstGeom prst="rect">
            <a:avLst/>
          </a:prstGeom>
          <a:noFill/>
          <a:ln>
            <a:noFill/>
          </a:ln>
        </p:spPr>
        <p:txBody>
          <a:bodyPr anchorCtr="0" anchor="b" bIns="34275" lIns="68575" spcFirstLastPara="1" rIns="68575" wrap="square" tIns="34275">
            <a:noAutofit/>
          </a:bodyPr>
          <a:lstStyle/>
          <a:p>
            <a:pPr indent="0" lvl="0" marL="0" rtl="0" algn="l">
              <a:lnSpc>
                <a:spcPct val="90000"/>
              </a:lnSpc>
              <a:spcBef>
                <a:spcPts val="0"/>
              </a:spcBef>
              <a:spcAft>
                <a:spcPts val="0"/>
              </a:spcAft>
              <a:buSzPts val="3000"/>
              <a:buNone/>
            </a:pPr>
            <a:r>
              <a:rPr b="0" lang="en">
                <a:latin typeface="Roboto Slab"/>
                <a:ea typeface="Roboto Slab"/>
                <a:cs typeface="Roboto Slab"/>
                <a:sym typeface="Roboto Slab"/>
              </a:rPr>
              <a:t>Approach</a:t>
            </a:r>
            <a:endParaRPr b="0">
              <a:latin typeface="Roboto Slab"/>
              <a:ea typeface="Roboto Slab"/>
              <a:cs typeface="Roboto Slab"/>
              <a:sym typeface="Roboto Slab"/>
            </a:endParaRPr>
          </a:p>
        </p:txBody>
      </p:sp>
      <p:sp>
        <p:nvSpPr>
          <p:cNvPr id="180" name="Google Shape;180;g125ac9988d9_0_2"/>
          <p:cNvSpPr txBox="1"/>
          <p:nvPr/>
        </p:nvSpPr>
        <p:spPr>
          <a:xfrm>
            <a:off x="2481850" y="4256475"/>
            <a:ext cx="5203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Helvetica Neue Light"/>
              <a:ea typeface="Helvetica Neue Light"/>
              <a:cs typeface="Helvetica Neue Light"/>
              <a:sym typeface="Helvetica Neue Light"/>
            </a:endParaRPr>
          </a:p>
        </p:txBody>
      </p:sp>
      <p:sp>
        <p:nvSpPr>
          <p:cNvPr id="181" name="Google Shape;181;g125ac9988d9_0_2"/>
          <p:cNvSpPr txBox="1"/>
          <p:nvPr/>
        </p:nvSpPr>
        <p:spPr>
          <a:xfrm>
            <a:off x="1238250" y="1194225"/>
            <a:ext cx="69060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500">
                <a:latin typeface="Helvetica Neue"/>
                <a:ea typeface="Helvetica Neue"/>
                <a:cs typeface="Helvetica Neue"/>
                <a:sym typeface="Helvetica Neue"/>
              </a:rPr>
              <a:t>Part 2 : EfficientNetB0 model</a:t>
            </a:r>
            <a:endParaRPr b="1" sz="1500">
              <a:latin typeface="Helvetica Neue"/>
              <a:ea typeface="Helvetica Neue"/>
              <a:cs typeface="Helvetica Neue"/>
              <a:sym typeface="Helvetica Neue"/>
            </a:endParaRPr>
          </a:p>
        </p:txBody>
      </p:sp>
      <p:sp>
        <p:nvSpPr>
          <p:cNvPr id="182" name="Google Shape;182;g125ac9988d9_0_2"/>
          <p:cNvSpPr txBox="1"/>
          <p:nvPr/>
        </p:nvSpPr>
        <p:spPr>
          <a:xfrm>
            <a:off x="1418850" y="1702500"/>
            <a:ext cx="6906000" cy="2630400"/>
          </a:xfrm>
          <a:prstGeom prst="rect">
            <a:avLst/>
          </a:prstGeom>
          <a:noFill/>
          <a:ln>
            <a:noFill/>
          </a:ln>
        </p:spPr>
        <p:txBody>
          <a:bodyPr anchorCtr="0" anchor="t" bIns="91425" lIns="91425" spcFirstLastPara="1" rIns="91425" wrap="square" tIns="91425">
            <a:spAutoFit/>
          </a:bodyPr>
          <a:lstStyle/>
          <a:p>
            <a:pPr indent="-317500" lvl="0" marL="457200" rtl="0" algn="l">
              <a:lnSpc>
                <a:spcPct val="115000"/>
              </a:lnSpc>
              <a:spcBef>
                <a:spcPts val="0"/>
              </a:spcBef>
              <a:spcAft>
                <a:spcPts val="0"/>
              </a:spcAft>
              <a:buSzPts val="1400"/>
              <a:buFont typeface="Helvetica Neue"/>
              <a:buChar char="●"/>
            </a:pPr>
            <a:r>
              <a:rPr lang="en">
                <a:latin typeface="Helvetica Neue"/>
                <a:ea typeface="Helvetica Neue"/>
                <a:cs typeface="Helvetica Neue"/>
                <a:sym typeface="Helvetica Neue"/>
              </a:rPr>
              <a:t>In this project we used EfficientNetB0 model </a:t>
            </a:r>
            <a:r>
              <a:rPr lang="en">
                <a:latin typeface="Helvetica Neue"/>
                <a:ea typeface="Helvetica Neue"/>
                <a:cs typeface="Helvetica Neue"/>
                <a:sym typeface="Helvetica Neue"/>
              </a:rPr>
              <a:t>because</a:t>
            </a:r>
            <a:r>
              <a:rPr lang="en">
                <a:latin typeface="Helvetica Neue"/>
                <a:ea typeface="Helvetica Neue"/>
                <a:cs typeface="Helvetica Neue"/>
                <a:sym typeface="Helvetica Neue"/>
              </a:rPr>
              <a:t> this model requires less computational power and low inference time and can be used for mobile devices.</a:t>
            </a:r>
            <a:endParaRPr>
              <a:latin typeface="Helvetica Neue"/>
              <a:ea typeface="Helvetica Neue"/>
              <a:cs typeface="Helvetica Neue"/>
              <a:sym typeface="Helvetica Neue"/>
            </a:endParaRPr>
          </a:p>
          <a:p>
            <a:pPr indent="-317500" lvl="0" marL="457200" rtl="0" algn="l">
              <a:lnSpc>
                <a:spcPct val="115000"/>
              </a:lnSpc>
              <a:spcBef>
                <a:spcPts val="0"/>
              </a:spcBef>
              <a:spcAft>
                <a:spcPts val="0"/>
              </a:spcAft>
              <a:buSzPts val="1400"/>
              <a:buFont typeface="Helvetica Neue"/>
              <a:buChar char="●"/>
            </a:pPr>
            <a:r>
              <a:rPr lang="en">
                <a:latin typeface="Helvetica Neue"/>
                <a:ea typeface="Helvetica Neue"/>
                <a:cs typeface="Helvetica Neue"/>
                <a:sym typeface="Helvetica Neue"/>
              </a:rPr>
              <a:t>In this model we have used adam optimizer.</a:t>
            </a:r>
            <a:endParaRPr>
              <a:latin typeface="Helvetica Neue"/>
              <a:ea typeface="Helvetica Neue"/>
              <a:cs typeface="Helvetica Neue"/>
              <a:sym typeface="Helvetica Neue"/>
            </a:endParaRPr>
          </a:p>
          <a:p>
            <a:pPr indent="-317500" lvl="0" marL="457200" rtl="0" algn="l">
              <a:lnSpc>
                <a:spcPct val="115000"/>
              </a:lnSpc>
              <a:spcBef>
                <a:spcPts val="0"/>
              </a:spcBef>
              <a:spcAft>
                <a:spcPts val="0"/>
              </a:spcAft>
              <a:buSzPts val="1400"/>
              <a:buFont typeface="Helvetica Neue"/>
              <a:buChar char="●"/>
            </a:pPr>
            <a:r>
              <a:rPr lang="en">
                <a:latin typeface="Helvetica Neue"/>
                <a:ea typeface="Helvetica Neue"/>
                <a:cs typeface="Helvetica Neue"/>
                <a:sym typeface="Helvetica Neue"/>
              </a:rPr>
              <a:t>We trained the model with two different loss function. first is mean square root (regression loss function) and second is CategoricalCrossentropy (probabilistic loss function)</a:t>
            </a:r>
            <a:endParaRPr>
              <a:latin typeface="Helvetica Neue"/>
              <a:ea typeface="Helvetica Neue"/>
              <a:cs typeface="Helvetica Neue"/>
              <a:sym typeface="Helvetica Neue"/>
            </a:endParaRPr>
          </a:p>
          <a:p>
            <a:pPr indent="-317500" lvl="0" marL="457200" rtl="0" algn="l">
              <a:lnSpc>
                <a:spcPct val="115000"/>
              </a:lnSpc>
              <a:spcBef>
                <a:spcPts val="0"/>
              </a:spcBef>
              <a:spcAft>
                <a:spcPts val="0"/>
              </a:spcAft>
              <a:buSzPts val="1400"/>
              <a:buFont typeface="Helvetica Neue"/>
              <a:buChar char="●"/>
            </a:pPr>
            <a:r>
              <a:rPr lang="en">
                <a:latin typeface="Helvetica Neue"/>
                <a:ea typeface="Helvetica Neue"/>
                <a:cs typeface="Helvetica Neue"/>
                <a:sym typeface="Helvetica Neue"/>
              </a:rPr>
              <a:t>Using</a:t>
            </a:r>
            <a:r>
              <a:rPr lang="en">
                <a:latin typeface="Helvetica Neue"/>
                <a:ea typeface="Helvetica Neue"/>
                <a:cs typeface="Helvetica Neue"/>
                <a:sym typeface="Helvetica Neue"/>
              </a:rPr>
              <a:t> two loss function from different category to understand which category of loss function is performing better.</a:t>
            </a:r>
            <a:endParaRPr>
              <a:latin typeface="Helvetica Neue"/>
              <a:ea typeface="Helvetica Neue"/>
              <a:cs typeface="Helvetica Neue"/>
              <a:sym typeface="Helvetica Neue"/>
            </a:endParaRPr>
          </a:p>
          <a:p>
            <a:pPr indent="0" lvl="0" marL="457200" rtl="0" algn="l">
              <a:lnSpc>
                <a:spcPct val="115000"/>
              </a:lnSpc>
              <a:spcBef>
                <a:spcPts val="0"/>
              </a:spcBef>
              <a:spcAft>
                <a:spcPts val="0"/>
              </a:spcAft>
              <a:buNone/>
            </a:pPr>
            <a:r>
              <a:t/>
            </a:r>
            <a:endParaRPr>
              <a:latin typeface="Helvetica Neue"/>
              <a:ea typeface="Helvetica Neue"/>
              <a:cs typeface="Helvetica Neue"/>
              <a:sym typeface="Helvetica Neue"/>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8"/>
          <p:cNvSpPr txBox="1"/>
          <p:nvPr>
            <p:ph type="title"/>
          </p:nvPr>
        </p:nvSpPr>
        <p:spPr>
          <a:xfrm>
            <a:off x="439750" y="195275"/>
            <a:ext cx="7886700" cy="654600"/>
          </a:xfrm>
          <a:prstGeom prst="rect">
            <a:avLst/>
          </a:prstGeom>
          <a:noFill/>
          <a:ln>
            <a:noFill/>
          </a:ln>
        </p:spPr>
        <p:txBody>
          <a:bodyPr anchorCtr="0" anchor="b" bIns="34275" lIns="68575" spcFirstLastPara="1" rIns="68575" wrap="square" tIns="34275">
            <a:noAutofit/>
          </a:bodyPr>
          <a:lstStyle/>
          <a:p>
            <a:pPr indent="0" lvl="0" marL="0" rtl="0" algn="l">
              <a:lnSpc>
                <a:spcPct val="90000"/>
              </a:lnSpc>
              <a:spcBef>
                <a:spcPts val="0"/>
              </a:spcBef>
              <a:spcAft>
                <a:spcPts val="0"/>
              </a:spcAft>
              <a:buSzPts val="3000"/>
              <a:buNone/>
            </a:pPr>
            <a:r>
              <a:rPr b="0" lang="en">
                <a:latin typeface="Roboto Slab"/>
                <a:ea typeface="Roboto Slab"/>
                <a:cs typeface="Roboto Slab"/>
                <a:sym typeface="Roboto Slab"/>
              </a:rPr>
              <a:t>Result</a:t>
            </a:r>
            <a:endParaRPr/>
          </a:p>
        </p:txBody>
      </p:sp>
      <p:pic>
        <p:nvPicPr>
          <p:cNvPr id="188" name="Google Shape;188;p8"/>
          <p:cNvPicPr preferRelativeResize="0"/>
          <p:nvPr/>
        </p:nvPicPr>
        <p:blipFill>
          <a:blip r:embed="rId3">
            <a:alphaModFix/>
          </a:blip>
          <a:stretch>
            <a:fillRect/>
          </a:stretch>
        </p:blipFill>
        <p:spPr>
          <a:xfrm>
            <a:off x="691900" y="1643775"/>
            <a:ext cx="5705475" cy="2743200"/>
          </a:xfrm>
          <a:prstGeom prst="rect">
            <a:avLst/>
          </a:prstGeom>
          <a:noFill/>
          <a:ln>
            <a:noFill/>
          </a:ln>
        </p:spPr>
      </p:pic>
      <p:pic>
        <p:nvPicPr>
          <p:cNvPr id="189" name="Google Shape;189;p8"/>
          <p:cNvPicPr preferRelativeResize="0"/>
          <p:nvPr/>
        </p:nvPicPr>
        <p:blipFill>
          <a:blip r:embed="rId4">
            <a:alphaModFix/>
          </a:blip>
          <a:stretch>
            <a:fillRect/>
          </a:stretch>
        </p:blipFill>
        <p:spPr>
          <a:xfrm>
            <a:off x="6681675" y="1948575"/>
            <a:ext cx="2133600" cy="2133600"/>
          </a:xfrm>
          <a:prstGeom prst="rect">
            <a:avLst/>
          </a:prstGeom>
          <a:noFill/>
          <a:ln>
            <a:noFill/>
          </a:ln>
        </p:spPr>
      </p:pic>
      <p:sp>
        <p:nvSpPr>
          <p:cNvPr id="190" name="Google Shape;190;p8"/>
          <p:cNvSpPr txBox="1"/>
          <p:nvPr/>
        </p:nvSpPr>
        <p:spPr>
          <a:xfrm>
            <a:off x="1019100" y="1007125"/>
            <a:ext cx="7289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Helvetica Neue Light"/>
                <a:ea typeface="Helvetica Neue Light"/>
                <a:cs typeface="Helvetica Neue Light"/>
                <a:sym typeface="Helvetica Neue Light"/>
              </a:rPr>
              <a:t>This is the result when  mean square error function is used as loss function for the model</a:t>
            </a:r>
            <a:endParaRPr>
              <a:latin typeface="Helvetica Neue Light"/>
              <a:ea typeface="Helvetica Neue Light"/>
              <a:cs typeface="Helvetica Neue Light"/>
              <a:sym typeface="Helvetica Neue Light"/>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g125ac9988d9_0_11"/>
          <p:cNvSpPr txBox="1"/>
          <p:nvPr>
            <p:ph type="title"/>
          </p:nvPr>
        </p:nvSpPr>
        <p:spPr>
          <a:xfrm>
            <a:off x="439750" y="195275"/>
            <a:ext cx="7886700" cy="654600"/>
          </a:xfrm>
          <a:prstGeom prst="rect">
            <a:avLst/>
          </a:prstGeom>
          <a:noFill/>
          <a:ln>
            <a:noFill/>
          </a:ln>
        </p:spPr>
        <p:txBody>
          <a:bodyPr anchorCtr="0" anchor="b" bIns="34275" lIns="68575" spcFirstLastPara="1" rIns="68575" wrap="square" tIns="34275">
            <a:noAutofit/>
          </a:bodyPr>
          <a:lstStyle/>
          <a:p>
            <a:pPr indent="0" lvl="0" marL="0" rtl="0" algn="l">
              <a:lnSpc>
                <a:spcPct val="90000"/>
              </a:lnSpc>
              <a:spcBef>
                <a:spcPts val="0"/>
              </a:spcBef>
              <a:spcAft>
                <a:spcPts val="0"/>
              </a:spcAft>
              <a:buSzPts val="3000"/>
              <a:buNone/>
            </a:pPr>
            <a:r>
              <a:rPr b="0" lang="en">
                <a:latin typeface="Roboto Slab"/>
                <a:ea typeface="Roboto Slab"/>
                <a:cs typeface="Roboto Slab"/>
                <a:sym typeface="Roboto Slab"/>
              </a:rPr>
              <a:t>Result</a:t>
            </a:r>
            <a:endParaRPr/>
          </a:p>
        </p:txBody>
      </p:sp>
      <p:pic>
        <p:nvPicPr>
          <p:cNvPr id="196" name="Google Shape;196;g125ac9988d9_0_11"/>
          <p:cNvPicPr preferRelativeResize="0"/>
          <p:nvPr/>
        </p:nvPicPr>
        <p:blipFill>
          <a:blip r:embed="rId3">
            <a:alphaModFix/>
          </a:blip>
          <a:stretch>
            <a:fillRect/>
          </a:stretch>
        </p:blipFill>
        <p:spPr>
          <a:xfrm>
            <a:off x="1231450" y="849875"/>
            <a:ext cx="4387140" cy="3747525"/>
          </a:xfrm>
          <a:prstGeom prst="rect">
            <a:avLst/>
          </a:prstGeom>
          <a:noFill/>
          <a:ln>
            <a:noFill/>
          </a:ln>
        </p:spPr>
      </p:pic>
      <p:pic>
        <p:nvPicPr>
          <p:cNvPr id="197" name="Google Shape;197;g125ac9988d9_0_11"/>
          <p:cNvPicPr preferRelativeResize="0"/>
          <p:nvPr/>
        </p:nvPicPr>
        <p:blipFill>
          <a:blip r:embed="rId4">
            <a:alphaModFix/>
          </a:blip>
          <a:stretch>
            <a:fillRect/>
          </a:stretch>
        </p:blipFill>
        <p:spPr>
          <a:xfrm>
            <a:off x="6262540" y="1656838"/>
            <a:ext cx="2133600" cy="21336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Ahmedabad University ">
      <a:dk1>
        <a:srgbClr val="000000"/>
      </a:dk1>
      <a:lt1>
        <a:srgbClr val="FFFFFF"/>
      </a:lt1>
      <a:dk2>
        <a:srgbClr val="7D1916"/>
      </a:dk2>
      <a:lt2>
        <a:srgbClr val="F2F1EE"/>
      </a:lt2>
      <a:accent1>
        <a:srgbClr val="894C00"/>
      </a:accent1>
      <a:accent2>
        <a:srgbClr val="7F4700"/>
      </a:accent2>
      <a:accent3>
        <a:srgbClr val="A5A5A5"/>
      </a:accent3>
      <a:accent4>
        <a:srgbClr val="BC933E"/>
      </a:accent4>
      <a:accent5>
        <a:srgbClr val="000000"/>
      </a:accent5>
      <a:accent6>
        <a:srgbClr val="FEFFFF"/>
      </a:accent6>
      <a:hlink>
        <a:srgbClr val="000000"/>
      </a:hlink>
      <a:folHlink>
        <a:srgbClr val="FEFF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