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Slab"/>
      <p:regular r:id="rId23"/>
      <p:bold r:id="rId24"/>
    </p:embeddedFont>
    <p:embeddedFont>
      <p:font typeface="Raleway"/>
      <p:regular r:id="rId25"/>
      <p:bold r:id="rId26"/>
      <p:italic r:id="rId27"/>
      <p:boldItalic r:id="rId28"/>
    </p:embeddedFont>
    <p:embeddedFont>
      <p:font typeface="Barlow Condensed SemiBold"/>
      <p:regular r:id="rId29"/>
      <p:bold r:id="rId30"/>
      <p:italic r:id="rId31"/>
      <p:boldItalic r:id="rId32"/>
    </p:embeddedFont>
    <p:embeddedFont>
      <p:font typeface="Barlow Condensed Medium"/>
      <p:regular r:id="rId33"/>
      <p:bold r:id="rId34"/>
      <p:italic r:id="rId35"/>
      <p:boldItalic r:id="rId36"/>
    </p:embeddedFont>
    <p:embeddedFont>
      <p:font typeface="Arvo"/>
      <p:regular r:id="rId37"/>
      <p:bold r:id="rId38"/>
      <p:italic r:id="rId39"/>
      <p:boldItalic r:id="rId40"/>
    </p:embeddedFont>
    <p:embeddedFont>
      <p:font typeface="Barlow Condensed"/>
      <p:regular r:id="rId41"/>
      <p:bold r:id="rId42"/>
      <p:italic r:id="rId43"/>
      <p:boldItalic r:id="rId44"/>
    </p:embeddedFont>
    <p:embeddedFont>
      <p:font typeface="Fira Sans Extra Condensed Medium"/>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A4A3A4"/>
          </p15:clr>
        </p15:guide>
        <p15:guide id="2" orient="horz" pos="1620">
          <p15:clr>
            <a:srgbClr val="A4A3A4"/>
          </p15:clr>
        </p15:guide>
      </p15:sldGuideLst>
    </p:ext>
    <p:ext uri="http://customooxmlschemas.google.com/">
      <go:slidesCustomData xmlns:go="http://customooxmlschemas.google.com/" r:id="rId49" roundtripDataSignature="AMtx7mjOVFrYHuVyfkDqAMWy3JU8eX4M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620AF9-FFEB-4A85-B1A4-77FF6C528A3E}">
  <a:tblStyle styleId="{D1620AF9-FFEB-4A85-B1A4-77FF6C528A3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 pos="162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vo-boldItalic.fntdata"/><Relationship Id="rId42" Type="http://schemas.openxmlformats.org/officeDocument/2006/relationships/font" Target="fonts/BarlowCondensed-bold.fntdata"/><Relationship Id="rId41" Type="http://schemas.openxmlformats.org/officeDocument/2006/relationships/font" Target="fonts/BarlowCondensed-regular.fntdata"/><Relationship Id="rId44" Type="http://schemas.openxmlformats.org/officeDocument/2006/relationships/font" Target="fonts/BarlowCondensed-boldItalic.fntdata"/><Relationship Id="rId43" Type="http://schemas.openxmlformats.org/officeDocument/2006/relationships/font" Target="fonts/BarlowCondensed-italic.fntdata"/><Relationship Id="rId46" Type="http://schemas.openxmlformats.org/officeDocument/2006/relationships/font" Target="fonts/FiraSansExtraCondensedMedium-bold.fntdata"/><Relationship Id="rId45" Type="http://schemas.openxmlformats.org/officeDocument/2006/relationships/font" Target="fonts/FiraSansExtraCondensed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FiraSansExtraCondensedMedium-boldItalic.fntdata"/><Relationship Id="rId47" Type="http://schemas.openxmlformats.org/officeDocument/2006/relationships/font" Target="fonts/FiraSansExtraCondensedMedium-italic.fntdata"/><Relationship Id="rId4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arlowCondensedSemiBold-italic.fntdata"/><Relationship Id="rId30" Type="http://schemas.openxmlformats.org/officeDocument/2006/relationships/font" Target="fonts/BarlowCondensedSemiBold-bold.fntdata"/><Relationship Id="rId33" Type="http://schemas.openxmlformats.org/officeDocument/2006/relationships/font" Target="fonts/BarlowCondensedMedium-regular.fntdata"/><Relationship Id="rId32" Type="http://schemas.openxmlformats.org/officeDocument/2006/relationships/font" Target="fonts/BarlowCondensedSemiBold-boldItalic.fntdata"/><Relationship Id="rId35" Type="http://schemas.openxmlformats.org/officeDocument/2006/relationships/font" Target="fonts/BarlowCondensedMedium-italic.fntdata"/><Relationship Id="rId34" Type="http://schemas.openxmlformats.org/officeDocument/2006/relationships/font" Target="fonts/BarlowCondensedMedium-bold.fntdata"/><Relationship Id="rId37" Type="http://schemas.openxmlformats.org/officeDocument/2006/relationships/font" Target="fonts/Arvo-regular.fntdata"/><Relationship Id="rId36" Type="http://schemas.openxmlformats.org/officeDocument/2006/relationships/font" Target="fonts/BarlowCondensedMedium-boldItalic.fntdata"/><Relationship Id="rId39" Type="http://schemas.openxmlformats.org/officeDocument/2006/relationships/font" Target="fonts/Arvo-italic.fntdata"/><Relationship Id="rId38" Type="http://schemas.openxmlformats.org/officeDocument/2006/relationships/font" Target="fonts/Arvo-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Slab-bold.fntdata"/><Relationship Id="rId23" Type="http://schemas.openxmlformats.org/officeDocument/2006/relationships/font" Target="fonts/RobotoSlab-regular.fntdata"/><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29" Type="http://schemas.openxmlformats.org/officeDocument/2006/relationships/font" Target="fonts/BarlowCondensedSemiBold-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224ccf21f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224ccf21f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224afb4b3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224afb4b3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224ccf21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224ccf2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1e50a1b067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g11e50a1b067_2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1e49cd446e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g11e49cd446e_2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1e50a1b06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11e50a1b067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224ccf21f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224ccf21f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1f67600fad_1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11f67600fad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OPENING" type="title">
  <p:cSld name="TITLE">
    <p:bg>
      <p:bgPr>
        <a:solidFill>
          <a:srgbClr val="E9E6E1"/>
        </a:solidFill>
      </p:bgPr>
    </p:bg>
    <p:spTree>
      <p:nvGrpSpPr>
        <p:cNvPr id="9" name="Shape 9"/>
        <p:cNvGrpSpPr/>
        <p:nvPr/>
      </p:nvGrpSpPr>
      <p:grpSpPr>
        <a:xfrm>
          <a:off x="0" y="0"/>
          <a:ext cx="0" cy="0"/>
          <a:chOff x="0" y="0"/>
          <a:chExt cx="0" cy="0"/>
        </a:xfrm>
      </p:grpSpPr>
      <p:sp>
        <p:nvSpPr>
          <p:cNvPr id="10" name="Google Shape;10;p14"/>
          <p:cNvSpPr txBox="1"/>
          <p:nvPr>
            <p:ph type="ctrTitle"/>
          </p:nvPr>
        </p:nvSpPr>
        <p:spPr>
          <a:xfrm>
            <a:off x="1795512" y="1245627"/>
            <a:ext cx="55530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a:lnSpc>
                <a:spcPct val="100000"/>
              </a:lnSpc>
              <a:spcBef>
                <a:spcPts val="0"/>
              </a:spcBef>
              <a:spcAft>
                <a:spcPts val="0"/>
              </a:spcAft>
              <a:buClr>
                <a:srgbClr val="0B139E"/>
              </a:buClr>
              <a:buSzPts val="5200"/>
              <a:buNone/>
              <a:defRPr sz="5200">
                <a:solidFill>
                  <a:srgbClr val="0B139E"/>
                </a:solidFill>
              </a:defRPr>
            </a:lvl2pPr>
            <a:lvl3pPr lvl="2" algn="r">
              <a:lnSpc>
                <a:spcPct val="100000"/>
              </a:lnSpc>
              <a:spcBef>
                <a:spcPts val="0"/>
              </a:spcBef>
              <a:spcAft>
                <a:spcPts val="0"/>
              </a:spcAft>
              <a:buClr>
                <a:srgbClr val="0B139E"/>
              </a:buClr>
              <a:buSzPts val="5200"/>
              <a:buNone/>
              <a:defRPr sz="5200">
                <a:solidFill>
                  <a:srgbClr val="0B139E"/>
                </a:solidFill>
              </a:defRPr>
            </a:lvl3pPr>
            <a:lvl4pPr lvl="3" algn="r">
              <a:lnSpc>
                <a:spcPct val="100000"/>
              </a:lnSpc>
              <a:spcBef>
                <a:spcPts val="0"/>
              </a:spcBef>
              <a:spcAft>
                <a:spcPts val="0"/>
              </a:spcAft>
              <a:buClr>
                <a:srgbClr val="0B139E"/>
              </a:buClr>
              <a:buSzPts val="5200"/>
              <a:buNone/>
              <a:defRPr sz="5200">
                <a:solidFill>
                  <a:srgbClr val="0B139E"/>
                </a:solidFill>
              </a:defRPr>
            </a:lvl4pPr>
            <a:lvl5pPr lvl="4" algn="r">
              <a:lnSpc>
                <a:spcPct val="100000"/>
              </a:lnSpc>
              <a:spcBef>
                <a:spcPts val="0"/>
              </a:spcBef>
              <a:spcAft>
                <a:spcPts val="0"/>
              </a:spcAft>
              <a:buClr>
                <a:srgbClr val="0B139E"/>
              </a:buClr>
              <a:buSzPts val="5200"/>
              <a:buNone/>
              <a:defRPr sz="5200">
                <a:solidFill>
                  <a:srgbClr val="0B139E"/>
                </a:solidFill>
              </a:defRPr>
            </a:lvl5pPr>
            <a:lvl6pPr lvl="5" algn="r">
              <a:lnSpc>
                <a:spcPct val="100000"/>
              </a:lnSpc>
              <a:spcBef>
                <a:spcPts val="0"/>
              </a:spcBef>
              <a:spcAft>
                <a:spcPts val="0"/>
              </a:spcAft>
              <a:buClr>
                <a:srgbClr val="0B139E"/>
              </a:buClr>
              <a:buSzPts val="5200"/>
              <a:buNone/>
              <a:defRPr sz="5200">
                <a:solidFill>
                  <a:srgbClr val="0B139E"/>
                </a:solidFill>
              </a:defRPr>
            </a:lvl6pPr>
            <a:lvl7pPr lvl="6" algn="r">
              <a:lnSpc>
                <a:spcPct val="100000"/>
              </a:lnSpc>
              <a:spcBef>
                <a:spcPts val="0"/>
              </a:spcBef>
              <a:spcAft>
                <a:spcPts val="0"/>
              </a:spcAft>
              <a:buClr>
                <a:srgbClr val="0B139E"/>
              </a:buClr>
              <a:buSzPts val="5200"/>
              <a:buNone/>
              <a:defRPr sz="5200">
                <a:solidFill>
                  <a:srgbClr val="0B139E"/>
                </a:solidFill>
              </a:defRPr>
            </a:lvl7pPr>
            <a:lvl8pPr lvl="7" algn="r">
              <a:lnSpc>
                <a:spcPct val="100000"/>
              </a:lnSpc>
              <a:spcBef>
                <a:spcPts val="0"/>
              </a:spcBef>
              <a:spcAft>
                <a:spcPts val="0"/>
              </a:spcAft>
              <a:buClr>
                <a:srgbClr val="0B139E"/>
              </a:buClr>
              <a:buSzPts val="5200"/>
              <a:buNone/>
              <a:defRPr sz="5200">
                <a:solidFill>
                  <a:srgbClr val="0B139E"/>
                </a:solidFill>
              </a:defRPr>
            </a:lvl8pPr>
            <a:lvl9pPr lvl="8" algn="r">
              <a:lnSpc>
                <a:spcPct val="100000"/>
              </a:lnSpc>
              <a:spcBef>
                <a:spcPts val="0"/>
              </a:spcBef>
              <a:spcAft>
                <a:spcPts val="0"/>
              </a:spcAft>
              <a:buClr>
                <a:srgbClr val="0B139E"/>
              </a:buClr>
              <a:buSzPts val="5200"/>
              <a:buNone/>
              <a:defRPr sz="5200">
                <a:solidFill>
                  <a:srgbClr val="0B139E"/>
                </a:solidFill>
              </a:defRPr>
            </a:lvl9pPr>
          </a:lstStyle>
          <a:p/>
        </p:txBody>
      </p:sp>
      <p:grpSp>
        <p:nvGrpSpPr>
          <p:cNvPr id="11" name="Google Shape;11;p14"/>
          <p:cNvGrpSpPr/>
          <p:nvPr/>
        </p:nvGrpSpPr>
        <p:grpSpPr>
          <a:xfrm>
            <a:off x="6607116" y="2397713"/>
            <a:ext cx="2550204" cy="2757917"/>
            <a:chOff x="1384075" y="241450"/>
            <a:chExt cx="4822625" cy="5215425"/>
          </a:xfrm>
        </p:grpSpPr>
        <p:sp>
          <p:nvSpPr>
            <p:cNvPr id="12" name="Google Shape;12;p14"/>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rgbClr val="FFA7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4"/>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4"/>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4"/>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rgbClr val="FFA7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4"/>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4"/>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4"/>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4"/>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4"/>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rgbClr val="FFA7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4"/>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rgbClr val="FFA7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4"/>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4"/>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4"/>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4"/>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4"/>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4"/>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4"/>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4"/>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4"/>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4"/>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rgbClr val="0C2E3A"/>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4"/>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4"/>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4"/>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4"/>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4"/>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4"/>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4"/>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4"/>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4"/>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rgbClr val="F5340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4"/>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4"/>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4"/>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4"/>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4"/>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4"/>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4"/>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4"/>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4"/>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rgbClr val="FFA7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4"/>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4"/>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4"/>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4"/>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4"/>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4"/>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 name="Google Shape;56;p14"/>
          <p:cNvGrpSpPr/>
          <p:nvPr/>
        </p:nvGrpSpPr>
        <p:grpSpPr>
          <a:xfrm>
            <a:off x="-26847" y="-280618"/>
            <a:ext cx="2865062" cy="3613974"/>
            <a:chOff x="-26858" y="-227337"/>
            <a:chExt cx="2186403" cy="2757917"/>
          </a:xfrm>
        </p:grpSpPr>
        <p:sp>
          <p:nvSpPr>
            <p:cNvPr id="57" name="Google Shape;57;p1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4"/>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4"/>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rgbClr val="F5340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4"/>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4"/>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4"/>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4"/>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4"/>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4"/>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4"/>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4"/>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4"/>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4"/>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2">
  <p:cSld name="CUSTOM_2_1">
    <p:spTree>
      <p:nvGrpSpPr>
        <p:cNvPr id="97" name="Shape 97"/>
        <p:cNvGrpSpPr/>
        <p:nvPr/>
      </p:nvGrpSpPr>
      <p:grpSpPr>
        <a:xfrm>
          <a:off x="0" y="0"/>
          <a:ext cx="0" cy="0"/>
          <a:chOff x="0" y="0"/>
          <a:chExt cx="0" cy="0"/>
        </a:xfrm>
      </p:grpSpPr>
      <p:sp>
        <p:nvSpPr>
          <p:cNvPr id="98" name="Google Shape;98;p15"/>
          <p:cNvSpPr txBox="1"/>
          <p:nvPr>
            <p:ph type="ctrTitle"/>
          </p:nvPr>
        </p:nvSpPr>
        <p:spPr>
          <a:xfrm flipH="1">
            <a:off x="770700" y="468450"/>
            <a:ext cx="8095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cxnSp>
        <p:nvCxnSpPr>
          <p:cNvPr id="99" name="Google Shape;99;p15"/>
          <p:cNvCxnSpPr/>
          <p:nvPr/>
        </p:nvCxnSpPr>
        <p:spPr>
          <a:xfrm>
            <a:off x="498026" y="-1604650"/>
            <a:ext cx="0" cy="2664900"/>
          </a:xfrm>
          <a:prstGeom prst="straightConnector1">
            <a:avLst/>
          </a:prstGeom>
          <a:noFill/>
          <a:ln cap="flat" cmpd="sng" w="28575">
            <a:solidFill>
              <a:schemeClr val="lt2"/>
            </a:solidFill>
            <a:prstDash val="solid"/>
            <a:round/>
            <a:headEnd len="sm" w="sm" type="none"/>
            <a:tailEnd len="sm" w="sm" type="none"/>
          </a:ln>
        </p:spPr>
      </p:cxnSp>
      <p:grpSp>
        <p:nvGrpSpPr>
          <p:cNvPr id="100" name="Google Shape;100;p15"/>
          <p:cNvGrpSpPr/>
          <p:nvPr/>
        </p:nvGrpSpPr>
        <p:grpSpPr>
          <a:xfrm flipH="1" rot="10800000">
            <a:off x="6396261" y="4059387"/>
            <a:ext cx="2761414" cy="1094591"/>
            <a:chOff x="5543377" y="-26649"/>
            <a:chExt cx="3613944" cy="1432522"/>
          </a:xfrm>
        </p:grpSpPr>
        <p:sp>
          <p:nvSpPr>
            <p:cNvPr id="101" name="Google Shape;101;p15"/>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5"/>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5"/>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5"/>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5"/>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5"/>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5"/>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5"/>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5"/>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5"/>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5"/>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5"/>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5"/>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5"/>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5"/>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5"/>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22" name="Shape 122"/>
        <p:cNvGrpSpPr/>
        <p:nvPr/>
      </p:nvGrpSpPr>
      <p:grpSpPr>
        <a:xfrm>
          <a:off x="0" y="0"/>
          <a:ext cx="0" cy="0"/>
          <a:chOff x="0" y="0"/>
          <a:chExt cx="0" cy="0"/>
        </a:xfrm>
      </p:grpSpPr>
      <p:grpSp>
        <p:nvGrpSpPr>
          <p:cNvPr id="123" name="Google Shape;123;p17"/>
          <p:cNvGrpSpPr/>
          <p:nvPr/>
        </p:nvGrpSpPr>
        <p:grpSpPr>
          <a:xfrm>
            <a:off x="6396261" y="-26652"/>
            <a:ext cx="2761414" cy="1094591"/>
            <a:chOff x="5543377" y="-26649"/>
            <a:chExt cx="3613944" cy="1432522"/>
          </a:xfrm>
        </p:grpSpPr>
        <p:sp>
          <p:nvSpPr>
            <p:cNvPr id="124" name="Google Shape;124;p17"/>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7"/>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7"/>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7"/>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7"/>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7"/>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7"/>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7"/>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7"/>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7"/>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7"/>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7"/>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7"/>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7"/>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7"/>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7"/>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7"/>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17"/>
          <p:cNvGrpSpPr/>
          <p:nvPr/>
        </p:nvGrpSpPr>
        <p:grpSpPr>
          <a:xfrm>
            <a:off x="-413095" y="3658796"/>
            <a:ext cx="2192144" cy="1495179"/>
            <a:chOff x="-293169" y="3658798"/>
            <a:chExt cx="2192144" cy="1495179"/>
          </a:xfrm>
        </p:grpSpPr>
        <p:sp>
          <p:nvSpPr>
            <p:cNvPr id="146" name="Google Shape;146;p17"/>
            <p:cNvSpPr/>
            <p:nvPr/>
          </p:nvSpPr>
          <p:spPr>
            <a:xfrm rot="5400000">
              <a:off x="566876" y="4718563"/>
              <a:ext cx="402082" cy="465014"/>
            </a:xfrm>
            <a:custGeom>
              <a:rect b="b" l="l" r="r" t="t"/>
              <a:pathLst>
                <a:path extrusionOk="0" h="31823" w="27521">
                  <a:moveTo>
                    <a:pt x="27521" y="0"/>
                  </a:moveTo>
                  <a:lnTo>
                    <a:pt x="1" y="15978"/>
                  </a:lnTo>
                  <a:lnTo>
                    <a:pt x="27521" y="31823"/>
                  </a:lnTo>
                  <a:lnTo>
                    <a:pt x="27521" y="0"/>
                  </a:lnTo>
                  <a:close/>
                </a:path>
              </a:pathLst>
            </a:custGeom>
            <a:solidFill>
              <a:schemeClr val="accent4"/>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7"/>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7"/>
            <p:cNvSpPr/>
            <p:nvPr/>
          </p:nvSpPr>
          <p:spPr>
            <a:xfrm rot="5400000">
              <a:off x="1460748" y="4750112"/>
              <a:ext cx="372910" cy="431215"/>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7"/>
            <p:cNvSpPr/>
            <p:nvPr/>
          </p:nvSpPr>
          <p:spPr>
            <a:xfrm rot="5400000">
              <a:off x="1135098" y="4642762"/>
              <a:ext cx="376514" cy="64591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7"/>
            <p:cNvSpPr/>
            <p:nvPr/>
          </p:nvSpPr>
          <p:spPr>
            <a:xfrm rot="5400000">
              <a:off x="813065" y="4375410"/>
              <a:ext cx="374712" cy="433031"/>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7"/>
            <p:cNvSpPr/>
            <p:nvPr/>
          </p:nvSpPr>
          <p:spPr>
            <a:xfrm rot="5400000">
              <a:off x="597469" y="4376325"/>
              <a:ext cx="374712" cy="431202"/>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7"/>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7"/>
            <p:cNvSpPr/>
            <p:nvPr/>
          </p:nvSpPr>
          <p:spPr>
            <a:xfrm rot="5400000">
              <a:off x="1460754" y="4002531"/>
              <a:ext cx="372896" cy="431215"/>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7"/>
            <p:cNvSpPr/>
            <p:nvPr/>
          </p:nvSpPr>
          <p:spPr>
            <a:xfrm rot="5400000">
              <a:off x="1128547" y="3961854"/>
              <a:ext cx="174931" cy="20159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7"/>
            <p:cNvSpPr/>
            <p:nvPr/>
          </p:nvSpPr>
          <p:spPr>
            <a:xfrm rot="5400000">
              <a:off x="1770825" y="4018351"/>
              <a:ext cx="118427" cy="137871"/>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7"/>
            <p:cNvSpPr/>
            <p:nvPr/>
          </p:nvSpPr>
          <p:spPr>
            <a:xfrm rot="5400000">
              <a:off x="1135999" y="4268968"/>
              <a:ext cx="374712" cy="64591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7"/>
            <p:cNvSpPr/>
            <p:nvPr/>
          </p:nvSpPr>
          <p:spPr>
            <a:xfrm rot="5400000">
              <a:off x="1459847" y="4376318"/>
              <a:ext cx="374712" cy="431215"/>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7"/>
            <p:cNvSpPr/>
            <p:nvPr/>
          </p:nvSpPr>
          <p:spPr>
            <a:xfrm rot="5400000">
              <a:off x="167191" y="4002531"/>
              <a:ext cx="372896" cy="431215"/>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7"/>
            <p:cNvSpPr/>
            <p:nvPr/>
          </p:nvSpPr>
          <p:spPr>
            <a:xfrm rot="5400000">
              <a:off x="-264008" y="3629645"/>
              <a:ext cx="372910" cy="431215"/>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7"/>
            <p:cNvSpPr/>
            <p:nvPr/>
          </p:nvSpPr>
          <p:spPr>
            <a:xfrm rot="5400000">
              <a:off x="-49317" y="4160717"/>
              <a:ext cx="374712" cy="862417"/>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7"/>
            <p:cNvSpPr/>
            <p:nvPr/>
          </p:nvSpPr>
          <p:spPr>
            <a:xfrm rot="5400000">
              <a:off x="380972" y="4376325"/>
              <a:ext cx="374712" cy="431202"/>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7"/>
            <p:cNvSpPr/>
            <p:nvPr/>
          </p:nvSpPr>
          <p:spPr>
            <a:xfrm rot="5400000">
              <a:off x="139325" y="4533617"/>
              <a:ext cx="374712" cy="862403"/>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7"/>
            <p:cNvSpPr/>
            <p:nvPr/>
          </p:nvSpPr>
          <p:spPr>
            <a:xfrm rot="5400000">
              <a:off x="519274" y="4454515"/>
              <a:ext cx="747608" cy="647717"/>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 name="Google Shape;164;p17"/>
          <p:cNvSpPr txBox="1"/>
          <p:nvPr>
            <p:ph type="ctrTitle"/>
          </p:nvPr>
        </p:nvSpPr>
        <p:spPr>
          <a:xfrm>
            <a:off x="4155425" y="2054338"/>
            <a:ext cx="68076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165" name="Google Shape;165;p17"/>
          <p:cNvSpPr txBox="1"/>
          <p:nvPr>
            <p:ph idx="2" type="title"/>
          </p:nvPr>
        </p:nvSpPr>
        <p:spPr>
          <a:xfrm>
            <a:off x="2319727" y="1966888"/>
            <a:ext cx="14607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sz="3600"/>
            </a:lvl1pPr>
            <a:lvl2pPr lvl="1"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p:txBody>
      </p:sp>
      <p:sp>
        <p:nvSpPr>
          <p:cNvPr id="166" name="Google Shape;166;p17"/>
          <p:cNvSpPr txBox="1"/>
          <p:nvPr>
            <p:ph idx="3" type="ctrTitle"/>
          </p:nvPr>
        </p:nvSpPr>
        <p:spPr>
          <a:xfrm>
            <a:off x="4155425" y="2719588"/>
            <a:ext cx="68076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167" name="Google Shape;167;p17"/>
          <p:cNvSpPr txBox="1"/>
          <p:nvPr>
            <p:ph idx="4" type="title"/>
          </p:nvPr>
        </p:nvSpPr>
        <p:spPr>
          <a:xfrm>
            <a:off x="2319727" y="2632138"/>
            <a:ext cx="14607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sz="3600"/>
            </a:lvl1pPr>
            <a:lvl2pPr lvl="1"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p:txBody>
      </p:sp>
      <p:sp>
        <p:nvSpPr>
          <p:cNvPr id="168" name="Google Shape;168;p17"/>
          <p:cNvSpPr txBox="1"/>
          <p:nvPr>
            <p:ph idx="5" type="ctrTitle"/>
          </p:nvPr>
        </p:nvSpPr>
        <p:spPr>
          <a:xfrm>
            <a:off x="4155425" y="3384838"/>
            <a:ext cx="68076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169" name="Google Shape;169;p17"/>
          <p:cNvSpPr txBox="1"/>
          <p:nvPr>
            <p:ph idx="6" type="title"/>
          </p:nvPr>
        </p:nvSpPr>
        <p:spPr>
          <a:xfrm>
            <a:off x="2319727" y="3297388"/>
            <a:ext cx="14607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sz="3600"/>
            </a:lvl1pPr>
            <a:lvl2pPr lvl="1"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p:txBody>
      </p:sp>
      <p:sp>
        <p:nvSpPr>
          <p:cNvPr id="170" name="Google Shape;170;p17"/>
          <p:cNvSpPr txBox="1"/>
          <p:nvPr>
            <p:ph idx="7" type="ctrTitle"/>
          </p:nvPr>
        </p:nvSpPr>
        <p:spPr>
          <a:xfrm>
            <a:off x="4155425" y="4050088"/>
            <a:ext cx="68076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l">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171" name="Google Shape;171;p17"/>
          <p:cNvSpPr txBox="1"/>
          <p:nvPr>
            <p:ph idx="8" type="title"/>
          </p:nvPr>
        </p:nvSpPr>
        <p:spPr>
          <a:xfrm>
            <a:off x="2319727" y="3962638"/>
            <a:ext cx="14607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sz="3600"/>
            </a:lvl1pPr>
            <a:lvl2pPr lvl="1"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p:txBody>
      </p:sp>
      <p:cxnSp>
        <p:nvCxnSpPr>
          <p:cNvPr id="172" name="Google Shape;172;p17"/>
          <p:cNvCxnSpPr/>
          <p:nvPr/>
        </p:nvCxnSpPr>
        <p:spPr>
          <a:xfrm>
            <a:off x="3986825" y="-16500"/>
            <a:ext cx="0" cy="4488600"/>
          </a:xfrm>
          <a:prstGeom prst="straightConnector1">
            <a:avLst/>
          </a:prstGeom>
          <a:noFill/>
          <a:ln cap="flat" cmpd="sng" w="28575">
            <a:solidFill>
              <a:schemeClr val="accent4"/>
            </a:solidFill>
            <a:prstDash val="solid"/>
            <a:round/>
            <a:headEnd len="sm" w="sm" type="none"/>
            <a:tailEnd len="sm" w="sm" type="none"/>
          </a:ln>
        </p:spPr>
      </p:cxnSp>
      <p:sp>
        <p:nvSpPr>
          <p:cNvPr id="173" name="Google Shape;173;p17"/>
          <p:cNvSpPr txBox="1"/>
          <p:nvPr>
            <p:ph idx="9" type="ctrTitle"/>
          </p:nvPr>
        </p:nvSpPr>
        <p:spPr>
          <a:xfrm>
            <a:off x="4155425" y="1272250"/>
            <a:ext cx="38886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4"/>
              </a:buClr>
              <a:buSzPts val="3600"/>
              <a:buFont typeface="Barlow Condensed"/>
              <a:buNone/>
              <a:defRPr sz="3600">
                <a:solidFill>
                  <a:schemeClr val="accent4"/>
                </a:solidFill>
                <a:latin typeface="Barlow Condensed"/>
                <a:ea typeface="Barlow Condensed"/>
                <a:cs typeface="Barlow Condensed"/>
                <a:sym typeface="Barlow Condensed"/>
              </a:defRPr>
            </a:lvl1pPr>
            <a:lvl2pPr lvl="1" algn="r">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r">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r">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r">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r">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r">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r">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r">
              <a:lnSpc>
                <a:spcPct val="100000"/>
              </a:lnSpc>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bg>
      <p:bgPr>
        <a:solidFill>
          <a:srgbClr val="E9E6E1"/>
        </a:solidFill>
      </p:bgPr>
    </p:bg>
    <p:spTree>
      <p:nvGrpSpPr>
        <p:cNvPr id="174" name="Shape 174"/>
        <p:cNvGrpSpPr/>
        <p:nvPr/>
      </p:nvGrpSpPr>
      <p:grpSpPr>
        <a:xfrm>
          <a:off x="0" y="0"/>
          <a:ext cx="0" cy="0"/>
          <a:chOff x="0" y="0"/>
          <a:chExt cx="0" cy="0"/>
        </a:xfrm>
      </p:grpSpPr>
      <p:sp>
        <p:nvSpPr>
          <p:cNvPr id="175" name="Google Shape;175;p18"/>
          <p:cNvSpPr txBox="1"/>
          <p:nvPr>
            <p:ph type="ctrTitle"/>
          </p:nvPr>
        </p:nvSpPr>
        <p:spPr>
          <a:xfrm>
            <a:off x="1795512" y="1545452"/>
            <a:ext cx="5553000" cy="205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a:lnSpc>
                <a:spcPct val="100000"/>
              </a:lnSpc>
              <a:spcBef>
                <a:spcPts val="0"/>
              </a:spcBef>
              <a:spcAft>
                <a:spcPts val="0"/>
              </a:spcAft>
              <a:buClr>
                <a:srgbClr val="0B139E"/>
              </a:buClr>
              <a:buSzPts val="5200"/>
              <a:buNone/>
              <a:defRPr sz="5200">
                <a:solidFill>
                  <a:srgbClr val="0B139E"/>
                </a:solidFill>
              </a:defRPr>
            </a:lvl2pPr>
            <a:lvl3pPr lvl="2" algn="r">
              <a:lnSpc>
                <a:spcPct val="100000"/>
              </a:lnSpc>
              <a:spcBef>
                <a:spcPts val="0"/>
              </a:spcBef>
              <a:spcAft>
                <a:spcPts val="0"/>
              </a:spcAft>
              <a:buClr>
                <a:srgbClr val="0B139E"/>
              </a:buClr>
              <a:buSzPts val="5200"/>
              <a:buNone/>
              <a:defRPr sz="5200">
                <a:solidFill>
                  <a:srgbClr val="0B139E"/>
                </a:solidFill>
              </a:defRPr>
            </a:lvl3pPr>
            <a:lvl4pPr lvl="3" algn="r">
              <a:lnSpc>
                <a:spcPct val="100000"/>
              </a:lnSpc>
              <a:spcBef>
                <a:spcPts val="0"/>
              </a:spcBef>
              <a:spcAft>
                <a:spcPts val="0"/>
              </a:spcAft>
              <a:buClr>
                <a:srgbClr val="0B139E"/>
              </a:buClr>
              <a:buSzPts val="5200"/>
              <a:buNone/>
              <a:defRPr sz="5200">
                <a:solidFill>
                  <a:srgbClr val="0B139E"/>
                </a:solidFill>
              </a:defRPr>
            </a:lvl4pPr>
            <a:lvl5pPr lvl="4" algn="r">
              <a:lnSpc>
                <a:spcPct val="100000"/>
              </a:lnSpc>
              <a:spcBef>
                <a:spcPts val="0"/>
              </a:spcBef>
              <a:spcAft>
                <a:spcPts val="0"/>
              </a:spcAft>
              <a:buClr>
                <a:srgbClr val="0B139E"/>
              </a:buClr>
              <a:buSzPts val="5200"/>
              <a:buNone/>
              <a:defRPr sz="5200">
                <a:solidFill>
                  <a:srgbClr val="0B139E"/>
                </a:solidFill>
              </a:defRPr>
            </a:lvl5pPr>
            <a:lvl6pPr lvl="5" algn="r">
              <a:lnSpc>
                <a:spcPct val="100000"/>
              </a:lnSpc>
              <a:spcBef>
                <a:spcPts val="0"/>
              </a:spcBef>
              <a:spcAft>
                <a:spcPts val="0"/>
              </a:spcAft>
              <a:buClr>
                <a:srgbClr val="0B139E"/>
              </a:buClr>
              <a:buSzPts val="5200"/>
              <a:buNone/>
              <a:defRPr sz="5200">
                <a:solidFill>
                  <a:srgbClr val="0B139E"/>
                </a:solidFill>
              </a:defRPr>
            </a:lvl6pPr>
            <a:lvl7pPr lvl="6" algn="r">
              <a:lnSpc>
                <a:spcPct val="100000"/>
              </a:lnSpc>
              <a:spcBef>
                <a:spcPts val="0"/>
              </a:spcBef>
              <a:spcAft>
                <a:spcPts val="0"/>
              </a:spcAft>
              <a:buClr>
                <a:srgbClr val="0B139E"/>
              </a:buClr>
              <a:buSzPts val="5200"/>
              <a:buNone/>
              <a:defRPr sz="5200">
                <a:solidFill>
                  <a:srgbClr val="0B139E"/>
                </a:solidFill>
              </a:defRPr>
            </a:lvl7pPr>
            <a:lvl8pPr lvl="7" algn="r">
              <a:lnSpc>
                <a:spcPct val="100000"/>
              </a:lnSpc>
              <a:spcBef>
                <a:spcPts val="0"/>
              </a:spcBef>
              <a:spcAft>
                <a:spcPts val="0"/>
              </a:spcAft>
              <a:buClr>
                <a:srgbClr val="0B139E"/>
              </a:buClr>
              <a:buSzPts val="5200"/>
              <a:buNone/>
              <a:defRPr sz="5200">
                <a:solidFill>
                  <a:srgbClr val="0B139E"/>
                </a:solidFill>
              </a:defRPr>
            </a:lvl8pPr>
            <a:lvl9pPr lvl="8" algn="r">
              <a:lnSpc>
                <a:spcPct val="100000"/>
              </a:lnSpc>
              <a:spcBef>
                <a:spcPts val="0"/>
              </a:spcBef>
              <a:spcAft>
                <a:spcPts val="0"/>
              </a:spcAft>
              <a:buClr>
                <a:srgbClr val="0B139E"/>
              </a:buClr>
              <a:buSzPts val="5200"/>
              <a:buNone/>
              <a:defRPr sz="5200">
                <a:solidFill>
                  <a:srgbClr val="0B139E"/>
                </a:solidFill>
              </a:defRPr>
            </a:lvl9pPr>
          </a:lstStyle>
          <a:p/>
        </p:txBody>
      </p:sp>
      <p:grpSp>
        <p:nvGrpSpPr>
          <p:cNvPr id="176" name="Google Shape;176;p18"/>
          <p:cNvGrpSpPr/>
          <p:nvPr/>
        </p:nvGrpSpPr>
        <p:grpSpPr>
          <a:xfrm flipH="1">
            <a:off x="-9" y="2397713"/>
            <a:ext cx="2550204" cy="2757917"/>
            <a:chOff x="1384075" y="241450"/>
            <a:chExt cx="4822625" cy="5215425"/>
          </a:xfrm>
        </p:grpSpPr>
        <p:sp>
          <p:nvSpPr>
            <p:cNvPr id="177" name="Google Shape;177;p18"/>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rgbClr val="FFA7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8"/>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8"/>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8"/>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rgbClr val="FFA7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8"/>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8"/>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rgbClr val="FF82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8"/>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8"/>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8"/>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rgbClr val="FFA7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8"/>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rgbClr val="FFA7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8"/>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8"/>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8"/>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8"/>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8"/>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8"/>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8"/>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8"/>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8"/>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rgbClr val="1DCDC3"/>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8"/>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rgbClr val="0C2E3A"/>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8"/>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8"/>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8"/>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8"/>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8"/>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rgbClr val="0C2E3A"/>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8"/>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8"/>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FF82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8"/>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8"/>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rgbClr val="F5340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8"/>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8"/>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8"/>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8"/>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8"/>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rgbClr val="FFD497"/>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8"/>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8"/>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rgbClr val="FFD497"/>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8"/>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8"/>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rgbClr val="FFA7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8"/>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8"/>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8"/>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8"/>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8"/>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8"/>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1" name="Google Shape;221;p18"/>
          <p:cNvGrpSpPr/>
          <p:nvPr/>
        </p:nvGrpSpPr>
        <p:grpSpPr>
          <a:xfrm flipH="1">
            <a:off x="6278928" y="-258568"/>
            <a:ext cx="2865062" cy="3613974"/>
            <a:chOff x="-26858" y="-227337"/>
            <a:chExt cx="2186403" cy="2757917"/>
          </a:xfrm>
        </p:grpSpPr>
        <p:sp>
          <p:nvSpPr>
            <p:cNvPr id="222" name="Google Shape;222;p1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8"/>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rgbClr val="FFA7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8"/>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8"/>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8"/>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8"/>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8"/>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8"/>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8"/>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8"/>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rgbClr val="1DCDC3"/>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8"/>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rgbClr val="0C2E3A"/>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8"/>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8"/>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8"/>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8"/>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8"/>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rgbClr val="0C2E3A"/>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8"/>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FF82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8"/>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rgbClr val="F5340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8"/>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8"/>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8"/>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8"/>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8"/>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rgbClr val="FFD497"/>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8"/>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rgbClr val="FF82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8"/>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rgbClr val="FFD497"/>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8"/>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8"/>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rgbClr val="FFA7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8"/>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8"/>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8"/>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8"/>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8"/>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8"/>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1">
  <p:cSld name="CUSTOM_2">
    <p:spTree>
      <p:nvGrpSpPr>
        <p:cNvPr id="262" name="Shape 262"/>
        <p:cNvGrpSpPr/>
        <p:nvPr/>
      </p:nvGrpSpPr>
      <p:grpSpPr>
        <a:xfrm>
          <a:off x="0" y="0"/>
          <a:ext cx="0" cy="0"/>
          <a:chOff x="0" y="0"/>
          <a:chExt cx="0" cy="0"/>
        </a:xfrm>
      </p:grpSpPr>
      <p:grpSp>
        <p:nvGrpSpPr>
          <p:cNvPr id="263" name="Google Shape;263;p16"/>
          <p:cNvGrpSpPr/>
          <p:nvPr/>
        </p:nvGrpSpPr>
        <p:grpSpPr>
          <a:xfrm rot="10800000">
            <a:off x="11" y="4059387"/>
            <a:ext cx="2761414" cy="1094591"/>
            <a:chOff x="5543377" y="-26649"/>
            <a:chExt cx="3613944" cy="1432522"/>
          </a:xfrm>
        </p:grpSpPr>
        <p:sp>
          <p:nvSpPr>
            <p:cNvPr id="264" name="Google Shape;264;p16"/>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6"/>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6"/>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6"/>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6"/>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6"/>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6"/>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6"/>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6"/>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6"/>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6"/>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6"/>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6"/>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6"/>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6"/>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6"/>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6"/>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5" name="Google Shape;285;p16"/>
          <p:cNvSpPr txBox="1"/>
          <p:nvPr>
            <p:ph type="ctrTitle"/>
          </p:nvPr>
        </p:nvSpPr>
        <p:spPr>
          <a:xfrm>
            <a:off x="266501" y="468450"/>
            <a:ext cx="80955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None/>
              <a:defRPr sz="3000"/>
            </a:lvl1pPr>
            <a:lvl2pPr lvl="1" algn="r">
              <a:lnSpc>
                <a:spcPct val="100000"/>
              </a:lnSpc>
              <a:spcBef>
                <a:spcPts val="0"/>
              </a:spcBef>
              <a:spcAft>
                <a:spcPts val="0"/>
              </a:spcAft>
              <a:buSzPts val="1600"/>
              <a:buNone/>
              <a:defRPr sz="1600"/>
            </a:lvl2pPr>
            <a:lvl3pPr lvl="2" algn="r">
              <a:lnSpc>
                <a:spcPct val="100000"/>
              </a:lnSpc>
              <a:spcBef>
                <a:spcPts val="0"/>
              </a:spcBef>
              <a:spcAft>
                <a:spcPts val="0"/>
              </a:spcAft>
              <a:buSzPts val="1600"/>
              <a:buNone/>
              <a:defRPr sz="1600"/>
            </a:lvl3pPr>
            <a:lvl4pPr lvl="3" algn="r">
              <a:lnSpc>
                <a:spcPct val="100000"/>
              </a:lnSpc>
              <a:spcBef>
                <a:spcPts val="0"/>
              </a:spcBef>
              <a:spcAft>
                <a:spcPts val="0"/>
              </a:spcAft>
              <a:buSzPts val="1600"/>
              <a:buNone/>
              <a:defRPr sz="1600"/>
            </a:lvl4pPr>
            <a:lvl5pPr lvl="4" algn="r">
              <a:lnSpc>
                <a:spcPct val="100000"/>
              </a:lnSpc>
              <a:spcBef>
                <a:spcPts val="0"/>
              </a:spcBef>
              <a:spcAft>
                <a:spcPts val="0"/>
              </a:spcAft>
              <a:buSzPts val="1600"/>
              <a:buNone/>
              <a:defRPr sz="1600"/>
            </a:lvl5pPr>
            <a:lvl6pPr lvl="5" algn="r">
              <a:lnSpc>
                <a:spcPct val="100000"/>
              </a:lnSpc>
              <a:spcBef>
                <a:spcPts val="0"/>
              </a:spcBef>
              <a:spcAft>
                <a:spcPts val="0"/>
              </a:spcAft>
              <a:buSzPts val="1600"/>
              <a:buNone/>
              <a:defRPr sz="1600"/>
            </a:lvl6pPr>
            <a:lvl7pPr lvl="6" algn="r">
              <a:lnSpc>
                <a:spcPct val="100000"/>
              </a:lnSpc>
              <a:spcBef>
                <a:spcPts val="0"/>
              </a:spcBef>
              <a:spcAft>
                <a:spcPts val="0"/>
              </a:spcAft>
              <a:buSzPts val="1600"/>
              <a:buNone/>
              <a:defRPr sz="1600"/>
            </a:lvl7pPr>
            <a:lvl8pPr lvl="7" algn="r">
              <a:lnSpc>
                <a:spcPct val="100000"/>
              </a:lnSpc>
              <a:spcBef>
                <a:spcPts val="0"/>
              </a:spcBef>
              <a:spcAft>
                <a:spcPts val="0"/>
              </a:spcAft>
              <a:buSzPts val="1600"/>
              <a:buNone/>
              <a:defRPr sz="1600"/>
            </a:lvl8pPr>
            <a:lvl9pPr lvl="8" algn="r">
              <a:lnSpc>
                <a:spcPct val="100000"/>
              </a:lnSpc>
              <a:spcBef>
                <a:spcPts val="0"/>
              </a:spcBef>
              <a:spcAft>
                <a:spcPts val="0"/>
              </a:spcAft>
              <a:buSzPts val="1600"/>
              <a:buNone/>
              <a:defRPr sz="1600"/>
            </a:lvl9pPr>
          </a:lstStyle>
          <a:p/>
        </p:txBody>
      </p:sp>
      <p:cxnSp>
        <p:nvCxnSpPr>
          <p:cNvPr id="286" name="Google Shape;286;p16"/>
          <p:cNvCxnSpPr/>
          <p:nvPr/>
        </p:nvCxnSpPr>
        <p:spPr>
          <a:xfrm>
            <a:off x="8634675" y="-1604650"/>
            <a:ext cx="0" cy="2664900"/>
          </a:xfrm>
          <a:prstGeom prst="straightConnector1">
            <a:avLst/>
          </a:prstGeom>
          <a:noFill/>
          <a:ln cap="flat" cmpd="sng" w="28575">
            <a:solidFill>
              <a:srgbClr val="F5340B"/>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
    <p:spTree>
      <p:nvGrpSpPr>
        <p:cNvPr id="287" name="Shape 287"/>
        <p:cNvGrpSpPr/>
        <p:nvPr/>
      </p:nvGrpSpPr>
      <p:grpSpPr>
        <a:xfrm>
          <a:off x="0" y="0"/>
          <a:ext cx="0" cy="0"/>
          <a:chOff x="0" y="0"/>
          <a:chExt cx="0" cy="0"/>
        </a:xfrm>
      </p:grpSpPr>
      <p:grpSp>
        <p:nvGrpSpPr>
          <p:cNvPr id="288" name="Google Shape;288;p19"/>
          <p:cNvGrpSpPr/>
          <p:nvPr/>
        </p:nvGrpSpPr>
        <p:grpSpPr>
          <a:xfrm flipH="1" rot="10800000">
            <a:off x="6396261" y="4059387"/>
            <a:ext cx="2761414" cy="1094591"/>
            <a:chOff x="5543377" y="-26649"/>
            <a:chExt cx="3613944" cy="1432522"/>
          </a:xfrm>
        </p:grpSpPr>
        <p:sp>
          <p:nvSpPr>
            <p:cNvPr id="289" name="Google Shape;289;p19"/>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9"/>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9"/>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9"/>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9"/>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9"/>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9"/>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9"/>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9"/>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9"/>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9"/>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9"/>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9"/>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9"/>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9"/>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9"/>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9"/>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9"/>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9"/>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9"/>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9"/>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0" name="Google Shape;310;p19"/>
          <p:cNvGrpSpPr/>
          <p:nvPr/>
        </p:nvGrpSpPr>
        <p:grpSpPr>
          <a:xfrm flipH="1" rot="10800000">
            <a:off x="-413095" y="-26650"/>
            <a:ext cx="2192144" cy="1495179"/>
            <a:chOff x="-293169" y="3658798"/>
            <a:chExt cx="2192144" cy="1495179"/>
          </a:xfrm>
        </p:grpSpPr>
        <p:sp>
          <p:nvSpPr>
            <p:cNvPr id="311" name="Google Shape;311;p19"/>
            <p:cNvSpPr/>
            <p:nvPr/>
          </p:nvSpPr>
          <p:spPr>
            <a:xfrm rot="5400000">
              <a:off x="566876" y="4718563"/>
              <a:ext cx="402082" cy="465014"/>
            </a:xfrm>
            <a:custGeom>
              <a:rect b="b" l="l" r="r" t="t"/>
              <a:pathLst>
                <a:path extrusionOk="0" h="31823" w="27521">
                  <a:moveTo>
                    <a:pt x="27521" y="0"/>
                  </a:moveTo>
                  <a:lnTo>
                    <a:pt x="1" y="15978"/>
                  </a:lnTo>
                  <a:lnTo>
                    <a:pt x="27521" y="31823"/>
                  </a:lnTo>
                  <a:lnTo>
                    <a:pt x="27521" y="0"/>
                  </a:lnTo>
                  <a:close/>
                </a:path>
              </a:pathLst>
            </a:custGeom>
            <a:solidFill>
              <a:schemeClr val="accent4"/>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9"/>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9"/>
            <p:cNvSpPr/>
            <p:nvPr/>
          </p:nvSpPr>
          <p:spPr>
            <a:xfrm rot="5400000">
              <a:off x="1460748" y="4750112"/>
              <a:ext cx="372910" cy="431215"/>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9"/>
            <p:cNvSpPr/>
            <p:nvPr/>
          </p:nvSpPr>
          <p:spPr>
            <a:xfrm rot="5400000">
              <a:off x="1135098" y="4642762"/>
              <a:ext cx="376514" cy="64591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9"/>
            <p:cNvSpPr/>
            <p:nvPr/>
          </p:nvSpPr>
          <p:spPr>
            <a:xfrm rot="5400000">
              <a:off x="813065" y="4375410"/>
              <a:ext cx="374712" cy="433031"/>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9"/>
            <p:cNvSpPr/>
            <p:nvPr/>
          </p:nvSpPr>
          <p:spPr>
            <a:xfrm rot="5400000">
              <a:off x="597469" y="4376325"/>
              <a:ext cx="374712" cy="431202"/>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9"/>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9"/>
            <p:cNvSpPr/>
            <p:nvPr/>
          </p:nvSpPr>
          <p:spPr>
            <a:xfrm rot="5400000">
              <a:off x="1460754" y="4002531"/>
              <a:ext cx="372896" cy="431215"/>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9"/>
            <p:cNvSpPr/>
            <p:nvPr/>
          </p:nvSpPr>
          <p:spPr>
            <a:xfrm rot="5400000">
              <a:off x="1128547" y="3961854"/>
              <a:ext cx="174931" cy="20159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9"/>
            <p:cNvSpPr/>
            <p:nvPr/>
          </p:nvSpPr>
          <p:spPr>
            <a:xfrm rot="5400000">
              <a:off x="1770825" y="4018351"/>
              <a:ext cx="118427" cy="137871"/>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9"/>
            <p:cNvSpPr/>
            <p:nvPr/>
          </p:nvSpPr>
          <p:spPr>
            <a:xfrm rot="5400000">
              <a:off x="1135999" y="4268968"/>
              <a:ext cx="374712" cy="64591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9"/>
            <p:cNvSpPr/>
            <p:nvPr/>
          </p:nvSpPr>
          <p:spPr>
            <a:xfrm rot="5400000">
              <a:off x="1459847" y="4376318"/>
              <a:ext cx="374712" cy="431215"/>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9"/>
            <p:cNvSpPr/>
            <p:nvPr/>
          </p:nvSpPr>
          <p:spPr>
            <a:xfrm rot="5400000">
              <a:off x="167191" y="4002531"/>
              <a:ext cx="372896" cy="431215"/>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9"/>
            <p:cNvSpPr/>
            <p:nvPr/>
          </p:nvSpPr>
          <p:spPr>
            <a:xfrm rot="5400000">
              <a:off x="-264008" y="3629645"/>
              <a:ext cx="372910" cy="431215"/>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9"/>
            <p:cNvSpPr/>
            <p:nvPr/>
          </p:nvSpPr>
          <p:spPr>
            <a:xfrm rot="5400000">
              <a:off x="-49317" y="4160717"/>
              <a:ext cx="374712" cy="862417"/>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9"/>
            <p:cNvSpPr/>
            <p:nvPr/>
          </p:nvSpPr>
          <p:spPr>
            <a:xfrm rot="5400000">
              <a:off x="380972" y="4376325"/>
              <a:ext cx="374712" cy="431202"/>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9"/>
            <p:cNvSpPr/>
            <p:nvPr/>
          </p:nvSpPr>
          <p:spPr>
            <a:xfrm rot="5400000">
              <a:off x="139325" y="4533617"/>
              <a:ext cx="374712" cy="862403"/>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9"/>
            <p:cNvSpPr/>
            <p:nvPr/>
          </p:nvSpPr>
          <p:spPr>
            <a:xfrm rot="5400000">
              <a:off x="519274" y="4454515"/>
              <a:ext cx="747608" cy="647717"/>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9" name="Google Shape;329;p19"/>
          <p:cNvSpPr txBox="1"/>
          <p:nvPr>
            <p:ph type="ctrTitle"/>
          </p:nvPr>
        </p:nvSpPr>
        <p:spPr>
          <a:xfrm>
            <a:off x="4308049" y="2067485"/>
            <a:ext cx="32943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4800"/>
              <a:buNone/>
              <a:defRPr sz="4800"/>
            </a:lvl1pPr>
            <a:lvl2pPr lvl="1" algn="r">
              <a:lnSpc>
                <a:spcPct val="100000"/>
              </a:lnSpc>
              <a:spcBef>
                <a:spcPts val="0"/>
              </a:spcBef>
              <a:spcAft>
                <a:spcPts val="0"/>
              </a:spcAft>
              <a:buSzPts val="1600"/>
              <a:buNone/>
              <a:defRPr sz="1600"/>
            </a:lvl2pPr>
            <a:lvl3pPr lvl="2" algn="r">
              <a:lnSpc>
                <a:spcPct val="100000"/>
              </a:lnSpc>
              <a:spcBef>
                <a:spcPts val="0"/>
              </a:spcBef>
              <a:spcAft>
                <a:spcPts val="0"/>
              </a:spcAft>
              <a:buSzPts val="1600"/>
              <a:buNone/>
              <a:defRPr sz="1600"/>
            </a:lvl3pPr>
            <a:lvl4pPr lvl="3" algn="r">
              <a:lnSpc>
                <a:spcPct val="100000"/>
              </a:lnSpc>
              <a:spcBef>
                <a:spcPts val="0"/>
              </a:spcBef>
              <a:spcAft>
                <a:spcPts val="0"/>
              </a:spcAft>
              <a:buSzPts val="1600"/>
              <a:buNone/>
              <a:defRPr sz="1600"/>
            </a:lvl4pPr>
            <a:lvl5pPr lvl="4" algn="r">
              <a:lnSpc>
                <a:spcPct val="100000"/>
              </a:lnSpc>
              <a:spcBef>
                <a:spcPts val="0"/>
              </a:spcBef>
              <a:spcAft>
                <a:spcPts val="0"/>
              </a:spcAft>
              <a:buSzPts val="1600"/>
              <a:buNone/>
              <a:defRPr sz="1600"/>
            </a:lvl5pPr>
            <a:lvl6pPr lvl="5" algn="r">
              <a:lnSpc>
                <a:spcPct val="100000"/>
              </a:lnSpc>
              <a:spcBef>
                <a:spcPts val="0"/>
              </a:spcBef>
              <a:spcAft>
                <a:spcPts val="0"/>
              </a:spcAft>
              <a:buSzPts val="1600"/>
              <a:buNone/>
              <a:defRPr sz="1600"/>
            </a:lvl6pPr>
            <a:lvl7pPr lvl="6" algn="r">
              <a:lnSpc>
                <a:spcPct val="100000"/>
              </a:lnSpc>
              <a:spcBef>
                <a:spcPts val="0"/>
              </a:spcBef>
              <a:spcAft>
                <a:spcPts val="0"/>
              </a:spcAft>
              <a:buSzPts val="1600"/>
              <a:buNone/>
              <a:defRPr sz="1600"/>
            </a:lvl7pPr>
            <a:lvl8pPr lvl="7" algn="r">
              <a:lnSpc>
                <a:spcPct val="100000"/>
              </a:lnSpc>
              <a:spcBef>
                <a:spcPts val="0"/>
              </a:spcBef>
              <a:spcAft>
                <a:spcPts val="0"/>
              </a:spcAft>
              <a:buSzPts val="1600"/>
              <a:buNone/>
              <a:defRPr sz="1600"/>
            </a:lvl8pPr>
            <a:lvl9pPr lvl="8" algn="r">
              <a:lnSpc>
                <a:spcPct val="100000"/>
              </a:lnSpc>
              <a:spcBef>
                <a:spcPts val="0"/>
              </a:spcBef>
              <a:spcAft>
                <a:spcPts val="0"/>
              </a:spcAft>
              <a:buSzPts val="1600"/>
              <a:buNone/>
              <a:defRPr sz="1600"/>
            </a:lvl9pPr>
          </a:lstStyle>
          <a:p/>
        </p:txBody>
      </p:sp>
      <p:sp>
        <p:nvSpPr>
          <p:cNvPr id="330" name="Google Shape;330;p19"/>
          <p:cNvSpPr txBox="1"/>
          <p:nvPr>
            <p:ph idx="1" type="subTitle"/>
          </p:nvPr>
        </p:nvSpPr>
        <p:spPr>
          <a:xfrm>
            <a:off x="1868250" y="2708213"/>
            <a:ext cx="4020300" cy="36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31" name="Google Shape;331;p19"/>
          <p:cNvCxnSpPr/>
          <p:nvPr/>
        </p:nvCxnSpPr>
        <p:spPr>
          <a:xfrm>
            <a:off x="5123700" y="2607238"/>
            <a:ext cx="4020300" cy="0"/>
          </a:xfrm>
          <a:prstGeom prst="straightConnector1">
            <a:avLst/>
          </a:prstGeom>
          <a:noFill/>
          <a:ln cap="flat" cmpd="sng" w="28575">
            <a:solidFill>
              <a:schemeClr val="accent4"/>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CUSTOM_3">
    <p:spTree>
      <p:nvGrpSpPr>
        <p:cNvPr id="332" name="Shape 3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E9E6E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800"/>
              <a:buFont typeface="Barlow Condensed SemiBold"/>
              <a:buNone/>
              <a:defRPr b="0" i="0" sz="2800" u="none" cap="none" strike="noStrike">
                <a:solidFill>
                  <a:srgbClr val="434343"/>
                </a:solidFill>
                <a:latin typeface="Barlow Condensed SemiBold"/>
                <a:ea typeface="Barlow Condensed SemiBold"/>
                <a:cs typeface="Barlow Condensed SemiBold"/>
                <a:sym typeface="Barlow Condensed SemiBold"/>
              </a:defRPr>
            </a:lvl1pPr>
            <a:lvl2pPr lvl="1" marR="0" rtl="0" algn="l">
              <a:lnSpc>
                <a:spcPct val="100000"/>
              </a:lnSpc>
              <a:spcBef>
                <a:spcPts val="0"/>
              </a:spcBef>
              <a:spcAft>
                <a:spcPts val="0"/>
              </a:spcAft>
              <a:buClr>
                <a:srgbClr val="434343"/>
              </a:buClr>
              <a:buSzPts val="2800"/>
              <a:buFont typeface="Barlow Condensed SemiBold"/>
              <a:buNone/>
              <a:defRPr b="0" i="0" sz="2800" u="none" cap="none" strike="noStrike">
                <a:solidFill>
                  <a:srgbClr val="434343"/>
                </a:solidFill>
                <a:latin typeface="Barlow Condensed SemiBold"/>
                <a:ea typeface="Barlow Condensed SemiBold"/>
                <a:cs typeface="Barlow Condensed SemiBold"/>
                <a:sym typeface="Barlow Condensed SemiBold"/>
              </a:defRPr>
            </a:lvl2pPr>
            <a:lvl3pPr lvl="2" marR="0" rtl="0" algn="l">
              <a:lnSpc>
                <a:spcPct val="100000"/>
              </a:lnSpc>
              <a:spcBef>
                <a:spcPts val="0"/>
              </a:spcBef>
              <a:spcAft>
                <a:spcPts val="0"/>
              </a:spcAft>
              <a:buClr>
                <a:srgbClr val="434343"/>
              </a:buClr>
              <a:buSzPts val="2800"/>
              <a:buFont typeface="Barlow Condensed SemiBold"/>
              <a:buNone/>
              <a:defRPr b="0" i="0" sz="2800" u="none" cap="none" strike="noStrike">
                <a:solidFill>
                  <a:srgbClr val="434343"/>
                </a:solidFill>
                <a:latin typeface="Barlow Condensed SemiBold"/>
                <a:ea typeface="Barlow Condensed SemiBold"/>
                <a:cs typeface="Barlow Condensed SemiBold"/>
                <a:sym typeface="Barlow Condensed SemiBold"/>
              </a:defRPr>
            </a:lvl3pPr>
            <a:lvl4pPr lvl="3" marR="0" rtl="0" algn="l">
              <a:lnSpc>
                <a:spcPct val="100000"/>
              </a:lnSpc>
              <a:spcBef>
                <a:spcPts val="0"/>
              </a:spcBef>
              <a:spcAft>
                <a:spcPts val="0"/>
              </a:spcAft>
              <a:buClr>
                <a:srgbClr val="434343"/>
              </a:buClr>
              <a:buSzPts val="2800"/>
              <a:buFont typeface="Barlow Condensed SemiBold"/>
              <a:buNone/>
              <a:defRPr b="0" i="0" sz="2800" u="none" cap="none" strike="noStrike">
                <a:solidFill>
                  <a:srgbClr val="434343"/>
                </a:solidFill>
                <a:latin typeface="Barlow Condensed SemiBold"/>
                <a:ea typeface="Barlow Condensed SemiBold"/>
                <a:cs typeface="Barlow Condensed SemiBold"/>
                <a:sym typeface="Barlow Condensed SemiBold"/>
              </a:defRPr>
            </a:lvl4pPr>
            <a:lvl5pPr lvl="4" marR="0" rtl="0" algn="l">
              <a:lnSpc>
                <a:spcPct val="100000"/>
              </a:lnSpc>
              <a:spcBef>
                <a:spcPts val="0"/>
              </a:spcBef>
              <a:spcAft>
                <a:spcPts val="0"/>
              </a:spcAft>
              <a:buClr>
                <a:srgbClr val="434343"/>
              </a:buClr>
              <a:buSzPts val="2800"/>
              <a:buFont typeface="Barlow Condensed SemiBold"/>
              <a:buNone/>
              <a:defRPr b="0" i="0" sz="2800" u="none" cap="none" strike="noStrike">
                <a:solidFill>
                  <a:srgbClr val="434343"/>
                </a:solidFill>
                <a:latin typeface="Barlow Condensed SemiBold"/>
                <a:ea typeface="Barlow Condensed SemiBold"/>
                <a:cs typeface="Barlow Condensed SemiBold"/>
                <a:sym typeface="Barlow Condensed SemiBold"/>
              </a:defRPr>
            </a:lvl5pPr>
            <a:lvl6pPr lvl="5" marR="0" rtl="0" algn="l">
              <a:lnSpc>
                <a:spcPct val="100000"/>
              </a:lnSpc>
              <a:spcBef>
                <a:spcPts val="0"/>
              </a:spcBef>
              <a:spcAft>
                <a:spcPts val="0"/>
              </a:spcAft>
              <a:buClr>
                <a:srgbClr val="434343"/>
              </a:buClr>
              <a:buSzPts val="2800"/>
              <a:buFont typeface="Barlow Condensed SemiBold"/>
              <a:buNone/>
              <a:defRPr b="0" i="0" sz="2800" u="none" cap="none" strike="noStrike">
                <a:solidFill>
                  <a:srgbClr val="434343"/>
                </a:solidFill>
                <a:latin typeface="Barlow Condensed SemiBold"/>
                <a:ea typeface="Barlow Condensed SemiBold"/>
                <a:cs typeface="Barlow Condensed SemiBold"/>
                <a:sym typeface="Barlow Condensed SemiBold"/>
              </a:defRPr>
            </a:lvl6pPr>
            <a:lvl7pPr lvl="6" marR="0" rtl="0" algn="l">
              <a:lnSpc>
                <a:spcPct val="100000"/>
              </a:lnSpc>
              <a:spcBef>
                <a:spcPts val="0"/>
              </a:spcBef>
              <a:spcAft>
                <a:spcPts val="0"/>
              </a:spcAft>
              <a:buClr>
                <a:srgbClr val="434343"/>
              </a:buClr>
              <a:buSzPts val="2800"/>
              <a:buFont typeface="Barlow Condensed SemiBold"/>
              <a:buNone/>
              <a:defRPr b="0" i="0" sz="2800" u="none" cap="none" strike="noStrike">
                <a:solidFill>
                  <a:srgbClr val="434343"/>
                </a:solidFill>
                <a:latin typeface="Barlow Condensed SemiBold"/>
                <a:ea typeface="Barlow Condensed SemiBold"/>
                <a:cs typeface="Barlow Condensed SemiBold"/>
                <a:sym typeface="Barlow Condensed SemiBold"/>
              </a:defRPr>
            </a:lvl7pPr>
            <a:lvl8pPr lvl="7" marR="0" rtl="0" algn="l">
              <a:lnSpc>
                <a:spcPct val="100000"/>
              </a:lnSpc>
              <a:spcBef>
                <a:spcPts val="0"/>
              </a:spcBef>
              <a:spcAft>
                <a:spcPts val="0"/>
              </a:spcAft>
              <a:buClr>
                <a:srgbClr val="434343"/>
              </a:buClr>
              <a:buSzPts val="2800"/>
              <a:buFont typeface="Barlow Condensed SemiBold"/>
              <a:buNone/>
              <a:defRPr b="0" i="0" sz="2800" u="none" cap="none" strike="noStrike">
                <a:solidFill>
                  <a:srgbClr val="434343"/>
                </a:solidFill>
                <a:latin typeface="Barlow Condensed SemiBold"/>
                <a:ea typeface="Barlow Condensed SemiBold"/>
                <a:cs typeface="Barlow Condensed SemiBold"/>
                <a:sym typeface="Barlow Condensed SemiBold"/>
              </a:defRPr>
            </a:lvl8pPr>
            <a:lvl9pPr lvl="8" marR="0" rtl="0" algn="l">
              <a:lnSpc>
                <a:spcPct val="100000"/>
              </a:lnSpc>
              <a:spcBef>
                <a:spcPts val="0"/>
              </a:spcBef>
              <a:spcAft>
                <a:spcPts val="0"/>
              </a:spcAft>
              <a:buClr>
                <a:srgbClr val="434343"/>
              </a:buClr>
              <a:buSzPts val="2800"/>
              <a:buFont typeface="Barlow Condensed SemiBold"/>
              <a:buNone/>
              <a:defRPr b="0" i="0" sz="2800" u="none" cap="none" strike="noStrike">
                <a:solidFill>
                  <a:srgbClr val="434343"/>
                </a:solidFill>
                <a:latin typeface="Barlow Condensed SemiBold"/>
                <a:ea typeface="Barlow Condensed SemiBold"/>
                <a:cs typeface="Barlow Condensed SemiBold"/>
                <a:sym typeface="Barlow Condensed SemiBold"/>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434343"/>
              </a:buClr>
              <a:buSzPts val="1800"/>
              <a:buFont typeface="Arvo"/>
              <a:buChar char="●"/>
              <a:defRPr b="0" i="0" sz="1800" u="none" cap="none" strike="noStrike">
                <a:solidFill>
                  <a:srgbClr val="434343"/>
                </a:solidFill>
                <a:latin typeface="Arvo"/>
                <a:ea typeface="Arvo"/>
                <a:cs typeface="Arvo"/>
                <a:sym typeface="Arvo"/>
              </a:defRPr>
            </a:lvl1pPr>
            <a:lvl2pPr indent="-317500" lvl="1" marL="914400" marR="0" rtl="0" algn="l">
              <a:lnSpc>
                <a:spcPct val="115000"/>
              </a:lnSpc>
              <a:spcBef>
                <a:spcPts val="1600"/>
              </a:spcBef>
              <a:spcAft>
                <a:spcPts val="0"/>
              </a:spcAft>
              <a:buClr>
                <a:srgbClr val="434343"/>
              </a:buClr>
              <a:buSzPts val="1400"/>
              <a:buFont typeface="Arvo"/>
              <a:buChar char="○"/>
              <a:defRPr b="0" i="0" sz="1400" u="none" cap="none" strike="noStrike">
                <a:solidFill>
                  <a:srgbClr val="434343"/>
                </a:solidFill>
                <a:latin typeface="Arvo"/>
                <a:ea typeface="Arvo"/>
                <a:cs typeface="Arvo"/>
                <a:sym typeface="Arvo"/>
              </a:defRPr>
            </a:lvl2pPr>
            <a:lvl3pPr indent="-317500" lvl="2" marL="1371600" marR="0" rtl="0" algn="l">
              <a:lnSpc>
                <a:spcPct val="115000"/>
              </a:lnSpc>
              <a:spcBef>
                <a:spcPts val="1600"/>
              </a:spcBef>
              <a:spcAft>
                <a:spcPts val="0"/>
              </a:spcAft>
              <a:buClr>
                <a:srgbClr val="434343"/>
              </a:buClr>
              <a:buSzPts val="1400"/>
              <a:buFont typeface="Arvo"/>
              <a:buChar char="■"/>
              <a:defRPr b="0" i="0" sz="1400" u="none" cap="none" strike="noStrike">
                <a:solidFill>
                  <a:srgbClr val="434343"/>
                </a:solidFill>
                <a:latin typeface="Arvo"/>
                <a:ea typeface="Arvo"/>
                <a:cs typeface="Arvo"/>
                <a:sym typeface="Arvo"/>
              </a:defRPr>
            </a:lvl3pPr>
            <a:lvl4pPr indent="-317500" lvl="3" marL="1828800" marR="0" rtl="0" algn="l">
              <a:lnSpc>
                <a:spcPct val="115000"/>
              </a:lnSpc>
              <a:spcBef>
                <a:spcPts val="1600"/>
              </a:spcBef>
              <a:spcAft>
                <a:spcPts val="0"/>
              </a:spcAft>
              <a:buClr>
                <a:srgbClr val="434343"/>
              </a:buClr>
              <a:buSzPts val="1400"/>
              <a:buFont typeface="Arvo"/>
              <a:buChar char="●"/>
              <a:defRPr b="0" i="0" sz="1400" u="none" cap="none" strike="noStrike">
                <a:solidFill>
                  <a:srgbClr val="434343"/>
                </a:solidFill>
                <a:latin typeface="Arvo"/>
                <a:ea typeface="Arvo"/>
                <a:cs typeface="Arvo"/>
                <a:sym typeface="Arvo"/>
              </a:defRPr>
            </a:lvl4pPr>
            <a:lvl5pPr indent="-317500" lvl="4" marL="2286000" marR="0" rtl="0" algn="l">
              <a:lnSpc>
                <a:spcPct val="115000"/>
              </a:lnSpc>
              <a:spcBef>
                <a:spcPts val="1600"/>
              </a:spcBef>
              <a:spcAft>
                <a:spcPts val="0"/>
              </a:spcAft>
              <a:buClr>
                <a:srgbClr val="434343"/>
              </a:buClr>
              <a:buSzPts val="1400"/>
              <a:buFont typeface="Arvo"/>
              <a:buChar char="○"/>
              <a:defRPr b="0" i="0" sz="1400" u="none" cap="none" strike="noStrike">
                <a:solidFill>
                  <a:srgbClr val="434343"/>
                </a:solidFill>
                <a:latin typeface="Arvo"/>
                <a:ea typeface="Arvo"/>
                <a:cs typeface="Arvo"/>
                <a:sym typeface="Arvo"/>
              </a:defRPr>
            </a:lvl5pPr>
            <a:lvl6pPr indent="-317500" lvl="5" marL="2743200" marR="0" rtl="0" algn="l">
              <a:lnSpc>
                <a:spcPct val="115000"/>
              </a:lnSpc>
              <a:spcBef>
                <a:spcPts val="1600"/>
              </a:spcBef>
              <a:spcAft>
                <a:spcPts val="0"/>
              </a:spcAft>
              <a:buClr>
                <a:srgbClr val="434343"/>
              </a:buClr>
              <a:buSzPts val="1400"/>
              <a:buFont typeface="Arvo"/>
              <a:buChar char="■"/>
              <a:defRPr b="0" i="0" sz="1400" u="none" cap="none" strike="noStrike">
                <a:solidFill>
                  <a:srgbClr val="434343"/>
                </a:solidFill>
                <a:latin typeface="Arvo"/>
                <a:ea typeface="Arvo"/>
                <a:cs typeface="Arvo"/>
                <a:sym typeface="Arvo"/>
              </a:defRPr>
            </a:lvl6pPr>
            <a:lvl7pPr indent="-317500" lvl="6" marL="3200400" marR="0" rtl="0" algn="l">
              <a:lnSpc>
                <a:spcPct val="115000"/>
              </a:lnSpc>
              <a:spcBef>
                <a:spcPts val="1600"/>
              </a:spcBef>
              <a:spcAft>
                <a:spcPts val="0"/>
              </a:spcAft>
              <a:buClr>
                <a:srgbClr val="434343"/>
              </a:buClr>
              <a:buSzPts val="1400"/>
              <a:buFont typeface="Arvo"/>
              <a:buChar char="●"/>
              <a:defRPr b="0" i="0" sz="1400" u="none" cap="none" strike="noStrike">
                <a:solidFill>
                  <a:srgbClr val="434343"/>
                </a:solidFill>
                <a:latin typeface="Arvo"/>
                <a:ea typeface="Arvo"/>
                <a:cs typeface="Arvo"/>
                <a:sym typeface="Arvo"/>
              </a:defRPr>
            </a:lvl7pPr>
            <a:lvl8pPr indent="-317500" lvl="7" marL="3657600" marR="0" rtl="0" algn="l">
              <a:lnSpc>
                <a:spcPct val="115000"/>
              </a:lnSpc>
              <a:spcBef>
                <a:spcPts val="1600"/>
              </a:spcBef>
              <a:spcAft>
                <a:spcPts val="0"/>
              </a:spcAft>
              <a:buClr>
                <a:srgbClr val="434343"/>
              </a:buClr>
              <a:buSzPts val="1400"/>
              <a:buFont typeface="Arvo"/>
              <a:buChar char="○"/>
              <a:defRPr b="0" i="0" sz="1400" u="none" cap="none" strike="noStrike">
                <a:solidFill>
                  <a:srgbClr val="434343"/>
                </a:solidFill>
                <a:latin typeface="Arvo"/>
                <a:ea typeface="Arvo"/>
                <a:cs typeface="Arvo"/>
                <a:sym typeface="Arvo"/>
              </a:defRPr>
            </a:lvl8pPr>
            <a:lvl9pPr indent="-317500" lvl="8" marL="4114800" marR="0" rtl="0" algn="l">
              <a:lnSpc>
                <a:spcPct val="115000"/>
              </a:lnSpc>
              <a:spcBef>
                <a:spcPts val="1600"/>
              </a:spcBef>
              <a:spcAft>
                <a:spcPts val="1600"/>
              </a:spcAft>
              <a:buClr>
                <a:srgbClr val="434343"/>
              </a:buClr>
              <a:buSzPts val="1400"/>
              <a:buFont typeface="Arvo"/>
              <a:buChar char="■"/>
              <a:defRPr b="0" i="0" sz="1400" u="none" cap="none" strike="noStrike">
                <a:solidFill>
                  <a:srgbClr val="434343"/>
                </a:solidFill>
                <a:latin typeface="Arvo"/>
                <a:ea typeface="Arvo"/>
                <a:cs typeface="Arvo"/>
                <a:sym typeface="Arvo"/>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E6E1"/>
        </a:solidFill>
      </p:bgPr>
    </p:bg>
    <p:spTree>
      <p:nvGrpSpPr>
        <p:cNvPr id="336" name="Shape 336"/>
        <p:cNvGrpSpPr/>
        <p:nvPr/>
      </p:nvGrpSpPr>
      <p:grpSpPr>
        <a:xfrm>
          <a:off x="0" y="0"/>
          <a:ext cx="0" cy="0"/>
          <a:chOff x="0" y="0"/>
          <a:chExt cx="0" cy="0"/>
        </a:xfrm>
      </p:grpSpPr>
      <p:sp>
        <p:nvSpPr>
          <p:cNvPr id="337" name="Google Shape;337;p1"/>
          <p:cNvSpPr txBox="1"/>
          <p:nvPr>
            <p:ph type="ctrTitle"/>
          </p:nvPr>
        </p:nvSpPr>
        <p:spPr>
          <a:xfrm>
            <a:off x="1493525" y="0"/>
            <a:ext cx="5998500" cy="1979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s" sz="4000">
                <a:solidFill>
                  <a:srgbClr val="000000"/>
                </a:solidFill>
                <a:latin typeface="Georgia"/>
                <a:ea typeface="Georgia"/>
                <a:cs typeface="Georgia"/>
                <a:sym typeface="Georgia"/>
              </a:rPr>
              <a:t>Smart attendance System based on facial Recognition</a:t>
            </a:r>
            <a:endParaRPr sz="4000">
              <a:solidFill>
                <a:srgbClr val="000000"/>
              </a:solidFill>
              <a:latin typeface="Georgia"/>
              <a:ea typeface="Georgia"/>
              <a:cs typeface="Georgia"/>
              <a:sym typeface="Georgia"/>
            </a:endParaRPr>
          </a:p>
        </p:txBody>
      </p:sp>
      <p:sp>
        <p:nvSpPr>
          <p:cNvPr id="338" name="Google Shape;338;p1"/>
          <p:cNvSpPr txBox="1"/>
          <p:nvPr/>
        </p:nvSpPr>
        <p:spPr>
          <a:xfrm>
            <a:off x="471157" y="3323832"/>
            <a:ext cx="6672600" cy="77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s" sz="2800" u="none" cap="none" strike="noStrike">
                <a:solidFill>
                  <a:srgbClr val="000000"/>
                </a:solidFill>
                <a:latin typeface="Georgia"/>
                <a:ea typeface="Georgia"/>
                <a:cs typeface="Georgia"/>
                <a:sym typeface="Georgia"/>
              </a:rPr>
              <a:t>CSE</a:t>
            </a:r>
            <a:r>
              <a:rPr b="0" i="0" lang="es" sz="2800" u="none" cap="none" strike="noStrike">
                <a:solidFill>
                  <a:srgbClr val="000000"/>
                </a:solidFill>
                <a:latin typeface="Arvo"/>
                <a:ea typeface="Arvo"/>
                <a:cs typeface="Arvo"/>
                <a:sym typeface="Arvo"/>
              </a:rPr>
              <a:t>523</a:t>
            </a:r>
            <a:r>
              <a:rPr b="0" i="0" lang="es" sz="2800" u="none" cap="none" strike="noStrike">
                <a:solidFill>
                  <a:srgbClr val="000000"/>
                </a:solidFill>
                <a:latin typeface="Georgia"/>
                <a:ea typeface="Georgia"/>
                <a:cs typeface="Georgia"/>
                <a:sym typeface="Georgia"/>
              </a:rPr>
              <a:t> Machine Learning</a:t>
            </a:r>
            <a:endParaRPr b="0" i="0" sz="2800" u="none" cap="none" strike="noStrike">
              <a:solidFill>
                <a:srgbClr val="000000"/>
              </a:solidFill>
              <a:latin typeface="Georgia"/>
              <a:ea typeface="Georgia"/>
              <a:cs typeface="Georgia"/>
              <a:sym typeface="Georgia"/>
            </a:endParaRPr>
          </a:p>
        </p:txBody>
      </p:sp>
      <p:sp>
        <p:nvSpPr>
          <p:cNvPr id="339" name="Google Shape;339;p1"/>
          <p:cNvSpPr txBox="1"/>
          <p:nvPr/>
        </p:nvSpPr>
        <p:spPr>
          <a:xfrm>
            <a:off x="471157" y="3995513"/>
            <a:ext cx="6672600" cy="77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s" sz="2000" u="none" cap="none" strike="noStrike">
                <a:solidFill>
                  <a:srgbClr val="000000"/>
                </a:solidFill>
                <a:latin typeface="Georgia"/>
                <a:ea typeface="Georgia"/>
                <a:cs typeface="Georgia"/>
                <a:sym typeface="Georgia"/>
              </a:rPr>
              <a:t>Course Instructor : Prof. Mehul Raval</a:t>
            </a:r>
            <a:endParaRPr b="0" i="0" sz="20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Georgia"/>
              <a:ea typeface="Georgia"/>
              <a:cs typeface="Georgia"/>
              <a:sym typeface="Georgia"/>
            </a:endParaRPr>
          </a:p>
        </p:txBody>
      </p:sp>
      <p:sp>
        <p:nvSpPr>
          <p:cNvPr id="340" name="Google Shape;340;p1"/>
          <p:cNvSpPr txBox="1"/>
          <p:nvPr/>
        </p:nvSpPr>
        <p:spPr>
          <a:xfrm>
            <a:off x="4865475" y="2140975"/>
            <a:ext cx="38781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1224ccf21ff_0_9"/>
          <p:cNvSpPr txBox="1"/>
          <p:nvPr>
            <p:ph type="ctrTitle"/>
          </p:nvPr>
        </p:nvSpPr>
        <p:spPr>
          <a:xfrm flipH="1">
            <a:off x="770700" y="468450"/>
            <a:ext cx="8095500" cy="35325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s"/>
              <a:t>SVM Classifier:</a:t>
            </a:r>
            <a:endParaRPr/>
          </a:p>
          <a:p>
            <a:pPr indent="0" lvl="0" marL="0" rtl="0" algn="l">
              <a:spcBef>
                <a:spcPts val="0"/>
              </a:spcBef>
              <a:spcAft>
                <a:spcPts val="0"/>
              </a:spcAft>
              <a:buNone/>
            </a:pPr>
            <a:r>
              <a:t/>
            </a:r>
            <a:endParaRPr/>
          </a:p>
          <a:p>
            <a:pPr indent="-339725" lvl="0" marL="457200" rtl="0" algn="l">
              <a:spcBef>
                <a:spcPts val="0"/>
              </a:spcBef>
              <a:spcAft>
                <a:spcPts val="0"/>
              </a:spcAft>
              <a:buClr>
                <a:srgbClr val="000000"/>
              </a:buClr>
              <a:buSzPts val="1750"/>
              <a:buFont typeface="Times New Roman"/>
              <a:buChar char="●"/>
            </a:pPr>
            <a:r>
              <a:rPr lang="es" sz="1750">
                <a:solidFill>
                  <a:srgbClr val="000000"/>
                </a:solidFill>
                <a:latin typeface="Times New Roman"/>
                <a:ea typeface="Times New Roman"/>
                <a:cs typeface="Times New Roman"/>
                <a:sym typeface="Times New Roman"/>
              </a:rPr>
              <a:t>SVM maps training examples to points in space so as to maximize the width of the gap between the two categories.</a:t>
            </a:r>
            <a:endParaRPr sz="175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50">
              <a:solidFill>
                <a:srgbClr val="000000"/>
              </a:solidFill>
              <a:latin typeface="Times New Roman"/>
              <a:ea typeface="Times New Roman"/>
              <a:cs typeface="Times New Roman"/>
              <a:sym typeface="Times New Roman"/>
            </a:endParaRPr>
          </a:p>
          <a:p>
            <a:pPr indent="-339725" lvl="0" marL="457200" rtl="0" algn="l">
              <a:spcBef>
                <a:spcPts val="0"/>
              </a:spcBef>
              <a:spcAft>
                <a:spcPts val="0"/>
              </a:spcAft>
              <a:buClr>
                <a:srgbClr val="000000"/>
              </a:buClr>
              <a:buSzPts val="1750"/>
              <a:buFont typeface="Times New Roman"/>
              <a:buChar char="●"/>
            </a:pPr>
            <a:r>
              <a:rPr lang="es" sz="1750">
                <a:solidFill>
                  <a:srgbClr val="000000"/>
                </a:solidFill>
                <a:latin typeface="Times New Roman"/>
                <a:ea typeface="Times New Roman"/>
                <a:cs typeface="Times New Roman"/>
                <a:sym typeface="Times New Roman"/>
              </a:rPr>
              <a:t>We demonstrate our SVM-based algorithm on both verification and identification applications. In identification, the algorithm is presented with an image of an unknown person. The algorithm reports its best estimate of the identity of an unknown person from a dataset of known individuals.</a:t>
            </a:r>
            <a:endParaRPr sz="175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75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s" sz="1750">
                <a:solidFill>
                  <a:srgbClr val="000000"/>
                </a:solidFill>
                <a:latin typeface="Times New Roman"/>
                <a:ea typeface="Times New Roman"/>
                <a:cs typeface="Times New Roman"/>
                <a:sym typeface="Times New Roman"/>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0"/>
          <p:cNvSpPr txBox="1"/>
          <p:nvPr>
            <p:ph type="ctrTitle"/>
          </p:nvPr>
        </p:nvSpPr>
        <p:spPr>
          <a:xfrm flipH="1">
            <a:off x="770700" y="468450"/>
            <a:ext cx="80955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 u="sng">
                <a:solidFill>
                  <a:srgbClr val="000000"/>
                </a:solidFill>
                <a:latin typeface="Times New Roman"/>
                <a:ea typeface="Times New Roman"/>
                <a:cs typeface="Times New Roman"/>
                <a:sym typeface="Times New Roman"/>
              </a:rPr>
              <a:t>Results:</a:t>
            </a:r>
            <a:endParaRPr u="sng">
              <a:solidFill>
                <a:srgbClr val="000000"/>
              </a:solidFill>
              <a:latin typeface="Times New Roman"/>
              <a:ea typeface="Times New Roman"/>
              <a:cs typeface="Times New Roman"/>
              <a:sym typeface="Times New Roman"/>
            </a:endParaRPr>
          </a:p>
        </p:txBody>
      </p:sp>
      <p:sp>
        <p:nvSpPr>
          <p:cNvPr id="405" name="Google Shape;405;p10"/>
          <p:cNvSpPr txBox="1"/>
          <p:nvPr/>
        </p:nvSpPr>
        <p:spPr>
          <a:xfrm>
            <a:off x="5694600" y="1134075"/>
            <a:ext cx="3018600" cy="31755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000"/>
              </a:spcBef>
              <a:spcAft>
                <a:spcPts val="0"/>
              </a:spcAft>
              <a:buClr>
                <a:srgbClr val="000000"/>
              </a:buClr>
              <a:buSzPts val="1500"/>
              <a:buFont typeface="Arial"/>
              <a:buNone/>
            </a:pPr>
            <a:r>
              <a:rPr lang="es" sz="1500">
                <a:latin typeface="Times New Roman"/>
                <a:ea typeface="Times New Roman"/>
                <a:cs typeface="Times New Roman"/>
                <a:sym typeface="Times New Roman"/>
              </a:rPr>
              <a:t>Here in less lights model is able to detect and recognise the image , </a:t>
            </a:r>
            <a:endParaRPr b="0" i="0" sz="1500" u="none" cap="none" strike="noStrike">
              <a:solidFill>
                <a:srgbClr val="000000"/>
              </a:solidFill>
              <a:latin typeface="Times New Roman"/>
              <a:ea typeface="Times New Roman"/>
              <a:cs typeface="Times New Roman"/>
              <a:sym typeface="Times New Roman"/>
            </a:endParaRPr>
          </a:p>
        </p:txBody>
      </p:sp>
      <p:sp>
        <p:nvSpPr>
          <p:cNvPr id="406" name="Google Shape;406;p10"/>
          <p:cNvSpPr txBox="1"/>
          <p:nvPr/>
        </p:nvSpPr>
        <p:spPr>
          <a:xfrm>
            <a:off x="695075" y="2048550"/>
            <a:ext cx="40188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p:txBody>
      </p:sp>
      <p:sp>
        <p:nvSpPr>
          <p:cNvPr id="407" name="Google Shape;407;p10"/>
          <p:cNvSpPr txBox="1"/>
          <p:nvPr/>
        </p:nvSpPr>
        <p:spPr>
          <a:xfrm>
            <a:off x="695075" y="2883875"/>
            <a:ext cx="3018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92929"/>
              </a:solidFill>
              <a:latin typeface="Arvo"/>
              <a:ea typeface="Arvo"/>
              <a:cs typeface="Arvo"/>
              <a:sym typeface="Arvo"/>
            </a:endParaRPr>
          </a:p>
        </p:txBody>
      </p:sp>
      <p:sp>
        <p:nvSpPr>
          <p:cNvPr id="408" name="Google Shape;408;p10"/>
          <p:cNvSpPr txBox="1"/>
          <p:nvPr/>
        </p:nvSpPr>
        <p:spPr>
          <a:xfrm>
            <a:off x="5483850" y="0"/>
            <a:ext cx="3440100" cy="4926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t/>
            </a:r>
            <a:endParaRPr sz="2000">
              <a:latin typeface="Times New Roman"/>
              <a:ea typeface="Times New Roman"/>
              <a:cs typeface="Times New Roman"/>
              <a:sym typeface="Times New Roman"/>
            </a:endParaRPr>
          </a:p>
        </p:txBody>
      </p:sp>
      <p:pic>
        <p:nvPicPr>
          <p:cNvPr id="409" name="Google Shape;409;p10"/>
          <p:cNvPicPr preferRelativeResize="0"/>
          <p:nvPr/>
        </p:nvPicPr>
        <p:blipFill>
          <a:blip r:embed="rId3">
            <a:alphaModFix/>
          </a:blip>
          <a:stretch>
            <a:fillRect/>
          </a:stretch>
        </p:blipFill>
        <p:spPr>
          <a:xfrm>
            <a:off x="273088" y="1410450"/>
            <a:ext cx="5421523" cy="3347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1224afb4b39_0_1"/>
          <p:cNvSpPr txBox="1"/>
          <p:nvPr>
            <p:ph type="ctrTitle"/>
          </p:nvPr>
        </p:nvSpPr>
        <p:spPr>
          <a:xfrm flipH="1">
            <a:off x="524200" y="538925"/>
            <a:ext cx="5055000" cy="65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Multiple Detection at the same time:</a:t>
            </a:r>
            <a:endParaRPr/>
          </a:p>
        </p:txBody>
      </p:sp>
      <p:pic>
        <p:nvPicPr>
          <p:cNvPr id="415" name="Google Shape;415;g1224afb4b39_0_1"/>
          <p:cNvPicPr preferRelativeResize="0"/>
          <p:nvPr/>
        </p:nvPicPr>
        <p:blipFill>
          <a:blip r:embed="rId3">
            <a:alphaModFix/>
          </a:blip>
          <a:stretch>
            <a:fillRect/>
          </a:stretch>
        </p:blipFill>
        <p:spPr>
          <a:xfrm>
            <a:off x="228600" y="1198650"/>
            <a:ext cx="3412402" cy="1805900"/>
          </a:xfrm>
          <a:prstGeom prst="rect">
            <a:avLst/>
          </a:prstGeom>
          <a:noFill/>
          <a:ln>
            <a:noFill/>
          </a:ln>
        </p:spPr>
      </p:pic>
      <p:pic>
        <p:nvPicPr>
          <p:cNvPr id="416" name="Google Shape;416;g1224afb4b39_0_1"/>
          <p:cNvPicPr preferRelativeResize="0"/>
          <p:nvPr/>
        </p:nvPicPr>
        <p:blipFill>
          <a:blip r:embed="rId4">
            <a:alphaModFix/>
          </a:blip>
          <a:stretch>
            <a:fillRect/>
          </a:stretch>
        </p:blipFill>
        <p:spPr>
          <a:xfrm>
            <a:off x="0" y="3619415"/>
            <a:ext cx="8839201" cy="1115851"/>
          </a:xfrm>
          <a:prstGeom prst="rect">
            <a:avLst/>
          </a:prstGeom>
          <a:noFill/>
          <a:ln>
            <a:noFill/>
          </a:ln>
        </p:spPr>
      </p:pic>
      <p:sp>
        <p:nvSpPr>
          <p:cNvPr id="417" name="Google Shape;417;g1224afb4b39_0_1"/>
          <p:cNvSpPr txBox="1"/>
          <p:nvPr/>
        </p:nvSpPr>
        <p:spPr>
          <a:xfrm>
            <a:off x="5051275" y="2503575"/>
            <a:ext cx="2969700" cy="11082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rPr lang="es" sz="3000">
                <a:solidFill>
                  <a:schemeClr val="lt1"/>
                </a:solidFill>
                <a:latin typeface="Barlow Condensed SemiBold"/>
                <a:ea typeface="Barlow Condensed SemiBold"/>
                <a:cs typeface="Barlow Condensed SemiBold"/>
                <a:sym typeface="Barlow Condensed SemiBold"/>
              </a:rPr>
              <a:t>Attendance Spreadsheet:</a:t>
            </a:r>
            <a:endParaRPr sz="3000">
              <a:solidFill>
                <a:schemeClr val="lt1"/>
              </a:solidFill>
              <a:latin typeface="Barlow Condensed SemiBold"/>
              <a:ea typeface="Barlow Condensed SemiBold"/>
              <a:cs typeface="Barlow Condensed SemiBold"/>
              <a:sym typeface="Barlow Condensed SemiBold"/>
            </a:endParaRPr>
          </a:p>
        </p:txBody>
      </p:sp>
      <p:pic>
        <p:nvPicPr>
          <p:cNvPr id="418" name="Google Shape;418;g1224afb4b39_0_1"/>
          <p:cNvPicPr preferRelativeResize="0"/>
          <p:nvPr/>
        </p:nvPicPr>
        <p:blipFill>
          <a:blip r:embed="rId5">
            <a:alphaModFix/>
          </a:blip>
          <a:stretch>
            <a:fillRect/>
          </a:stretch>
        </p:blipFill>
        <p:spPr>
          <a:xfrm>
            <a:off x="5579200" y="805824"/>
            <a:ext cx="3412401" cy="169009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1224ccf21ff_0_0"/>
          <p:cNvSpPr txBox="1"/>
          <p:nvPr/>
        </p:nvSpPr>
        <p:spPr>
          <a:xfrm>
            <a:off x="566325" y="238050"/>
            <a:ext cx="6845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Times New Roman"/>
                <a:ea typeface="Times New Roman"/>
                <a:cs typeface="Times New Roman"/>
                <a:sym typeface="Times New Roman"/>
              </a:rPr>
              <a:t>Conclusion</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b="1" sz="2000" u="sng">
              <a:latin typeface="Times New Roman"/>
              <a:ea typeface="Times New Roman"/>
              <a:cs typeface="Times New Roman"/>
              <a:sym typeface="Times New Roman"/>
            </a:endParaRPr>
          </a:p>
          <a:p>
            <a:pPr indent="0" lvl="0" marL="457200" rtl="0" algn="l">
              <a:spcBef>
                <a:spcPts val="0"/>
              </a:spcBef>
              <a:spcAft>
                <a:spcPts val="0"/>
              </a:spcAft>
              <a:buNone/>
            </a:pPr>
            <a:r>
              <a:rPr lang="es" sz="2000">
                <a:latin typeface="Times New Roman"/>
                <a:ea typeface="Times New Roman"/>
                <a:cs typeface="Times New Roman"/>
                <a:sym typeface="Times New Roman"/>
              </a:rPr>
              <a:t> Our model supports face detection and recognition on real time webcam fed with  time stamping  and name from dataset and providing csv file of output ,drawbacks of frontal image side processing  only while supporting multiple faces and side angles of faces.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11e50a1b067_2_4"/>
          <p:cNvSpPr txBox="1"/>
          <p:nvPr>
            <p:ph type="ctrTitle"/>
          </p:nvPr>
        </p:nvSpPr>
        <p:spPr>
          <a:xfrm flipH="1">
            <a:off x="770700" y="468450"/>
            <a:ext cx="80955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
              <a:t>                                </a:t>
            </a:r>
            <a:r>
              <a:rPr lang="es">
                <a:latin typeface="Times New Roman"/>
                <a:ea typeface="Times New Roman"/>
                <a:cs typeface="Times New Roman"/>
                <a:sym typeface="Times New Roman"/>
              </a:rPr>
              <a:t>Contribution</a:t>
            </a:r>
            <a:endParaRPr>
              <a:latin typeface="Times New Roman"/>
              <a:ea typeface="Times New Roman"/>
              <a:cs typeface="Times New Roman"/>
              <a:sym typeface="Times New Roman"/>
            </a:endParaRPr>
          </a:p>
        </p:txBody>
      </p:sp>
      <p:graphicFrame>
        <p:nvGraphicFramePr>
          <p:cNvPr id="429" name="Google Shape;429;g11e50a1b067_2_4"/>
          <p:cNvGraphicFramePr/>
          <p:nvPr/>
        </p:nvGraphicFramePr>
        <p:xfrm>
          <a:off x="539900" y="1397150"/>
          <a:ext cx="3000000" cy="3000000"/>
        </p:xfrm>
        <a:graphic>
          <a:graphicData uri="http://schemas.openxmlformats.org/drawingml/2006/table">
            <a:tbl>
              <a:tblPr>
                <a:noFill/>
                <a:tableStyleId>{D1620AF9-FFEB-4A85-B1A4-77FF6C528A3E}</a:tableStyleId>
              </a:tblPr>
              <a:tblGrid>
                <a:gridCol w="1275275"/>
                <a:gridCol w="1275275"/>
                <a:gridCol w="1275275"/>
                <a:gridCol w="1275275"/>
                <a:gridCol w="1275275"/>
                <a:gridCol w="1275275"/>
              </a:tblGrid>
              <a:tr h="6958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RESEARCH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IMPLEMENTATION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CODING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REPORT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PPT</a:t>
                      </a:r>
                      <a:endParaRPr sz="1400" u="none" cap="none" strike="noStrike"/>
                    </a:p>
                  </a:txBody>
                  <a:tcPr marT="91425" marB="91425" marR="91425" marL="91425"/>
                </a:tc>
              </a:tr>
              <a:tr h="6958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SUSHAN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YES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NO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YES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YES</a:t>
                      </a:r>
                      <a:endParaRPr sz="1400" u="none" cap="none" strike="noStrike"/>
                    </a:p>
                  </a:txBody>
                  <a:tcPr marT="91425" marB="91425" marR="91425" marL="91425"/>
                </a:tc>
              </a:tr>
              <a:tr h="6958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PRIYA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YES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YES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YES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NO</a:t>
                      </a:r>
                      <a:endParaRPr sz="1400" u="none" cap="none" strike="noStrike"/>
                    </a:p>
                  </a:txBody>
                  <a:tcPr marT="91425" marB="91425" marR="91425" marL="91425"/>
                </a:tc>
              </a:tr>
              <a:tr h="6958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DHRUVANSHU</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YES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YES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YES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NO</a:t>
                      </a:r>
                      <a:endParaRPr sz="1400" u="none" cap="none" strike="noStrike"/>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g11e49cd446e_2_17"/>
          <p:cNvSpPr txBox="1"/>
          <p:nvPr/>
        </p:nvSpPr>
        <p:spPr>
          <a:xfrm>
            <a:off x="908675" y="308575"/>
            <a:ext cx="7385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s" sz="2800" u="none" cap="none" strike="noStrike">
                <a:solidFill>
                  <a:srgbClr val="000000"/>
                </a:solidFill>
                <a:latin typeface="Times New Roman"/>
                <a:ea typeface="Times New Roman"/>
                <a:cs typeface="Times New Roman"/>
                <a:sym typeface="Times New Roman"/>
              </a:rPr>
              <a:t>References:</a:t>
            </a:r>
            <a:endParaRPr b="0" i="0" sz="2800" u="none" cap="none" strike="noStrike">
              <a:solidFill>
                <a:srgbClr val="000000"/>
              </a:solidFill>
              <a:latin typeface="Times New Roman"/>
              <a:ea typeface="Times New Roman"/>
              <a:cs typeface="Times New Roman"/>
              <a:sym typeface="Times New Roman"/>
            </a:endParaRPr>
          </a:p>
        </p:txBody>
      </p:sp>
      <p:sp>
        <p:nvSpPr>
          <p:cNvPr id="435" name="Google Shape;435;g11e49cd446e_2_17"/>
          <p:cNvSpPr txBox="1"/>
          <p:nvPr/>
        </p:nvSpPr>
        <p:spPr>
          <a:xfrm>
            <a:off x="666300" y="924175"/>
            <a:ext cx="8611800" cy="34038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a:t>[1 ]</a:t>
            </a:r>
            <a:endParaRPr/>
          </a:p>
          <a:p>
            <a:pPr indent="0" lvl="0" marL="0" rtl="0" algn="l">
              <a:spcBef>
                <a:spcPts val="0"/>
              </a:spcBef>
              <a:spcAft>
                <a:spcPts val="0"/>
              </a:spcAft>
              <a:buNone/>
            </a:pPr>
            <a:r>
              <a:rPr lang="es"/>
              <a:t>F. Schroff, D. Kalenichenko and J. Philbin, "FaceNet: A unified embedding for face recognition and clustering," 2015 IEEE Conference on Computer Vision and Pattern Recognition (CVPR), 2015, pp. 815-823, doi: 10.1109/CVPR.2015.7298682.</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s">
                <a:latin typeface="Times New Roman"/>
                <a:ea typeface="Times New Roman"/>
                <a:cs typeface="Times New Roman"/>
                <a:sym typeface="Times New Roman"/>
              </a:rPr>
              <a:t>[2]</a:t>
            </a:r>
            <a:endParaRPr>
              <a:latin typeface="Times New Roman"/>
              <a:ea typeface="Times New Roman"/>
              <a:cs typeface="Times New Roman"/>
              <a:sym typeface="Times New Roman"/>
            </a:endParaRPr>
          </a:p>
          <a:p>
            <a:pPr indent="0" lvl="0" marL="0" rtl="0" algn="l">
              <a:spcBef>
                <a:spcPts val="0"/>
              </a:spcBef>
              <a:spcAft>
                <a:spcPts val="0"/>
              </a:spcAft>
              <a:buNone/>
            </a:pPr>
            <a:r>
              <a:rPr lang="es"/>
              <a:t>Taskiran, M., Kahraman, N. and Erdem, C.E., 2020. Face recognition: Past, present and future (a review). Digital Signal Processing, 106, p.102809.</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marR="0" rtl="0" algn="just">
              <a:lnSpc>
                <a:spcPct val="100000"/>
              </a:lnSpc>
              <a:spcBef>
                <a:spcPts val="0"/>
              </a:spcBef>
              <a:spcAft>
                <a:spcPts val="0"/>
              </a:spcAft>
              <a:buNone/>
            </a:pPr>
            <a:r>
              <a:rPr lang="es">
                <a:latin typeface="Times New Roman"/>
                <a:ea typeface="Times New Roman"/>
                <a:cs typeface="Times New Roman"/>
                <a:sym typeface="Times New Roman"/>
              </a:rPr>
              <a:t>[3]</a:t>
            </a:r>
            <a:endParaRPr>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s" sz="1400" u="none" cap="none" strike="noStrike">
                <a:solidFill>
                  <a:srgbClr val="000000"/>
                </a:solidFill>
                <a:latin typeface="Times New Roman"/>
                <a:ea typeface="Times New Roman"/>
                <a:cs typeface="Times New Roman"/>
                <a:sym typeface="Times New Roman"/>
              </a:rPr>
              <a:t>N. Dalal and B. Triggs, "Histograms of oriented gradients for human detection," 2005 IEEE Computer Society Conference on Computer Vision and Pattern Recognition (CVPR'05), 2005, pp. 886-893 vol. 1, doi: 10.1109/CVPR.2005.177.</a:t>
            </a:r>
            <a:endParaRPr b="0" i="0" sz="1400" u="none" cap="none" strike="noStrike">
              <a:solidFill>
                <a:srgbClr val="000000"/>
              </a:solidFill>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rgbClr val="000000"/>
              </a:buClr>
              <a:buSzPct val="100000"/>
              <a:buFont typeface="Arial"/>
              <a:buNone/>
            </a:pPr>
            <a:r>
              <a:rPr b="0" i="0" lang="es" sz="1400" u="none" cap="none" strike="noStrike">
                <a:solidFill>
                  <a:srgbClr val="000000"/>
                </a:solidFill>
                <a:latin typeface="Times New Roman"/>
                <a:ea typeface="Times New Roman"/>
                <a:cs typeface="Times New Roman"/>
                <a:sym typeface="Times New Roman"/>
              </a:rPr>
              <a:t>(Working of HOG as human detection descriptor)</a:t>
            </a:r>
            <a:endParaRPr b="0" i="0" sz="14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s">
                <a:latin typeface="Times New Roman"/>
                <a:ea typeface="Times New Roman"/>
                <a:cs typeface="Times New Roman"/>
                <a:sym typeface="Times New Roman"/>
              </a:rPr>
              <a:t>[4]</a:t>
            </a:r>
            <a:endParaRPr>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s" sz="1400" u="none" cap="none" strike="noStrike">
                <a:solidFill>
                  <a:srgbClr val="000000"/>
                </a:solidFill>
                <a:latin typeface="Times New Roman"/>
                <a:ea typeface="Times New Roman"/>
                <a:cs typeface="Times New Roman"/>
                <a:sym typeface="Times New Roman"/>
              </a:rPr>
              <a:t>Liya Ding and A. M. Martinez, "Precise detailed detection of faces and facial features," 2008 IEEE Conference on Computer Vision and Pattern Recognition, 2008, pp. 1-7, doi: 10.1109/CVPR.2008.4587812.</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ct val="100000"/>
              <a:buFont typeface="Arial"/>
              <a:buNone/>
            </a:pPr>
            <a:r>
              <a:rPr b="0" i="0" lang="es" sz="1400" u="none" cap="none" strike="noStrike">
                <a:solidFill>
                  <a:srgbClr val="000000"/>
                </a:solidFill>
                <a:latin typeface="Times New Roman"/>
                <a:ea typeface="Times New Roman"/>
                <a:cs typeface="Times New Roman"/>
                <a:sym typeface="Times New Roman"/>
              </a:rPr>
              <a:t>           (How land estimation is key factor for achieving accuracy in  video processing via precise detection of key facial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ct val="100000"/>
              <a:buFont typeface="Arial"/>
              <a:buNone/>
            </a:pPr>
            <a:r>
              <a:rPr b="0" i="0" lang="es" sz="1400" u="none" cap="none" strike="noStrike">
                <a:solidFill>
                  <a:srgbClr val="000000"/>
                </a:solidFill>
                <a:latin typeface="Times New Roman"/>
                <a:ea typeface="Times New Roman"/>
                <a:cs typeface="Times New Roman"/>
                <a:sym typeface="Times New Roman"/>
              </a:rPr>
              <a:t>           features</a:t>
            </a:r>
            <a:r>
              <a:rPr b="0" i="0" lang="es" sz="1400" u="none" cap="none" strike="noStrike">
                <a:solidFill>
                  <a:srgbClr val="000000"/>
                </a:solidFill>
                <a:latin typeface="Arial"/>
                <a:ea typeface="Arial"/>
                <a:cs typeface="Arial"/>
                <a:sym typeface="Arial"/>
              </a:rPr>
              <a:t>.</a:t>
            </a:r>
            <a:r>
              <a:rPr b="0" i="0" lang="es"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ct val="1000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12"/>
          <p:cNvSpPr txBox="1"/>
          <p:nvPr>
            <p:ph type="ctrTitle"/>
          </p:nvPr>
        </p:nvSpPr>
        <p:spPr>
          <a:xfrm>
            <a:off x="1795512" y="1545452"/>
            <a:ext cx="5553000" cy="205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s">
                <a:solidFill>
                  <a:srgbClr val="000000"/>
                </a:solidFill>
              </a:rPr>
              <a:t>THANK</a:t>
            </a:r>
            <a:endParaRPr>
              <a:solidFill>
                <a:srgbClr val="000000"/>
              </a:solidFill>
            </a:endParaRPr>
          </a:p>
          <a:p>
            <a:pPr indent="0" lvl="0" marL="0" rtl="0" algn="ctr">
              <a:lnSpc>
                <a:spcPct val="100000"/>
              </a:lnSpc>
              <a:spcBef>
                <a:spcPts val="0"/>
              </a:spcBef>
              <a:spcAft>
                <a:spcPts val="0"/>
              </a:spcAft>
              <a:buSzPts val="6000"/>
              <a:buNone/>
            </a:pPr>
            <a:r>
              <a:rPr lang="es">
                <a:solidFill>
                  <a:srgbClr val="000000"/>
                </a:solidFill>
              </a:rPr>
              <a:t> YOU!</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
          <p:cNvSpPr txBox="1"/>
          <p:nvPr>
            <p:ph type="ctrTitle"/>
          </p:nvPr>
        </p:nvSpPr>
        <p:spPr>
          <a:xfrm flipH="1">
            <a:off x="770575" y="468450"/>
            <a:ext cx="26796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
                <a:solidFill>
                  <a:srgbClr val="000000"/>
                </a:solidFill>
                <a:latin typeface="Georgia"/>
                <a:ea typeface="Georgia"/>
                <a:cs typeface="Georgia"/>
                <a:sym typeface="Georgia"/>
              </a:rPr>
              <a:t>Introduction</a:t>
            </a:r>
            <a:endParaRPr>
              <a:solidFill>
                <a:srgbClr val="000000"/>
              </a:solidFill>
              <a:latin typeface="Georgia"/>
              <a:ea typeface="Georgia"/>
              <a:cs typeface="Georgia"/>
              <a:sym typeface="Georgia"/>
            </a:endParaRPr>
          </a:p>
        </p:txBody>
      </p:sp>
      <p:sp>
        <p:nvSpPr>
          <p:cNvPr id="346" name="Google Shape;346;p2"/>
          <p:cNvSpPr txBox="1"/>
          <p:nvPr/>
        </p:nvSpPr>
        <p:spPr>
          <a:xfrm>
            <a:off x="598150" y="1274325"/>
            <a:ext cx="6672600" cy="77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347" name="Google Shape;347;p2"/>
          <p:cNvSpPr txBox="1"/>
          <p:nvPr/>
        </p:nvSpPr>
        <p:spPr>
          <a:xfrm>
            <a:off x="378375" y="1333944"/>
            <a:ext cx="8039700" cy="31161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SzPts val="1500"/>
              <a:buFont typeface="Times New Roman"/>
              <a:buChar char="●"/>
            </a:pPr>
            <a:r>
              <a:rPr lang="es" sz="1500">
                <a:latin typeface="Times New Roman"/>
                <a:ea typeface="Times New Roman"/>
                <a:cs typeface="Times New Roman"/>
                <a:sym typeface="Times New Roman"/>
              </a:rPr>
              <a:t>Any organization, either large or small, requires an employee attendance tracking system for effective maintenance of projects and tasks. It is essential for the management to have records of the time and attendance of each employee to handle discrepancies and variations within the organization.so we are making facial </a:t>
            </a:r>
            <a:r>
              <a:rPr lang="es" sz="1500">
                <a:latin typeface="Times New Roman"/>
                <a:ea typeface="Times New Roman"/>
                <a:cs typeface="Times New Roman"/>
                <a:sym typeface="Times New Roman"/>
              </a:rPr>
              <a:t>recognition</a:t>
            </a:r>
            <a:r>
              <a:rPr lang="es" sz="1500">
                <a:latin typeface="Times New Roman"/>
                <a:ea typeface="Times New Roman"/>
                <a:cs typeface="Times New Roman"/>
                <a:sym typeface="Times New Roman"/>
              </a:rPr>
              <a:t> </a:t>
            </a:r>
            <a:r>
              <a:rPr lang="es" sz="1500">
                <a:latin typeface="Times New Roman"/>
                <a:ea typeface="Times New Roman"/>
                <a:cs typeface="Times New Roman"/>
                <a:sym typeface="Times New Roman"/>
              </a:rPr>
              <a:t>attendance</a:t>
            </a:r>
            <a:r>
              <a:rPr lang="es" sz="1500">
                <a:latin typeface="Times New Roman"/>
                <a:ea typeface="Times New Roman"/>
                <a:cs typeface="Times New Roman"/>
                <a:sym typeface="Times New Roman"/>
              </a:rPr>
              <a:t> system.</a:t>
            </a:r>
            <a:endParaRPr sz="1500">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400"/>
              <a:buFont typeface="Arial"/>
              <a:buNone/>
            </a:pPr>
            <a:r>
              <a:t/>
            </a:r>
            <a:endParaRPr sz="1500">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400"/>
              <a:buFont typeface="Arial"/>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s" sz="1500">
                <a:latin typeface="Times New Roman"/>
                <a:ea typeface="Times New Roman"/>
                <a:cs typeface="Times New Roman"/>
                <a:sym typeface="Times New Roman"/>
              </a:rPr>
              <a:t> A facial recognition system is a computerized biometric software which is suited for determining or validating a person by performing comparison on patterns based on their facial appearances. </a:t>
            </a:r>
            <a:endParaRPr/>
          </a:p>
          <a:p>
            <a:pPr indent="0" lvl="0" marL="914400" rtl="0" algn="l">
              <a:spcBef>
                <a:spcPts val="0"/>
              </a:spcBef>
              <a:spcAft>
                <a:spcPts val="0"/>
              </a:spcAft>
              <a:buClr>
                <a:srgbClr val="000000"/>
              </a:buClr>
              <a:buSzPts val="1500"/>
              <a:buFont typeface="Arial"/>
              <a:buNone/>
            </a:pPr>
            <a:r>
              <a:t/>
            </a:r>
            <a:endParaRPr sz="1500">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400"/>
              <a:buFont typeface="Arial"/>
              <a:buNone/>
            </a:pPr>
            <a:r>
              <a:t/>
            </a:r>
            <a:endParaRPr sz="15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11e50a1b067_1_0"/>
          <p:cNvSpPr txBox="1"/>
          <p:nvPr>
            <p:ph type="ctrTitle"/>
          </p:nvPr>
        </p:nvSpPr>
        <p:spPr>
          <a:xfrm flipH="1">
            <a:off x="770700" y="468450"/>
            <a:ext cx="80955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
              <a:t>                         </a:t>
            </a:r>
            <a:r>
              <a:rPr lang="es" sz="3200">
                <a:latin typeface="Times New Roman"/>
                <a:ea typeface="Times New Roman"/>
                <a:cs typeface="Times New Roman"/>
                <a:sym typeface="Times New Roman"/>
              </a:rPr>
              <a:t> Problem Statement</a:t>
            </a:r>
            <a:endParaRPr sz="3200">
              <a:latin typeface="Times New Roman"/>
              <a:ea typeface="Times New Roman"/>
              <a:cs typeface="Times New Roman"/>
              <a:sym typeface="Times New Roman"/>
            </a:endParaRPr>
          </a:p>
        </p:txBody>
      </p:sp>
      <p:sp>
        <p:nvSpPr>
          <p:cNvPr id="353" name="Google Shape;353;g11e50a1b067_1_0"/>
          <p:cNvSpPr txBox="1"/>
          <p:nvPr/>
        </p:nvSpPr>
        <p:spPr>
          <a:xfrm>
            <a:off x="0" y="1232275"/>
            <a:ext cx="9065400" cy="4605300"/>
          </a:xfrm>
          <a:prstGeom prst="rect">
            <a:avLst/>
          </a:prstGeom>
          <a:noFill/>
          <a:ln>
            <a:noFill/>
          </a:ln>
        </p:spPr>
        <p:txBody>
          <a:bodyPr anchorCtr="0" anchor="t" bIns="91425" lIns="91425" spcFirstLastPara="1" rIns="91425" wrap="square" tIns="91425">
            <a:spAutoFit/>
          </a:bodyPr>
          <a:lstStyle/>
          <a:p>
            <a:pPr indent="0" lvl="0" marL="0" marR="0" rtl="0" algn="l">
              <a:lnSpc>
                <a:spcPct val="85828"/>
              </a:lnSpc>
              <a:spcBef>
                <a:spcPts val="357"/>
              </a:spcBef>
              <a:spcAft>
                <a:spcPts val="0"/>
              </a:spcAft>
              <a:buClr>
                <a:srgbClr val="000000"/>
              </a:buClr>
              <a:buSzPts val="1500"/>
              <a:buFont typeface="Arial"/>
              <a:buNone/>
            </a:pPr>
            <a:r>
              <a:t/>
            </a:r>
            <a:endParaRPr b="0" i="0" sz="1500" u="none" cap="none" strike="noStrike">
              <a:solidFill>
                <a:srgbClr val="000000"/>
              </a:solidFill>
              <a:latin typeface="Roboto Slab"/>
              <a:ea typeface="Roboto Slab"/>
              <a:cs typeface="Roboto Slab"/>
              <a:sym typeface="Roboto Slab"/>
            </a:endParaRPr>
          </a:p>
          <a:p>
            <a:pPr indent="0" lvl="0" marL="0" marR="0" rtl="0" algn="l">
              <a:lnSpc>
                <a:spcPct val="85828"/>
              </a:lnSpc>
              <a:spcBef>
                <a:spcPts val="357"/>
              </a:spcBef>
              <a:spcAft>
                <a:spcPts val="0"/>
              </a:spcAft>
              <a:buClr>
                <a:srgbClr val="000000"/>
              </a:buClr>
              <a:buSzPts val="1500"/>
              <a:buFont typeface="Arial"/>
              <a:buNone/>
            </a:pPr>
            <a:r>
              <a:t/>
            </a:r>
            <a:endParaRPr b="0" i="0" sz="1500" u="none" cap="none" strike="noStrike">
              <a:solidFill>
                <a:srgbClr val="000000"/>
              </a:solidFill>
              <a:latin typeface="Roboto Slab"/>
              <a:ea typeface="Roboto Slab"/>
              <a:cs typeface="Roboto Slab"/>
              <a:sym typeface="Roboto Slab"/>
            </a:endParaRPr>
          </a:p>
          <a:p>
            <a:pPr indent="0" lvl="0" marL="0" marR="0" rtl="0" algn="l">
              <a:lnSpc>
                <a:spcPct val="85828"/>
              </a:lnSpc>
              <a:spcBef>
                <a:spcPts val="357"/>
              </a:spcBef>
              <a:spcAft>
                <a:spcPts val="0"/>
              </a:spcAft>
              <a:buClr>
                <a:srgbClr val="000000"/>
              </a:buClr>
              <a:buSzPts val="1500"/>
              <a:buFont typeface="Arial"/>
              <a:buNone/>
            </a:pPr>
            <a:r>
              <a:t/>
            </a:r>
            <a:endParaRPr b="0" i="0" sz="1500" u="none" cap="none" strike="noStrike">
              <a:solidFill>
                <a:srgbClr val="000000"/>
              </a:solidFill>
              <a:latin typeface="Roboto Slab"/>
              <a:ea typeface="Roboto Slab"/>
              <a:cs typeface="Roboto Slab"/>
              <a:sym typeface="Roboto Slab"/>
            </a:endParaRPr>
          </a:p>
          <a:p>
            <a:pPr indent="0" lvl="0" marL="0" marR="0" rtl="0" algn="l">
              <a:lnSpc>
                <a:spcPct val="85828"/>
              </a:lnSpc>
              <a:spcBef>
                <a:spcPts val="357"/>
              </a:spcBef>
              <a:spcAft>
                <a:spcPts val="0"/>
              </a:spcAft>
              <a:buClr>
                <a:srgbClr val="000000"/>
              </a:buClr>
              <a:buSzPts val="1500"/>
              <a:buFont typeface="Arial"/>
              <a:buNone/>
            </a:pPr>
            <a:r>
              <a:t/>
            </a:r>
            <a:endParaRPr b="0" i="0" sz="1500" u="none" cap="none" strike="noStrike">
              <a:solidFill>
                <a:srgbClr val="000000"/>
              </a:solidFill>
              <a:latin typeface="Roboto Slab"/>
              <a:ea typeface="Roboto Slab"/>
              <a:cs typeface="Roboto Slab"/>
              <a:sym typeface="Roboto Slab"/>
            </a:endParaRPr>
          </a:p>
          <a:p>
            <a:pPr indent="0" lvl="0" marL="0" marR="0" rtl="0" algn="l">
              <a:lnSpc>
                <a:spcPct val="85828"/>
              </a:lnSpc>
              <a:spcBef>
                <a:spcPts val="357"/>
              </a:spcBef>
              <a:spcAft>
                <a:spcPts val="0"/>
              </a:spcAft>
              <a:buClr>
                <a:srgbClr val="000000"/>
              </a:buClr>
              <a:buSzPts val="1500"/>
              <a:buFont typeface="Arial"/>
              <a:buNone/>
            </a:pPr>
            <a:r>
              <a:t/>
            </a:r>
            <a:endParaRPr b="0" i="0" sz="1500" u="none" cap="none" strike="noStrike">
              <a:solidFill>
                <a:srgbClr val="000000"/>
              </a:solidFill>
              <a:latin typeface="Roboto Slab"/>
              <a:ea typeface="Roboto Slab"/>
              <a:cs typeface="Roboto Slab"/>
              <a:sym typeface="Roboto Slab"/>
            </a:endParaRPr>
          </a:p>
          <a:p>
            <a:pPr indent="-317500" lvl="0" marL="457200" marR="0" rtl="0" algn="l">
              <a:lnSpc>
                <a:spcPct val="85828"/>
              </a:lnSpc>
              <a:spcBef>
                <a:spcPts val="357"/>
              </a:spcBef>
              <a:spcAft>
                <a:spcPts val="0"/>
              </a:spcAft>
              <a:buClr>
                <a:srgbClr val="000000"/>
              </a:buClr>
              <a:buSzPts val="1400"/>
              <a:buFont typeface="Times New Roman"/>
              <a:buChar char="●"/>
            </a:pPr>
            <a:r>
              <a:rPr b="0" i="0" lang="es" sz="1400" u="none" cap="none" strike="noStrike">
                <a:solidFill>
                  <a:srgbClr val="000000"/>
                </a:solidFill>
                <a:latin typeface="Times New Roman"/>
                <a:ea typeface="Times New Roman"/>
                <a:cs typeface="Times New Roman"/>
                <a:sym typeface="Times New Roman"/>
              </a:rPr>
              <a:t>The purpose of this project is to create a model which integrates a camera that captures an input image, an algorithm for detecting face from an input image, encoding and identifying the face, marking the attendance in a spreadsheet.</a:t>
            </a:r>
            <a:endParaRPr b="0" i="0" sz="1400" u="none" cap="none" strike="noStrike">
              <a:solidFill>
                <a:srgbClr val="000000"/>
              </a:solidFill>
              <a:latin typeface="Times New Roman"/>
              <a:ea typeface="Times New Roman"/>
              <a:cs typeface="Times New Roman"/>
              <a:sym typeface="Times New Roman"/>
            </a:endParaRPr>
          </a:p>
          <a:p>
            <a:pPr indent="0" lvl="0" marL="457200" marR="0" rtl="0" algn="l">
              <a:lnSpc>
                <a:spcPct val="85828"/>
              </a:lnSpc>
              <a:spcBef>
                <a:spcPts val="357"/>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l">
              <a:lnSpc>
                <a:spcPct val="85828"/>
              </a:lnSpc>
              <a:spcBef>
                <a:spcPts val="357"/>
              </a:spcBef>
              <a:spcAft>
                <a:spcPts val="0"/>
              </a:spcAft>
              <a:buClr>
                <a:srgbClr val="000000"/>
              </a:buClr>
              <a:buSzPts val="1400"/>
              <a:buFont typeface="Times New Roman"/>
              <a:buChar char="●"/>
            </a:pPr>
            <a:r>
              <a:rPr b="0" i="0" lang="es" sz="1400" u="none" cap="none" strike="noStrike">
                <a:solidFill>
                  <a:srgbClr val="000000"/>
                </a:solidFill>
                <a:latin typeface="Times New Roman"/>
                <a:ea typeface="Times New Roman"/>
                <a:cs typeface="Times New Roman"/>
                <a:sym typeface="Times New Roman"/>
              </a:rPr>
              <a:t>Given still or video images of a scene identify or verify one or more person in the scene using a stored databases of faces.</a:t>
            </a:r>
            <a:endParaRPr b="0" i="0" sz="1400" u="none" cap="none" strike="noStrike">
              <a:solidFill>
                <a:srgbClr val="000000"/>
              </a:solidFill>
              <a:latin typeface="Times New Roman"/>
              <a:ea typeface="Times New Roman"/>
              <a:cs typeface="Times New Roman"/>
              <a:sym typeface="Times New Roman"/>
            </a:endParaRPr>
          </a:p>
          <a:p>
            <a:pPr indent="0" lvl="0" marL="457200" marR="0" rtl="0" algn="l">
              <a:lnSpc>
                <a:spcPct val="90241"/>
              </a:lnSpc>
              <a:spcBef>
                <a:spcPts val="825"/>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l">
              <a:lnSpc>
                <a:spcPct val="90241"/>
              </a:lnSpc>
              <a:spcBef>
                <a:spcPts val="825"/>
              </a:spcBef>
              <a:spcAft>
                <a:spcPts val="0"/>
              </a:spcAft>
              <a:buClr>
                <a:srgbClr val="000000"/>
              </a:buClr>
              <a:buSzPts val="1400"/>
              <a:buFont typeface="Times New Roman"/>
              <a:buChar char="●"/>
            </a:pPr>
            <a:r>
              <a:rPr b="0" i="0" lang="es" sz="1400" u="none" cap="none" strike="noStrike">
                <a:solidFill>
                  <a:srgbClr val="000000"/>
                </a:solidFill>
                <a:latin typeface="Times New Roman"/>
                <a:ea typeface="Times New Roman"/>
                <a:cs typeface="Times New Roman"/>
                <a:sym typeface="Times New Roman"/>
              </a:rPr>
              <a:t>The project can be divided into three parts, first part is face detection , second part is face recognition and the third part is marking attendance in spreadsheet.</a:t>
            </a:r>
            <a:endParaRPr b="0" i="0" sz="1400" u="none" cap="none" strike="noStrike">
              <a:solidFill>
                <a:srgbClr val="000000"/>
              </a:solidFill>
              <a:latin typeface="Times New Roman"/>
              <a:ea typeface="Times New Roman"/>
              <a:cs typeface="Times New Roman"/>
              <a:sym typeface="Times New Roman"/>
            </a:endParaRPr>
          </a:p>
          <a:p>
            <a:pPr indent="0" lvl="0" marL="457200" marR="0" rtl="0" algn="l">
              <a:lnSpc>
                <a:spcPct val="90241"/>
              </a:lnSpc>
              <a:spcBef>
                <a:spcPts val="825"/>
              </a:spcBef>
              <a:spcAft>
                <a:spcPts val="0"/>
              </a:spcAft>
              <a:buClr>
                <a:srgbClr val="000000"/>
              </a:buClr>
              <a:buSzPts val="1500"/>
              <a:buFont typeface="Arial"/>
              <a:buNone/>
            </a:pPr>
            <a:r>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90241"/>
              </a:lnSpc>
              <a:spcBef>
                <a:spcPts val="825"/>
              </a:spcBef>
              <a:spcAft>
                <a:spcPts val="0"/>
              </a:spcAft>
              <a:buClr>
                <a:srgbClr val="000000"/>
              </a:buClr>
              <a:buSzPts val="1500"/>
              <a:buFont typeface="Arial"/>
              <a:buNone/>
            </a:pPr>
            <a:r>
              <a:t/>
            </a:r>
            <a:endParaRPr b="0" i="0" sz="1500" u="none" cap="none" strike="noStrike">
              <a:solidFill>
                <a:srgbClr val="000000"/>
              </a:solidFill>
              <a:latin typeface="Roboto Slab"/>
              <a:ea typeface="Roboto Slab"/>
              <a:cs typeface="Roboto Slab"/>
              <a:sym typeface="Roboto Slab"/>
            </a:endParaRPr>
          </a:p>
          <a:p>
            <a:pPr indent="0" lvl="0" marL="0" marR="0" rtl="0" algn="l">
              <a:lnSpc>
                <a:spcPct val="90241"/>
              </a:lnSpc>
              <a:spcBef>
                <a:spcPts val="825"/>
              </a:spcBef>
              <a:spcAft>
                <a:spcPts val="0"/>
              </a:spcAft>
              <a:buClr>
                <a:srgbClr val="000000"/>
              </a:buClr>
              <a:buSzPts val="1500"/>
              <a:buFont typeface="Arial"/>
              <a:buNone/>
            </a:pPr>
            <a:r>
              <a:t/>
            </a:r>
            <a:endParaRPr b="0" i="0" sz="1500" u="none" cap="none" strike="noStrike">
              <a:solidFill>
                <a:srgbClr val="000000"/>
              </a:solidFill>
              <a:latin typeface="Roboto Slab"/>
              <a:ea typeface="Roboto Slab"/>
              <a:cs typeface="Roboto Slab"/>
              <a:sym typeface="Roboto Slab"/>
            </a:endParaRPr>
          </a:p>
        </p:txBody>
      </p:sp>
      <p:pic>
        <p:nvPicPr>
          <p:cNvPr id="354" name="Google Shape;354;g11e50a1b067_1_0"/>
          <p:cNvPicPr preferRelativeResize="0"/>
          <p:nvPr/>
        </p:nvPicPr>
        <p:blipFill rotWithShape="1">
          <a:blip r:embed="rId3">
            <a:alphaModFix/>
          </a:blip>
          <a:srcRect b="0" l="0" r="0" t="0"/>
          <a:stretch/>
        </p:blipFill>
        <p:spPr>
          <a:xfrm>
            <a:off x="2616525" y="1160825"/>
            <a:ext cx="3502150" cy="1365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1224ccf21ff_0_13"/>
          <p:cNvSpPr txBox="1"/>
          <p:nvPr>
            <p:ph type="ctrTitle"/>
          </p:nvPr>
        </p:nvSpPr>
        <p:spPr>
          <a:xfrm flipH="1">
            <a:off x="642100" y="329150"/>
            <a:ext cx="8095500" cy="6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Gantt Chart:</a:t>
            </a:r>
            <a:endParaRPr/>
          </a:p>
        </p:txBody>
      </p:sp>
      <p:pic>
        <p:nvPicPr>
          <p:cNvPr id="360" name="Google Shape;360;g1224ccf21ff_0_13"/>
          <p:cNvPicPr preferRelativeResize="0"/>
          <p:nvPr/>
        </p:nvPicPr>
        <p:blipFill>
          <a:blip r:embed="rId3">
            <a:alphaModFix/>
          </a:blip>
          <a:stretch>
            <a:fillRect/>
          </a:stretch>
        </p:blipFill>
        <p:spPr>
          <a:xfrm>
            <a:off x="524251" y="1179075"/>
            <a:ext cx="8095500" cy="35422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
          <p:cNvSpPr txBox="1"/>
          <p:nvPr/>
        </p:nvSpPr>
        <p:spPr>
          <a:xfrm>
            <a:off x="7433000" y="2119950"/>
            <a:ext cx="6672600" cy="77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366" name="Google Shape;366;p6"/>
          <p:cNvSpPr/>
          <p:nvPr/>
        </p:nvSpPr>
        <p:spPr>
          <a:xfrm>
            <a:off x="6664097" y="413125"/>
            <a:ext cx="1851575" cy="1342200"/>
          </a:xfrm>
          <a:prstGeom prst="flowChartOffpageConnector">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300"/>
              <a:buFont typeface="Arial"/>
              <a:buNone/>
            </a:pPr>
            <a:r>
              <a:rPr b="0" i="0" lang="es" sz="2300" u="none" cap="none" strike="noStrike">
                <a:solidFill>
                  <a:srgbClr val="000000"/>
                </a:solidFill>
                <a:latin typeface="Georgia"/>
                <a:ea typeface="Georgia"/>
                <a:cs typeface="Georgia"/>
                <a:sym typeface="Georgia"/>
              </a:rPr>
              <a:t>APPROACH</a:t>
            </a:r>
            <a:endParaRPr b="0" i="0" sz="2300" u="none" cap="none" strike="noStrike">
              <a:solidFill>
                <a:srgbClr val="000000"/>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2300"/>
              <a:buFont typeface="Arial"/>
              <a:buNone/>
            </a:pPr>
            <a:r>
              <a:t/>
            </a:r>
            <a:endParaRPr b="1" i="0" sz="3200" u="none" cap="none" strike="noStrike">
              <a:solidFill>
                <a:srgbClr val="000000"/>
              </a:solidFill>
              <a:latin typeface="Raleway"/>
              <a:ea typeface="Raleway"/>
              <a:cs typeface="Raleway"/>
              <a:sym typeface="Raleway"/>
            </a:endParaRPr>
          </a:p>
        </p:txBody>
      </p:sp>
      <p:sp>
        <p:nvSpPr>
          <p:cNvPr id="367" name="Google Shape;367;p6"/>
          <p:cNvSpPr txBox="1"/>
          <p:nvPr/>
        </p:nvSpPr>
        <p:spPr>
          <a:xfrm>
            <a:off x="364325" y="413125"/>
            <a:ext cx="6299700" cy="41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pic>
        <p:nvPicPr>
          <p:cNvPr id="368" name="Google Shape;368;p6"/>
          <p:cNvPicPr preferRelativeResize="0"/>
          <p:nvPr/>
        </p:nvPicPr>
        <p:blipFill>
          <a:blip r:embed="rId3">
            <a:alphaModFix/>
          </a:blip>
          <a:stretch>
            <a:fillRect/>
          </a:stretch>
        </p:blipFill>
        <p:spPr>
          <a:xfrm>
            <a:off x="164313" y="335750"/>
            <a:ext cx="5686425" cy="4000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9"/>
          <p:cNvSpPr txBox="1"/>
          <p:nvPr/>
        </p:nvSpPr>
        <p:spPr>
          <a:xfrm>
            <a:off x="711850" y="213950"/>
            <a:ext cx="4369500" cy="72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s" sz="3000" u="sng" cap="none" strike="noStrike">
                <a:solidFill>
                  <a:srgbClr val="000000"/>
                </a:solidFill>
                <a:latin typeface="Times New Roman"/>
                <a:ea typeface="Times New Roman"/>
                <a:cs typeface="Times New Roman"/>
                <a:sym typeface="Times New Roman"/>
              </a:rPr>
              <a:t>Approach</a:t>
            </a:r>
            <a:r>
              <a:rPr lang="es" sz="3000" u="sng">
                <a:latin typeface="Times New Roman"/>
                <a:ea typeface="Times New Roman"/>
                <a:cs typeface="Times New Roman"/>
                <a:sym typeface="Times New Roman"/>
              </a:rPr>
              <a:t>:</a:t>
            </a:r>
            <a:endParaRPr sz="3000" u="sng">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sz="30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rgbClr val="000000"/>
                </a:solidFill>
                <a:latin typeface="Georgia"/>
                <a:ea typeface="Georgia"/>
                <a:cs typeface="Georgia"/>
                <a:sym typeface="Georgia"/>
              </a:rPr>
              <a:t> </a:t>
            </a:r>
            <a:endParaRPr b="1" i="0" sz="3000" u="none" cap="none" strike="noStrike">
              <a:solidFill>
                <a:srgbClr val="351C75"/>
              </a:solidFill>
              <a:latin typeface="Raleway"/>
              <a:ea typeface="Raleway"/>
              <a:cs typeface="Raleway"/>
              <a:sym typeface="Raleway"/>
            </a:endParaRPr>
          </a:p>
        </p:txBody>
      </p:sp>
      <p:sp>
        <p:nvSpPr>
          <p:cNvPr id="374" name="Google Shape;374;p9"/>
          <p:cNvSpPr txBox="1"/>
          <p:nvPr/>
        </p:nvSpPr>
        <p:spPr>
          <a:xfrm>
            <a:off x="544400" y="826775"/>
            <a:ext cx="8167500" cy="321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s" sz="1600" u="sng">
                <a:latin typeface="Times New Roman"/>
                <a:ea typeface="Times New Roman"/>
                <a:cs typeface="Times New Roman"/>
                <a:sym typeface="Times New Roman"/>
              </a:rPr>
              <a:t>Dataset:</a:t>
            </a:r>
            <a:endParaRPr sz="1600" u="sng">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s" sz="1600">
                <a:latin typeface="Times New Roman"/>
                <a:ea typeface="Times New Roman"/>
                <a:cs typeface="Times New Roman"/>
                <a:sym typeface="Times New Roman"/>
              </a:rPr>
              <a:t> Image size for best results  :600x600 </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s" sz="1600">
                <a:latin typeface="Times New Roman"/>
                <a:ea typeface="Times New Roman"/>
                <a:cs typeface="Times New Roman"/>
                <a:sym typeface="Times New Roman"/>
              </a:rPr>
              <a:t>Here dataset is created with webcam’s image extraction fed .</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s" sz="1600">
                <a:latin typeface="Times New Roman"/>
                <a:ea typeface="Times New Roman"/>
                <a:cs typeface="Times New Roman"/>
                <a:sym typeface="Times New Roman"/>
              </a:rPr>
              <a:t>classes: 3</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s" sz="1600">
                <a:latin typeface="Times New Roman"/>
                <a:ea typeface="Times New Roman"/>
                <a:cs typeface="Times New Roman"/>
                <a:sym typeface="Times New Roman"/>
              </a:rPr>
              <a:t>Samples: 150</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sz="2000">
              <a:latin typeface="Times New Roman"/>
              <a:ea typeface="Times New Roman"/>
              <a:cs typeface="Times New Roman"/>
              <a:sym typeface="Times New Roman"/>
            </a:endParaRPr>
          </a:p>
          <a:p>
            <a:pPr indent="-330200" lvl="0" marL="457200" marR="0" rtl="0" algn="l">
              <a:lnSpc>
                <a:spcPct val="100000"/>
              </a:lnSpc>
              <a:spcBef>
                <a:spcPts val="0"/>
              </a:spcBef>
              <a:spcAft>
                <a:spcPts val="0"/>
              </a:spcAft>
              <a:buSzPts val="1600"/>
              <a:buFont typeface="Times New Roman"/>
              <a:buChar char="●"/>
            </a:pPr>
            <a:r>
              <a:rPr lang="es" sz="1600">
                <a:latin typeface="Times New Roman"/>
                <a:ea typeface="Times New Roman"/>
                <a:cs typeface="Times New Roman"/>
                <a:sym typeface="Times New Roman"/>
              </a:rPr>
              <a:t>We explored many models such as viola jones,</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s" sz="1600">
                <a:latin typeface="Times New Roman"/>
                <a:ea typeface="Times New Roman"/>
                <a:cs typeface="Times New Roman"/>
                <a:sym typeface="Times New Roman"/>
              </a:rPr>
              <a:t>       </a:t>
            </a:r>
            <a:r>
              <a:rPr lang="es" sz="1600">
                <a:latin typeface="Times New Roman"/>
                <a:ea typeface="Times New Roman"/>
                <a:cs typeface="Times New Roman"/>
                <a:sym typeface="Times New Roman"/>
              </a:rPr>
              <a:t> Eigenface , and HOG for face detection and</a:t>
            </a:r>
            <a:endParaRPr sz="1600">
              <a:latin typeface="Times New Roman"/>
              <a:ea typeface="Times New Roman"/>
              <a:cs typeface="Times New Roman"/>
              <a:sym typeface="Times New Roman"/>
            </a:endParaRPr>
          </a:p>
          <a:p>
            <a:pPr indent="457200" lvl="0" marL="0" marR="0" rtl="0" algn="l">
              <a:lnSpc>
                <a:spcPct val="100000"/>
              </a:lnSpc>
              <a:spcBef>
                <a:spcPts val="0"/>
              </a:spcBef>
              <a:spcAft>
                <a:spcPts val="0"/>
              </a:spcAft>
              <a:buNone/>
            </a:pPr>
            <a:r>
              <a:rPr lang="es" sz="1600">
                <a:latin typeface="Times New Roman"/>
                <a:ea typeface="Times New Roman"/>
                <a:cs typeface="Times New Roman"/>
                <a:sym typeface="Times New Roman"/>
              </a:rPr>
              <a:t> datasets LFW,Caltech 101. </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000">
              <a:latin typeface="Times New Roman"/>
              <a:ea typeface="Times New Roman"/>
              <a:cs typeface="Times New Roman"/>
              <a:sym typeface="Times New Roman"/>
            </a:endParaRPr>
          </a:p>
          <a:p>
            <a:pPr indent="-330200" lvl="0" marL="457200" marR="0" rtl="0" algn="l">
              <a:lnSpc>
                <a:spcPct val="100000"/>
              </a:lnSpc>
              <a:spcBef>
                <a:spcPts val="0"/>
              </a:spcBef>
              <a:spcAft>
                <a:spcPts val="0"/>
              </a:spcAft>
              <a:buSzPts val="1600"/>
              <a:buFont typeface="Times New Roman"/>
              <a:buChar char="●"/>
            </a:pPr>
            <a:r>
              <a:rPr lang="es" sz="1600">
                <a:latin typeface="Times New Roman"/>
                <a:ea typeface="Times New Roman"/>
                <a:cs typeface="Times New Roman"/>
                <a:sym typeface="Times New Roman"/>
              </a:rPr>
              <a:t>HOG provides more accurate results on </a:t>
            </a:r>
            <a:r>
              <a:rPr lang="es" sz="1600">
                <a:latin typeface="Times New Roman"/>
                <a:ea typeface="Times New Roman"/>
                <a:cs typeface="Times New Roman"/>
                <a:sym typeface="Times New Roman"/>
              </a:rPr>
              <a:t>frontal</a:t>
            </a:r>
            <a:endParaRPr sz="16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rPr lang="es" sz="1600">
                <a:latin typeface="Times New Roman"/>
                <a:ea typeface="Times New Roman"/>
                <a:cs typeface="Times New Roman"/>
                <a:sym typeface="Times New Roman"/>
              </a:rPr>
              <a:t> </a:t>
            </a:r>
            <a:r>
              <a:rPr lang="es" sz="1600">
                <a:latin typeface="Times New Roman"/>
                <a:ea typeface="Times New Roman"/>
                <a:cs typeface="Times New Roman"/>
                <a:sym typeface="Times New Roman"/>
              </a:rPr>
              <a:t>image and utilises less </a:t>
            </a:r>
            <a:r>
              <a:rPr lang="es" sz="1600">
                <a:latin typeface="Times New Roman"/>
                <a:ea typeface="Times New Roman"/>
                <a:cs typeface="Times New Roman"/>
                <a:sym typeface="Times New Roman"/>
              </a:rPr>
              <a:t>compatibility</a:t>
            </a:r>
            <a:r>
              <a:rPr lang="es"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0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0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0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0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
          <p:cNvSpPr txBox="1"/>
          <p:nvPr>
            <p:ph type="ctrTitle"/>
          </p:nvPr>
        </p:nvSpPr>
        <p:spPr>
          <a:xfrm flipH="1">
            <a:off x="524250" y="132125"/>
            <a:ext cx="8095500" cy="3724800"/>
          </a:xfrm>
          <a:prstGeom prst="rect">
            <a:avLst/>
          </a:prstGeom>
          <a:noFill/>
          <a:ln>
            <a:noFill/>
          </a:ln>
        </p:spPr>
        <p:txBody>
          <a:bodyPr anchorCtr="0" anchor="b" bIns="91425" lIns="91425" spcFirstLastPara="1" rIns="91425" wrap="square" tIns="91425">
            <a:spAutoFit/>
          </a:bodyPr>
          <a:lstStyle/>
          <a:p>
            <a:pPr indent="0" lvl="0" marL="0" rtl="0" algn="l">
              <a:lnSpc>
                <a:spcPct val="100000"/>
              </a:lnSpc>
              <a:spcBef>
                <a:spcPts val="0"/>
              </a:spcBef>
              <a:spcAft>
                <a:spcPts val="0"/>
              </a:spcAft>
              <a:buSzPts val="3000"/>
              <a:buNone/>
            </a:pPr>
            <a:r>
              <a:t/>
            </a:r>
            <a:endParaRPr sz="1400">
              <a:solidFill>
                <a:srgbClr val="000000"/>
              </a:solidFill>
              <a:latin typeface="Arvo"/>
              <a:ea typeface="Arvo"/>
              <a:cs typeface="Arvo"/>
              <a:sym typeface="Arvo"/>
            </a:endParaRPr>
          </a:p>
          <a:p>
            <a:pPr indent="0" lvl="0" marL="0" rtl="0" algn="l">
              <a:lnSpc>
                <a:spcPct val="100000"/>
              </a:lnSpc>
              <a:spcBef>
                <a:spcPts val="0"/>
              </a:spcBef>
              <a:spcAft>
                <a:spcPts val="0"/>
              </a:spcAft>
              <a:buSzPts val="3000"/>
              <a:buNone/>
            </a:pPr>
            <a:r>
              <a:rPr lang="es">
                <a:solidFill>
                  <a:srgbClr val="000000"/>
                </a:solidFill>
                <a:latin typeface="Times New Roman"/>
                <a:ea typeface="Times New Roman"/>
                <a:cs typeface="Times New Roman"/>
                <a:sym typeface="Times New Roman"/>
              </a:rPr>
              <a:t>Face Detection using HOG:</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3000"/>
              <a:buNone/>
            </a:pPr>
            <a:r>
              <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s" sz="1800">
                <a:solidFill>
                  <a:srgbClr val="292929"/>
                </a:solidFill>
                <a:latin typeface="Times New Roman"/>
                <a:ea typeface="Times New Roman"/>
                <a:cs typeface="Times New Roman"/>
                <a:sym typeface="Times New Roman"/>
              </a:rPr>
              <a:t>Detecting a face from an image using HOG method requires the following steps to be followed :-</a:t>
            </a:r>
            <a:endParaRPr sz="1800">
              <a:solidFill>
                <a:srgbClr val="292929"/>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292929"/>
              </a:solidFill>
              <a:latin typeface="Times New Roman"/>
              <a:ea typeface="Times New Roman"/>
              <a:cs typeface="Times New Roman"/>
              <a:sym typeface="Times New Roman"/>
            </a:endParaRPr>
          </a:p>
          <a:p>
            <a:pPr indent="-342900" lvl="0" marL="457200" rtl="0" algn="l">
              <a:spcBef>
                <a:spcPts val="0"/>
              </a:spcBef>
              <a:spcAft>
                <a:spcPts val="0"/>
              </a:spcAft>
              <a:buClr>
                <a:srgbClr val="292929"/>
              </a:buClr>
              <a:buSzPts val="1800"/>
              <a:buFont typeface="Times New Roman"/>
              <a:buChar char="●"/>
            </a:pPr>
            <a:r>
              <a:rPr lang="es" sz="1800">
                <a:solidFill>
                  <a:srgbClr val="292929"/>
                </a:solidFill>
                <a:latin typeface="Times New Roman"/>
                <a:ea typeface="Times New Roman"/>
                <a:cs typeface="Times New Roman"/>
                <a:sym typeface="Times New Roman"/>
              </a:rPr>
              <a:t>Calculate the Gradient Images</a:t>
            </a:r>
            <a:endParaRPr sz="1800">
              <a:solidFill>
                <a:srgbClr val="292929"/>
              </a:solidFill>
              <a:latin typeface="Times New Roman"/>
              <a:ea typeface="Times New Roman"/>
              <a:cs typeface="Times New Roman"/>
              <a:sym typeface="Times New Roman"/>
            </a:endParaRPr>
          </a:p>
          <a:p>
            <a:pPr indent="-342900" lvl="0" marL="457200" rtl="0" algn="l">
              <a:spcBef>
                <a:spcPts val="0"/>
              </a:spcBef>
              <a:spcAft>
                <a:spcPts val="0"/>
              </a:spcAft>
              <a:buClr>
                <a:srgbClr val="292929"/>
              </a:buClr>
              <a:buSzPts val="1800"/>
              <a:buFont typeface="Times New Roman"/>
              <a:buChar char="●"/>
            </a:pPr>
            <a:r>
              <a:rPr lang="es" sz="1800">
                <a:solidFill>
                  <a:srgbClr val="292929"/>
                </a:solidFill>
                <a:latin typeface="Times New Roman"/>
                <a:ea typeface="Times New Roman"/>
                <a:cs typeface="Times New Roman"/>
                <a:sym typeface="Times New Roman"/>
              </a:rPr>
              <a:t>Compute the HOG</a:t>
            </a:r>
            <a:endParaRPr sz="1800">
              <a:solidFill>
                <a:srgbClr val="292929"/>
              </a:solidFill>
              <a:latin typeface="Times New Roman"/>
              <a:ea typeface="Times New Roman"/>
              <a:cs typeface="Times New Roman"/>
              <a:sym typeface="Times New Roman"/>
            </a:endParaRPr>
          </a:p>
          <a:p>
            <a:pPr indent="-342900" lvl="0" marL="457200" rtl="0" algn="l">
              <a:spcBef>
                <a:spcPts val="0"/>
              </a:spcBef>
              <a:spcAft>
                <a:spcPts val="0"/>
              </a:spcAft>
              <a:buClr>
                <a:srgbClr val="292929"/>
              </a:buClr>
              <a:buSzPts val="1800"/>
              <a:buFont typeface="Times New Roman"/>
              <a:buChar char="●"/>
            </a:pPr>
            <a:r>
              <a:rPr lang="es" sz="1800">
                <a:solidFill>
                  <a:srgbClr val="292929"/>
                </a:solidFill>
                <a:latin typeface="Times New Roman"/>
                <a:ea typeface="Times New Roman"/>
                <a:cs typeface="Times New Roman"/>
                <a:sym typeface="Times New Roman"/>
              </a:rPr>
              <a:t>Feeding the vector into classifier</a:t>
            </a:r>
            <a:endParaRPr sz="1800">
              <a:solidFill>
                <a:srgbClr val="292929"/>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3000"/>
              <a:buNone/>
            </a:pPr>
            <a:r>
              <a:t/>
            </a:r>
            <a:endParaRPr sz="18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3000"/>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11f67600fad_1_4"/>
          <p:cNvSpPr txBox="1"/>
          <p:nvPr>
            <p:ph type="ctrTitle"/>
          </p:nvPr>
        </p:nvSpPr>
        <p:spPr>
          <a:xfrm flipH="1">
            <a:off x="524250" y="164275"/>
            <a:ext cx="80955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t/>
            </a:r>
            <a:endParaRPr sz="1400">
              <a:solidFill>
                <a:srgbClr val="000000"/>
              </a:solidFill>
              <a:latin typeface="Arvo"/>
              <a:ea typeface="Arvo"/>
              <a:cs typeface="Arvo"/>
              <a:sym typeface="Arvo"/>
            </a:endParaRPr>
          </a:p>
          <a:p>
            <a:pPr indent="0" lvl="0" marL="0" rtl="0" algn="l">
              <a:lnSpc>
                <a:spcPct val="100000"/>
              </a:lnSpc>
              <a:spcBef>
                <a:spcPts val="0"/>
              </a:spcBef>
              <a:spcAft>
                <a:spcPts val="0"/>
              </a:spcAft>
              <a:buSzPts val="3000"/>
              <a:buNone/>
            </a:pPr>
            <a:r>
              <a:rPr lang="es">
                <a:solidFill>
                  <a:srgbClr val="000000"/>
                </a:solidFill>
                <a:latin typeface="Times New Roman"/>
                <a:ea typeface="Times New Roman"/>
                <a:cs typeface="Times New Roman"/>
                <a:sym typeface="Times New Roman"/>
              </a:rPr>
              <a:t>Face Detection :</a:t>
            </a:r>
            <a:endParaRPr>
              <a:solidFill>
                <a:srgbClr val="000000"/>
              </a:solidFill>
              <a:latin typeface="Times New Roman"/>
              <a:ea typeface="Times New Roman"/>
              <a:cs typeface="Times New Roman"/>
              <a:sym typeface="Times New Roman"/>
            </a:endParaRPr>
          </a:p>
        </p:txBody>
      </p:sp>
      <p:pic>
        <p:nvPicPr>
          <p:cNvPr id="385" name="Google Shape;385;g11f67600fad_1_4"/>
          <p:cNvPicPr preferRelativeResize="0"/>
          <p:nvPr/>
        </p:nvPicPr>
        <p:blipFill rotWithShape="1">
          <a:blip r:embed="rId3">
            <a:alphaModFix/>
          </a:blip>
          <a:srcRect b="0" l="0" r="0" t="0"/>
          <a:stretch/>
        </p:blipFill>
        <p:spPr>
          <a:xfrm>
            <a:off x="246200" y="1013975"/>
            <a:ext cx="4770925" cy="2997225"/>
          </a:xfrm>
          <a:prstGeom prst="rect">
            <a:avLst/>
          </a:prstGeom>
          <a:noFill/>
          <a:ln>
            <a:noFill/>
          </a:ln>
        </p:spPr>
      </p:pic>
      <p:sp>
        <p:nvSpPr>
          <p:cNvPr id="386" name="Google Shape;386;g11f67600fad_1_4"/>
          <p:cNvSpPr txBox="1"/>
          <p:nvPr/>
        </p:nvSpPr>
        <p:spPr>
          <a:xfrm>
            <a:off x="5927025" y="1137375"/>
            <a:ext cx="28125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Times New Roman"/>
                <a:ea typeface="Times New Roman"/>
                <a:cs typeface="Times New Roman"/>
                <a:sym typeface="Times New Roman"/>
              </a:rPr>
              <a:t>After researching for processing video as input descriptor such as viola jones are more robust with its which reflects in processing time</a:t>
            </a:r>
            <a:r>
              <a:rPr lang="es">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
          <p:cNvSpPr txBox="1"/>
          <p:nvPr/>
        </p:nvSpPr>
        <p:spPr>
          <a:xfrm>
            <a:off x="712875" y="1263325"/>
            <a:ext cx="6957300" cy="332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Georgia"/>
              <a:ea typeface="Georgia"/>
              <a:cs typeface="Georgia"/>
              <a:sym typeface="Georgia"/>
            </a:endParaRPr>
          </a:p>
        </p:txBody>
      </p:sp>
      <p:sp>
        <p:nvSpPr>
          <p:cNvPr id="392" name="Google Shape;392;p4"/>
          <p:cNvSpPr txBox="1"/>
          <p:nvPr/>
        </p:nvSpPr>
        <p:spPr>
          <a:xfrm>
            <a:off x="844225" y="125050"/>
            <a:ext cx="7653600" cy="68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rgbClr val="000000"/>
                </a:solidFill>
                <a:latin typeface="Times New Roman"/>
                <a:ea typeface="Times New Roman"/>
                <a:cs typeface="Times New Roman"/>
                <a:sym typeface="Times New Roman"/>
              </a:rPr>
              <a:t>Face Recognition:</a:t>
            </a:r>
            <a:endParaRPr b="0" i="0" sz="1400" u="none" cap="none" strike="noStrike">
              <a:solidFill>
                <a:srgbClr val="000000"/>
              </a:solidFill>
              <a:latin typeface="Times New Roman"/>
              <a:ea typeface="Times New Roman"/>
              <a:cs typeface="Times New Roman"/>
              <a:sym typeface="Times New Roman"/>
            </a:endParaRPr>
          </a:p>
        </p:txBody>
      </p:sp>
      <p:sp>
        <p:nvSpPr>
          <p:cNvPr id="393" name="Google Shape;393;p4"/>
          <p:cNvSpPr txBox="1"/>
          <p:nvPr/>
        </p:nvSpPr>
        <p:spPr>
          <a:xfrm>
            <a:off x="844225" y="715375"/>
            <a:ext cx="6313200" cy="656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lang="es" sz="1700">
                <a:latin typeface="Times New Roman"/>
                <a:ea typeface="Times New Roman"/>
                <a:cs typeface="Times New Roman"/>
                <a:sym typeface="Times New Roman"/>
              </a:rPr>
              <a:t>Establishing </a:t>
            </a:r>
            <a:r>
              <a:rPr lang="es" sz="1700">
                <a:latin typeface="Times New Roman"/>
                <a:ea typeface="Times New Roman"/>
                <a:cs typeface="Times New Roman"/>
                <a:sym typeface="Times New Roman"/>
              </a:rPr>
              <a:t>matches with SVM classifier </a:t>
            </a:r>
            <a:r>
              <a:rPr lang="es" sz="1700">
                <a:latin typeface="Times New Roman"/>
                <a:ea typeface="Times New Roman"/>
                <a:cs typeface="Times New Roman"/>
                <a:sym typeface="Times New Roman"/>
              </a:rPr>
              <a:t> </a:t>
            </a:r>
            <a:endParaRPr b="0" i="0" sz="17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id="394" name="Google Shape;394;p4"/>
          <p:cNvPicPr preferRelativeResize="0"/>
          <p:nvPr/>
        </p:nvPicPr>
        <p:blipFill>
          <a:blip r:embed="rId3">
            <a:alphaModFix/>
          </a:blip>
          <a:stretch>
            <a:fillRect/>
          </a:stretch>
        </p:blipFill>
        <p:spPr>
          <a:xfrm>
            <a:off x="3386479" y="1263325"/>
            <a:ext cx="3582051" cy="3320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y Creative CV by slidesgo">
  <a:themeElements>
    <a:clrScheme name="Simple Light">
      <a:dk1>
        <a:srgbClr val="E9E6E1"/>
      </a:dk1>
      <a:lt1>
        <a:srgbClr val="434343"/>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