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9" r:id="rId13"/>
    <p:sldId id="266" r:id="rId14"/>
    <p:sldId id="267" r:id="rId15"/>
    <p:sldId id="268" r:id="rId16"/>
    <p:sldId id="273"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Asus\Desktop\Excel_Capstone%20Project\Facebook%20Dashboard.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Asus\Desktop\Excel_Capstone%20Project\Facebook%20Dashboar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[Facebook Dashboard.xlsx]Count Of Users having birthday!PivotTable15</c:name>
    <c:fmtId val="-1"/>
  </c:pivotSource>
  <c:chart>
    <c:title>
      <c:tx>
        <c:rich>
          <a:bodyPr rot="0" spcFirstLastPara="1" vertOverflow="ellipsis" vert="horz" wrap="square" anchor="ctr" anchorCtr="1"/>
          <a:lstStyle/>
          <a:p>
            <a:pPr>
              <a:defRPr lang="en-US" sz="14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r>
              <a:rPr lang="en-US" sz="1800"/>
              <a:t>What is the count of users having birthday ?</a:t>
            </a:r>
            <a:endParaRPr lang="en-US" sz="1800"/>
          </a:p>
        </c:rich>
      </c:tx>
      <c:layout/>
      <c:overlay val="0"/>
      <c:spPr>
        <a:noFill/>
        <a:ln>
          <a:noFill/>
        </a:ln>
        <a:effectLst/>
      </c:spPr>
    </c:title>
    <c:autoTitleDeleted val="0"/>
    <c:plotArea>
      <c:layout/>
      <c:barChart>
        <c:barDir val="col"/>
        <c:grouping val="clustered"/>
        <c:varyColors val="0"/>
        <c:ser>
          <c:idx val="0"/>
          <c:order val="0"/>
          <c:tx>
            <c:strRef>
              <c:f>'Count Of Users having birthday'!$B$3</c:f>
              <c:strCache>
                <c:ptCount val="1"/>
                <c:pt idx="0">
                  <c:v>Total</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lstStyle/>
              <a:p>
                <a:pPr>
                  <a:defRPr lang="en-US"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'Count Of Users having birthday'!$A$4:$A$35</c:f>
              <c:strCach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strCache>
            </c:strRef>
          </c:cat>
          <c:val>
            <c:numRef>
              <c:f>'Count Of Users having birthday'!$B$4:$B$35</c:f>
              <c:numCache>
                <c:formatCode>General</c:formatCode>
                <c:ptCount val="31"/>
                <c:pt idx="0">
                  <c:v>7877</c:v>
                </c:pt>
                <c:pt idx="1">
                  <c:v>3391</c:v>
                </c:pt>
                <c:pt idx="2">
                  <c:v>3286</c:v>
                </c:pt>
                <c:pt idx="3">
                  <c:v>3212</c:v>
                </c:pt>
                <c:pt idx="4">
                  <c:v>3539</c:v>
                </c:pt>
                <c:pt idx="5">
                  <c:v>3103</c:v>
                </c:pt>
                <c:pt idx="6">
                  <c:v>3006</c:v>
                </c:pt>
                <c:pt idx="7">
                  <c:v>3194</c:v>
                </c:pt>
                <c:pt idx="8">
                  <c:v>3001</c:v>
                </c:pt>
                <c:pt idx="9">
                  <c:v>4027</c:v>
                </c:pt>
                <c:pt idx="10">
                  <c:v>3092</c:v>
                </c:pt>
                <c:pt idx="11">
                  <c:v>3407</c:v>
                </c:pt>
                <c:pt idx="12">
                  <c:v>2876</c:v>
                </c:pt>
                <c:pt idx="13">
                  <c:v>3213</c:v>
                </c:pt>
                <c:pt idx="14">
                  <c:v>3551</c:v>
                </c:pt>
                <c:pt idx="15">
                  <c:v>2991</c:v>
                </c:pt>
                <c:pt idx="16">
                  <c:v>3261</c:v>
                </c:pt>
                <c:pt idx="17">
                  <c:v>3076</c:v>
                </c:pt>
                <c:pt idx="18">
                  <c:v>2963</c:v>
                </c:pt>
                <c:pt idx="19">
                  <c:v>3262</c:v>
                </c:pt>
                <c:pt idx="20">
                  <c:v>2811</c:v>
                </c:pt>
                <c:pt idx="21">
                  <c:v>2834</c:v>
                </c:pt>
                <c:pt idx="22">
                  <c:v>2863</c:v>
                </c:pt>
                <c:pt idx="23">
                  <c:v>2802</c:v>
                </c:pt>
                <c:pt idx="24">
                  <c:v>3213</c:v>
                </c:pt>
                <c:pt idx="25">
                  <c:v>2746</c:v>
                </c:pt>
                <c:pt idx="26">
                  <c:v>2753</c:v>
                </c:pt>
                <c:pt idx="27">
                  <c:v>2944</c:v>
                </c:pt>
                <c:pt idx="28">
                  <c:v>2502</c:v>
                </c:pt>
                <c:pt idx="29">
                  <c:v>2526</c:v>
                </c:pt>
                <c:pt idx="30">
                  <c:v>1506</c:v>
                </c:pt>
              </c:numCache>
            </c:numRef>
          </c:val>
        </c:ser>
        <c:dLbls>
          <c:showLegendKey val="0"/>
          <c:showVal val="1"/>
          <c:showCatName val="0"/>
          <c:showSerName val="0"/>
          <c:showPercent val="0"/>
          <c:showBubbleSize val="0"/>
        </c:dLbls>
        <c:gapWidth val="219"/>
        <c:overlap val="-27"/>
        <c:axId val="768379520"/>
        <c:axId val="768380176"/>
      </c:barChart>
      <c:catAx>
        <c:axId val="768379520"/>
        <c:scaling>
          <c:orientation val="minMax"/>
        </c:scaling>
        <c:delete val="0"/>
        <c:axPos val="b"/>
        <c:title>
          <c:tx>
            <c:rich>
              <a:bodyPr rot="0" spcFirstLastPara="1" vertOverflow="ellipsis" vert="horz" wrap="square" anchor="ctr" anchorCtr="1"/>
              <a:lstStyle/>
              <a:p>
                <a:pPr>
                  <a:defRPr lang="en-US"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r>
                  <a:rPr lang="en-US"/>
                  <a:t>Date Of Birthday</a:t>
                </a:r>
                <a:endParaRPr lang="en-US"/>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p>
        </c:txPr>
        <c:crossAx val="768380176"/>
        <c:crosses val="autoZero"/>
        <c:auto val="1"/>
        <c:lblAlgn val="ctr"/>
        <c:lblOffset val="100"/>
        <c:noMultiLvlLbl val="0"/>
      </c:catAx>
      <c:valAx>
        <c:axId val="7683801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r>
                  <a:rPr lang="en-US"/>
                  <a:t>Number Of Users</a:t>
                </a:r>
                <a:endParaRPr lang="en-US"/>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p>
        </c:txPr>
        <c:crossAx val="768379520"/>
        <c:crosses val="autoZero"/>
        <c:crossBetween val="between"/>
      </c:valAx>
      <c:spPr>
        <a:noFill/>
        <a:ln>
          <a:noFill/>
        </a:ln>
        <a:effectLst/>
      </c:spPr>
    </c:plotArea>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defRPr lang="en-US" b="0" cap="none" spc="0">
          <a:ln w="0"/>
          <a:solidFill>
            <a:schemeClr val="tx1"/>
          </a:solidFill>
          <a:effectLst>
            <a:outerShdw blurRad="38100" dist="19050" dir="2700000" algn="tl" rotWithShape="0">
              <a:schemeClr val="dk1">
                <a:alpha val="40000"/>
              </a:schemeClr>
            </a:outerShdw>
          </a:effectLst>
          <a:latin typeface="+mn-lt"/>
          <a:ea typeface="+mn-ea"/>
          <a:cs typeface="+mn-cs"/>
        </a:defRPr>
      </a:pPr>
    </a:p>
  </c:txPr>
  <c:externalData r:id="rId1">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r>
              <a:rPr lang="en-US" b="1"/>
              <a:t>Which category of gender has more friends ?</a:t>
            </a:r>
            <a:endParaRPr lang="en-US" b="1"/>
          </a:p>
        </c:rich>
      </c:tx>
      <c:layout/>
      <c:overlay val="0"/>
      <c:spPr>
        <a:noFill/>
        <a:ln>
          <a:noFill/>
        </a:ln>
        <a:effectLst/>
      </c:spPr>
    </c:title>
    <c:autoTitleDeleted val="0"/>
    <c:plotArea>
      <c:layout/>
      <c:barChart>
        <c:barDir val="bar"/>
        <c:grouping val="clustered"/>
        <c:varyColors val="0"/>
        <c:ser>
          <c:idx val="0"/>
          <c:order val="0"/>
          <c:tx>
            <c:strRef>
              <c:f>Total</c:f>
              <c:strCache>
                <c:ptCount val="1"/>
                <c:pt idx="0">
                  <c:v>Total</c:v>
                </c:pt>
              </c:strCache>
            </c:strRef>
          </c:tx>
          <c:spPr>
            <a:solidFill>
              <a:schemeClr val="accent1"/>
            </a:solidFill>
            <a:ln>
              <a:noFill/>
            </a:ln>
            <a:effectLst/>
          </c:spPr>
          <c:invertIfNegative val="0"/>
          <c:dPt>
            <c:idx val="0"/>
            <c:invertIfNegative val="0"/>
            <c:bubble3D val="0"/>
            <c:spPr>
              <a:solidFill>
                <a:srgbClr val="FF0000"/>
              </a:solidFill>
              <a:ln>
                <a:noFill/>
              </a:ln>
              <a:effectLst/>
            </c:spPr>
          </c:dPt>
          <c:dPt>
            <c:idx val="1"/>
            <c:invertIfNegative val="0"/>
            <c:bubble3D val="0"/>
            <c:spPr>
              <a:solidFill>
                <a:srgbClr val="00B050"/>
              </a:solidFill>
              <a:ln>
                <a:noFill/>
              </a:ln>
              <a:effectLst/>
            </c:spPr>
          </c:dPt>
          <c:dLbls>
            <c:spPr>
              <a:noFill/>
              <a:ln>
                <a:noFill/>
              </a:ln>
              <a:effectLst/>
            </c:spPr>
            <c:txPr>
              <a:bodyPr rot="0" spcFirstLastPara="1" vertOverflow="ellipsis" vert="horz" wrap="square" lIns="38100" tIns="19050" rIns="38100" bIns="19050" anchor="ctr" anchorCtr="1"/>
              <a:lstStyle/>
              <a:p>
                <a:pPr>
                  <a:defRPr lang="en-US"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{"female","male"}</c:f>
              <c:strCache>
                <c:ptCount val="2"/>
                <c:pt idx="0">
                  <c:v>female</c:v>
                </c:pt>
                <c:pt idx="1">
                  <c:v>male</c:v>
                </c:pt>
              </c:strCache>
            </c:strRef>
          </c:cat>
          <c:val>
            <c:numRef>
              <c:f>{9740258,9666787}</c:f>
              <c:numCache>
                <c:formatCode>General</c:formatCode>
                <c:ptCount val="2"/>
                <c:pt idx="0">
                  <c:v>9740258</c:v>
                </c:pt>
                <c:pt idx="1">
                  <c:v>9666787</c:v>
                </c:pt>
              </c:numCache>
            </c:numRef>
          </c:val>
        </c:ser>
        <c:dLbls>
          <c:showLegendKey val="0"/>
          <c:showVal val="1"/>
          <c:showCatName val="0"/>
          <c:showSerName val="0"/>
          <c:showPercent val="0"/>
          <c:showBubbleSize val="0"/>
        </c:dLbls>
        <c:gapWidth val="182"/>
        <c:axId val="768408056"/>
        <c:axId val="768411664"/>
      </c:barChart>
      <c:catAx>
        <c:axId val="768408056"/>
        <c:scaling>
          <c:orientation val="minMax"/>
        </c:scaling>
        <c:delete val="0"/>
        <c:axPos val="l"/>
        <c:title>
          <c:tx>
            <c:rich>
              <a:bodyPr rot="-5400000" spcFirstLastPara="1" vertOverflow="ellipsis" vert="horz" wrap="square" anchor="ctr" anchorCtr="1"/>
              <a:lstStyle/>
              <a:p>
                <a:pPr>
                  <a:defRPr lang="en-US"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r>
                  <a:rPr lang="en-US"/>
                  <a:t>Gender</a:t>
                </a:r>
                <a:endParaRPr lang="en-US"/>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p>
        </c:txPr>
        <c:crossAx val="768411664"/>
        <c:crosses val="autoZero"/>
        <c:auto val="1"/>
        <c:lblAlgn val="ctr"/>
        <c:lblOffset val="100"/>
        <c:noMultiLvlLbl val="0"/>
      </c:catAx>
      <c:valAx>
        <c:axId val="7684116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en-US" sz="10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r>
                  <a:rPr lang="en-US"/>
                  <a:t>Count</a:t>
                </a:r>
                <a:r>
                  <a:rPr lang="en-US" baseline="0"/>
                  <a:t> of friends</a:t>
                </a:r>
                <a:endParaRPr lang="en-US"/>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p>
        </c:txPr>
        <c:crossAx val="768408056"/>
        <c:crosses val="autoZero"/>
        <c:crossBetween val="between"/>
      </c:valAx>
      <c:spPr>
        <a:noFill/>
        <a:ln>
          <a:noFill/>
        </a:ln>
        <a:effectLst/>
      </c:spPr>
    </c:plotArea>
    <c:plotVisOnly val="1"/>
    <c:dispBlanksAs val="gap"/>
    <c:showDLblsOverMax val="0"/>
  </c:chart>
  <c:spPr>
    <a:solidFill>
      <a:schemeClr val="accent5">
        <a:lumMod val="60000"/>
        <a:lumOff val="40000"/>
      </a:schemeClr>
    </a:solidFill>
    <a:ln w="12700" cap="flat" cmpd="sng" algn="ctr">
      <a:solidFill>
        <a:schemeClr val="dk1"/>
      </a:solidFill>
      <a:prstDash val="solid"/>
      <a:miter lim="800000"/>
    </a:ln>
    <a:effectLst/>
  </c:spPr>
  <c:txPr>
    <a:bodyPr/>
    <a:lstStyle/>
    <a:p>
      <a:pPr>
        <a:defRPr lang="en-US" b="0" cap="none" spc="0">
          <a:ln w="0"/>
          <a:solidFill>
            <a:schemeClr val="tx1"/>
          </a:solidFill>
          <a:effectLst>
            <a:outerShdw blurRad="38100" dist="19050" dir="2700000" algn="tl" rotWithShape="0">
              <a:schemeClr val="dk1">
                <a:alpha val="40000"/>
              </a:schemeClr>
            </a:outerShdw>
          </a:effectLst>
          <a:latin typeface="+mn-lt"/>
          <a:ea typeface="+mn-ea"/>
          <a:cs typeface="+mn-cs"/>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8" name="Google Shape;98;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6" name="Shape 166"/>
        <p:cNvGrpSpPr/>
        <p:nvPr/>
      </p:nvGrpSpPr>
      <p:grpSpPr>
        <a:xfrm>
          <a:off x="0" y="0"/>
          <a:ext cx="0" cy="0"/>
          <a:chOff x="0" y="0"/>
          <a:chExt cx="0" cy="0"/>
        </a:xfrm>
      </p:grpSpPr>
      <p:sp>
        <p:nvSpPr>
          <p:cNvPr id="167" name="Google Shape;167;p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8" name="Google Shape;168;p1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3" name="Shape 173"/>
        <p:cNvGrpSpPr/>
        <p:nvPr/>
      </p:nvGrpSpPr>
      <p:grpSpPr>
        <a:xfrm>
          <a:off x="0" y="0"/>
          <a:ext cx="0" cy="0"/>
          <a:chOff x="0" y="0"/>
          <a:chExt cx="0" cy="0"/>
        </a:xfrm>
      </p:grpSpPr>
      <p:sp>
        <p:nvSpPr>
          <p:cNvPr id="174" name="Google Shape;174;p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5" name="Google Shape;175;p1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 name="Shape 180"/>
        <p:cNvGrpSpPr/>
        <p:nvPr/>
      </p:nvGrpSpPr>
      <p:grpSpPr>
        <a:xfrm>
          <a:off x="0" y="0"/>
          <a:ext cx="0" cy="0"/>
          <a:chOff x="0" y="0"/>
          <a:chExt cx="0" cy="0"/>
        </a:xfrm>
      </p:grpSpPr>
      <p:sp>
        <p:nvSpPr>
          <p:cNvPr id="181" name="Google Shape;181;p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2" name="Google Shape;182;p1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5" name="Google Shape;105;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p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1" name="Google Shape;111;p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Google Shape;116;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7" name="Google Shape;117;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p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4" name="Google Shape;124;p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p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1" name="Google Shape;131;p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p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8" name="Google Shape;138;p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p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5" name="Google Shape;145;p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 name="Shape 150"/>
        <p:cNvGrpSpPr/>
        <p:nvPr/>
      </p:nvGrpSpPr>
      <p:grpSpPr>
        <a:xfrm>
          <a:off x="0" y="0"/>
          <a:ext cx="0" cy="0"/>
          <a:chOff x="0" y="0"/>
          <a:chExt cx="0" cy="0"/>
        </a:xfrm>
      </p:grpSpPr>
      <p:sp>
        <p:nvSpPr>
          <p:cNvPr id="151" name="Google Shape;151;p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2" name="Google Shape;152;p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4" name="Shape 14"/>
        <p:cNvGrpSpPr/>
        <p:nvPr/>
      </p:nvGrpSpPr>
      <p:grpSpPr>
        <a:xfrm>
          <a:off x="0" y="0"/>
          <a:ext cx="0" cy="0"/>
          <a:chOff x="0" y="0"/>
          <a:chExt cx="0" cy="0"/>
        </a:xfrm>
      </p:grpSpPr>
      <p:sp>
        <p:nvSpPr>
          <p:cNvPr id="15" name="Google Shape;15;p15"/>
          <p:cNvSpPr txBox="1"/>
          <p:nvPr>
            <p:ph type="ctrTitle"/>
          </p:nvPr>
        </p:nvSpPr>
        <p:spPr>
          <a:xfrm>
            <a:off x="2417779" y="802298"/>
            <a:ext cx="8637073" cy="2541431"/>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dk1"/>
              </a:buClr>
              <a:buSzPts val="6600"/>
              <a:buFont typeface="Arial" panose="020B0604020202020204"/>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5"/>
          <p:cNvSpPr txBox="1"/>
          <p:nvPr>
            <p:ph type="subTitle" idx="1"/>
          </p:nvPr>
        </p:nvSpPr>
        <p:spPr>
          <a:xfrm>
            <a:off x="2417780" y="3531204"/>
            <a:ext cx="8637072" cy="977621"/>
          </a:xfrm>
          <a:prstGeom prst="rect">
            <a:avLst/>
          </a:prstGeom>
          <a:noFill/>
          <a:ln>
            <a:noFill/>
          </a:ln>
        </p:spPr>
        <p:txBody>
          <a:bodyPr spcFirstLastPara="1" wrap="square" lIns="91425" tIns="91425" rIns="91425" bIns="91425" anchor="t" anchorCtr="0">
            <a:normAutofit/>
          </a:bodyPr>
          <a:lstStyle>
            <a:lvl1pPr lvl="0" algn="l">
              <a:lnSpc>
                <a:spcPct val="120000"/>
              </a:lnSpc>
              <a:spcBef>
                <a:spcPts val="1000"/>
              </a:spcBef>
              <a:spcAft>
                <a:spcPts val="0"/>
              </a:spcAft>
              <a:buSzPts val="1800"/>
              <a:buNone/>
              <a:defRPr sz="1800" b="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17" name="Google Shape;17;p15"/>
          <p:cNvSpPr txBox="1"/>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5"/>
          <p:cNvSpPr txBox="1"/>
          <p:nvPr>
            <p:ph type="ftr" idx="11"/>
          </p:nvPr>
        </p:nvSpPr>
        <p:spPr>
          <a:xfrm>
            <a:off x="2416500" y="329307"/>
            <a:ext cx="4973915"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type="sldNum" idx="12"/>
          </p:nvPr>
        </p:nvSpPr>
        <p:spPr>
          <a:xfrm>
            <a:off x="1437664"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cxnSp>
        <p:nvCxnSpPr>
          <p:cNvPr id="20" name="Google Shape;20;p15"/>
          <p:cNvCxnSpPr/>
          <p:nvPr/>
        </p:nvCxnSpPr>
        <p:spPr>
          <a:xfrm>
            <a:off x="2417780" y="3528542"/>
            <a:ext cx="863707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82" name="Shape 82"/>
        <p:cNvGrpSpPr/>
        <p:nvPr/>
      </p:nvGrpSpPr>
      <p:grpSpPr>
        <a:xfrm>
          <a:off x="0" y="0"/>
          <a:ext cx="0" cy="0"/>
          <a:chOff x="0" y="0"/>
          <a:chExt cx="0" cy="0"/>
        </a:xfrm>
      </p:grpSpPr>
      <p:sp>
        <p:nvSpPr>
          <p:cNvPr id="83" name="Google Shape;83;p24"/>
          <p:cNvSpPr txBox="1"/>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4"/>
          <p:cNvSpPr txBox="1"/>
          <p:nvPr>
            <p:ph type="body" idx="1"/>
          </p:nvPr>
        </p:nvSpPr>
        <p:spPr>
          <a:xfrm rot="5400000">
            <a:off x="4527910" y="-1060599"/>
            <a:ext cx="3450613" cy="960327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p:txBody>
      </p:sp>
      <p:sp>
        <p:nvSpPr>
          <p:cNvPr id="85" name="Google Shape;85;p24"/>
          <p:cNvSpPr txBox="1"/>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4"/>
          <p:cNvSpPr txBox="1"/>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4"/>
          <p:cNvSpPr txBox="1"/>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cxnSp>
        <p:nvCxnSpPr>
          <p:cNvPr id="88" name="Google Shape;88;p24"/>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9" name="Shape 89"/>
        <p:cNvGrpSpPr/>
        <p:nvPr/>
      </p:nvGrpSpPr>
      <p:grpSpPr>
        <a:xfrm>
          <a:off x="0" y="0"/>
          <a:ext cx="0" cy="0"/>
          <a:chOff x="0" y="0"/>
          <a:chExt cx="0" cy="0"/>
        </a:xfrm>
      </p:grpSpPr>
      <p:sp>
        <p:nvSpPr>
          <p:cNvPr id="90" name="Google Shape;90;p25"/>
          <p:cNvSpPr txBox="1"/>
          <p:nvPr>
            <p:ph type="title"/>
          </p:nvPr>
        </p:nvSpPr>
        <p:spPr>
          <a:xfrm rot="5400000">
            <a:off x="7917038" y="2321047"/>
            <a:ext cx="4659889" cy="161574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5"/>
          <p:cNvSpPr txBox="1"/>
          <p:nvPr>
            <p:ph type="body" idx="1"/>
          </p:nvPr>
        </p:nvSpPr>
        <p:spPr>
          <a:xfrm rot="5400000">
            <a:off x="3029143" y="-785498"/>
            <a:ext cx="4659889" cy="782883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p:txBody>
      </p:sp>
      <p:sp>
        <p:nvSpPr>
          <p:cNvPr id="92" name="Google Shape;92;p25"/>
          <p:cNvSpPr txBox="1"/>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5"/>
          <p:cNvSpPr txBox="1"/>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5"/>
          <p:cNvSpPr txBox="1"/>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cxnSp>
        <p:nvCxnSpPr>
          <p:cNvPr id="95" name="Google Shape;95;p25"/>
          <p:cNvCxnSpPr/>
          <p:nvPr/>
        </p:nvCxnSpPr>
        <p:spPr>
          <a:xfrm>
            <a:off x="9439111" y="798973"/>
            <a:ext cx="0" cy="4659889"/>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1" name="Shape 21"/>
        <p:cNvGrpSpPr/>
        <p:nvPr/>
      </p:nvGrpSpPr>
      <p:grpSpPr>
        <a:xfrm>
          <a:off x="0" y="0"/>
          <a:ext cx="0" cy="0"/>
          <a:chOff x="0" y="0"/>
          <a:chExt cx="0" cy="0"/>
        </a:xfrm>
      </p:grpSpPr>
      <p:sp>
        <p:nvSpPr>
          <p:cNvPr id="22" name="Google Shape;22;p16"/>
          <p:cNvSpPr txBox="1"/>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6"/>
          <p:cNvSpPr txBox="1"/>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p:txBody>
      </p:sp>
      <p:sp>
        <p:nvSpPr>
          <p:cNvPr id="24" name="Google Shape;24;p16"/>
          <p:cNvSpPr txBox="1"/>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cxnSp>
        <p:nvCxnSpPr>
          <p:cNvPr id="27" name="Google Shape;27;p16"/>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28" name="Shape 28"/>
        <p:cNvGrpSpPr/>
        <p:nvPr/>
      </p:nvGrpSpPr>
      <p:grpSpPr>
        <a:xfrm>
          <a:off x="0" y="0"/>
          <a:ext cx="0" cy="0"/>
          <a:chOff x="0" y="0"/>
          <a:chExt cx="0" cy="0"/>
        </a:xfrm>
      </p:grpSpPr>
      <p:sp>
        <p:nvSpPr>
          <p:cNvPr id="29" name="Google Shape;29;p17"/>
          <p:cNvSpPr txBox="1"/>
          <p:nvPr>
            <p:ph type="title"/>
          </p:nvPr>
        </p:nvSpPr>
        <p:spPr>
          <a:xfrm>
            <a:off x="1447191" y="804163"/>
            <a:ext cx="9607661" cy="1056319"/>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7"/>
          <p:cNvSpPr txBox="1"/>
          <p:nvPr>
            <p:ph type="body" idx="1"/>
          </p:nvPr>
        </p:nvSpPr>
        <p:spPr>
          <a:xfrm>
            <a:off x="1447191" y="2019549"/>
            <a:ext cx="4645152" cy="801943"/>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p:txBody>
      </p:sp>
      <p:sp>
        <p:nvSpPr>
          <p:cNvPr id="31" name="Google Shape;31;p17"/>
          <p:cNvSpPr txBox="1"/>
          <p:nvPr>
            <p:ph type="body" idx="2"/>
          </p:nvPr>
        </p:nvSpPr>
        <p:spPr>
          <a:xfrm>
            <a:off x="1447191" y="2824269"/>
            <a:ext cx="4645152" cy="264445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p:txBody>
      </p:sp>
      <p:sp>
        <p:nvSpPr>
          <p:cNvPr id="32" name="Google Shape;32;p17"/>
          <p:cNvSpPr txBox="1"/>
          <p:nvPr>
            <p:ph type="body" idx="3"/>
          </p:nvPr>
        </p:nvSpPr>
        <p:spPr>
          <a:xfrm>
            <a:off x="6412362" y="2023003"/>
            <a:ext cx="4645152" cy="80223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p:txBody>
      </p:sp>
      <p:sp>
        <p:nvSpPr>
          <p:cNvPr id="33" name="Google Shape;33;p17"/>
          <p:cNvSpPr txBox="1"/>
          <p:nvPr>
            <p:ph type="body" idx="4"/>
          </p:nvPr>
        </p:nvSpPr>
        <p:spPr>
          <a:xfrm>
            <a:off x="6412362" y="2821491"/>
            <a:ext cx="4645152" cy="263737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p:txBody>
      </p:sp>
      <p:sp>
        <p:nvSpPr>
          <p:cNvPr id="34" name="Google Shape;34;p17"/>
          <p:cNvSpPr txBox="1"/>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7"/>
          <p:cNvSpPr txBox="1"/>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cxnSp>
        <p:nvCxnSpPr>
          <p:cNvPr id="37" name="Google Shape;37;p17"/>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8" name="Shape 38"/>
        <p:cNvGrpSpPr/>
        <p:nvPr/>
      </p:nvGrpSpPr>
      <p:grpSpPr>
        <a:xfrm>
          <a:off x="0" y="0"/>
          <a:ext cx="0" cy="0"/>
          <a:chOff x="0" y="0"/>
          <a:chExt cx="0" cy="0"/>
        </a:xfrm>
      </p:grpSpPr>
      <p:sp>
        <p:nvSpPr>
          <p:cNvPr id="39" name="Google Shape;39;p18"/>
          <p:cNvSpPr txBox="1"/>
          <p:nvPr>
            <p:ph type="title"/>
          </p:nvPr>
        </p:nvSpPr>
        <p:spPr>
          <a:xfrm>
            <a:off x="1454239" y="1756130"/>
            <a:ext cx="8643154" cy="18879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600"/>
              <a:buFont typeface="Arial" panose="020B0604020202020204"/>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8"/>
          <p:cNvSpPr txBox="1"/>
          <p:nvPr>
            <p:ph type="body" idx="1"/>
          </p:nvPr>
        </p:nvSpPr>
        <p:spPr>
          <a:xfrm>
            <a:off x="1454239" y="3806195"/>
            <a:ext cx="8630446" cy="1012929"/>
          </a:xfrm>
          <a:prstGeom prst="rect">
            <a:avLst/>
          </a:prstGeom>
          <a:noFill/>
          <a:ln>
            <a:noFill/>
          </a:ln>
        </p:spPr>
        <p:txBody>
          <a:bodyPr spcFirstLastPara="1" wrap="square" lIns="91425" tIns="91425" rIns="91425" bIns="45700" anchor="t" anchorCtr="0">
            <a:normAutofit/>
          </a:bodyPr>
          <a:lstStyle>
            <a:lvl1pPr marL="457200" lvl="0" indent="-228600" algn="l">
              <a:lnSpc>
                <a:spcPct val="120000"/>
              </a:lnSpc>
              <a:spcBef>
                <a:spcPts val="1000"/>
              </a:spcBef>
              <a:spcAft>
                <a:spcPts val="0"/>
              </a:spcAft>
              <a:buSzPts val="1800"/>
              <a:buNone/>
              <a:defRPr sz="1800">
                <a:solidFill>
                  <a:schemeClr val="dk1"/>
                </a:solidFill>
              </a:defRPr>
            </a:lvl1pPr>
            <a:lvl2pPr marL="914400" lvl="1" indent="-228600" algn="l">
              <a:lnSpc>
                <a:spcPct val="120000"/>
              </a:lnSpc>
              <a:spcBef>
                <a:spcPts val="500"/>
              </a:spcBef>
              <a:spcAft>
                <a:spcPts val="0"/>
              </a:spcAft>
              <a:buSzPts val="1800"/>
              <a:buNone/>
              <a:defRPr sz="18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120000"/>
              </a:lnSpc>
              <a:spcBef>
                <a:spcPts val="500"/>
              </a:spcBef>
              <a:spcAft>
                <a:spcPts val="0"/>
              </a:spcAft>
              <a:buSzPts val="1600"/>
              <a:buNone/>
              <a:defRPr sz="1600">
                <a:solidFill>
                  <a:srgbClr val="888888"/>
                </a:solidFill>
              </a:defRPr>
            </a:lvl6pPr>
            <a:lvl7pPr marL="3200400" lvl="6" indent="-228600" algn="l">
              <a:lnSpc>
                <a:spcPct val="120000"/>
              </a:lnSpc>
              <a:spcBef>
                <a:spcPts val="500"/>
              </a:spcBef>
              <a:spcAft>
                <a:spcPts val="0"/>
              </a:spcAft>
              <a:buSzPts val="1600"/>
              <a:buNone/>
              <a:defRPr sz="1600">
                <a:solidFill>
                  <a:srgbClr val="888888"/>
                </a:solidFill>
              </a:defRPr>
            </a:lvl7pPr>
            <a:lvl8pPr marL="3657600" lvl="7" indent="-228600" algn="l">
              <a:lnSpc>
                <a:spcPct val="120000"/>
              </a:lnSpc>
              <a:spcBef>
                <a:spcPts val="500"/>
              </a:spcBef>
              <a:spcAft>
                <a:spcPts val="0"/>
              </a:spcAft>
              <a:buSzPts val="1600"/>
              <a:buNone/>
              <a:defRPr sz="1600">
                <a:solidFill>
                  <a:srgbClr val="888888"/>
                </a:solidFill>
              </a:defRPr>
            </a:lvl8pPr>
            <a:lvl9pPr marL="4114800" lvl="8" indent="-228600" algn="l">
              <a:lnSpc>
                <a:spcPct val="120000"/>
              </a:lnSpc>
              <a:spcBef>
                <a:spcPts val="500"/>
              </a:spcBef>
              <a:spcAft>
                <a:spcPts val="0"/>
              </a:spcAft>
              <a:buSzPts val="1600"/>
              <a:buNone/>
              <a:defRPr sz="1600">
                <a:solidFill>
                  <a:srgbClr val="888888"/>
                </a:solidFill>
              </a:defRPr>
            </a:lvl9pPr>
          </a:lstStyle>
          <a:p/>
        </p:txBody>
      </p:sp>
      <p:sp>
        <p:nvSpPr>
          <p:cNvPr id="41" name="Google Shape;41;p18"/>
          <p:cNvSpPr txBox="1"/>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8"/>
          <p:cNvSpPr txBox="1"/>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8"/>
          <p:cNvSpPr txBox="1"/>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cxnSp>
        <p:nvCxnSpPr>
          <p:cNvPr id="44" name="Google Shape;44;p18"/>
          <p:cNvCxnSpPr/>
          <p:nvPr/>
        </p:nvCxnSpPr>
        <p:spPr>
          <a:xfrm>
            <a:off x="1454239" y="3804985"/>
            <a:ext cx="8630446"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5" name="Shape 45"/>
        <p:cNvGrpSpPr/>
        <p:nvPr/>
      </p:nvGrpSpPr>
      <p:grpSpPr>
        <a:xfrm>
          <a:off x="0" y="0"/>
          <a:ext cx="0" cy="0"/>
          <a:chOff x="0" y="0"/>
          <a:chExt cx="0" cy="0"/>
        </a:xfrm>
      </p:grpSpPr>
      <p:sp>
        <p:nvSpPr>
          <p:cNvPr id="46" name="Google Shape;46;p19"/>
          <p:cNvSpPr txBox="1"/>
          <p:nvPr>
            <p:ph type="title"/>
          </p:nvPr>
        </p:nvSpPr>
        <p:spPr>
          <a:xfrm>
            <a:off x="1449217" y="804889"/>
            <a:ext cx="9605635" cy="105930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9"/>
          <p:cNvSpPr txBox="1"/>
          <p:nvPr>
            <p:ph type="body" idx="1"/>
          </p:nvPr>
        </p:nvSpPr>
        <p:spPr>
          <a:xfrm>
            <a:off x="1447331" y="2010878"/>
            <a:ext cx="4645152" cy="344859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p:txBody>
      </p:sp>
      <p:sp>
        <p:nvSpPr>
          <p:cNvPr id="48" name="Google Shape;48;p19"/>
          <p:cNvSpPr txBox="1"/>
          <p:nvPr>
            <p:ph type="body" idx="2"/>
          </p:nvPr>
        </p:nvSpPr>
        <p:spPr>
          <a:xfrm>
            <a:off x="6413771" y="2017343"/>
            <a:ext cx="4645152" cy="344152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p:txBody>
      </p:sp>
      <p:sp>
        <p:nvSpPr>
          <p:cNvPr id="49" name="Google Shape;49;p19"/>
          <p:cNvSpPr txBox="1"/>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9"/>
          <p:cNvSpPr txBox="1"/>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9"/>
          <p:cNvSpPr txBox="1"/>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cxnSp>
        <p:nvCxnSpPr>
          <p:cNvPr id="52" name="Google Shape;52;p19"/>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3" name="Shape 53"/>
        <p:cNvGrpSpPr/>
        <p:nvPr/>
      </p:nvGrpSpPr>
      <p:grpSpPr>
        <a:xfrm>
          <a:off x="0" y="0"/>
          <a:ext cx="0" cy="0"/>
          <a:chOff x="0" y="0"/>
          <a:chExt cx="0" cy="0"/>
        </a:xfrm>
      </p:grpSpPr>
      <p:sp>
        <p:nvSpPr>
          <p:cNvPr id="54" name="Google Shape;54;p20"/>
          <p:cNvSpPr txBox="1"/>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0"/>
          <p:cNvSpPr txBox="1"/>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0"/>
          <p:cNvSpPr txBox="1"/>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0"/>
          <p:cNvSpPr txBox="1"/>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cxnSp>
        <p:nvCxnSpPr>
          <p:cNvPr id="58" name="Google Shape;58;p20"/>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9" name="Shape 59"/>
        <p:cNvGrpSpPr/>
        <p:nvPr/>
      </p:nvGrpSpPr>
      <p:grpSpPr>
        <a:xfrm>
          <a:off x="0" y="0"/>
          <a:ext cx="0" cy="0"/>
          <a:chOff x="0" y="0"/>
          <a:chExt cx="0" cy="0"/>
        </a:xfrm>
      </p:grpSpPr>
      <p:sp>
        <p:nvSpPr>
          <p:cNvPr id="60" name="Google Shape;60;p21"/>
          <p:cNvSpPr txBox="1"/>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1"/>
          <p:cNvSpPr txBox="1"/>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1"/>
          <p:cNvSpPr txBox="1"/>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3" name="Shape 63"/>
        <p:cNvGrpSpPr/>
        <p:nvPr/>
      </p:nvGrpSpPr>
      <p:grpSpPr>
        <a:xfrm>
          <a:off x="0" y="0"/>
          <a:ext cx="0" cy="0"/>
          <a:chOff x="0" y="0"/>
          <a:chExt cx="0" cy="0"/>
        </a:xfrm>
      </p:grpSpPr>
      <p:sp>
        <p:nvSpPr>
          <p:cNvPr id="64" name="Google Shape;64;p22"/>
          <p:cNvSpPr txBox="1"/>
          <p:nvPr>
            <p:ph type="title"/>
          </p:nvPr>
        </p:nvSpPr>
        <p:spPr>
          <a:xfrm>
            <a:off x="1444671" y="798973"/>
            <a:ext cx="3273099" cy="224711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Arial" panose="020B0604020202020204"/>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2"/>
          <p:cNvSpPr txBox="1"/>
          <p:nvPr>
            <p:ph type="body" idx="1"/>
          </p:nvPr>
        </p:nvSpPr>
        <p:spPr>
          <a:xfrm>
            <a:off x="5043714" y="798974"/>
            <a:ext cx="6012470" cy="4658826"/>
          </a:xfrm>
          <a:prstGeom prst="rect">
            <a:avLst/>
          </a:prstGeom>
          <a:noFill/>
          <a:ln>
            <a:noFill/>
          </a:ln>
        </p:spPr>
        <p:txBody>
          <a:bodyPr spcFirstLastPara="1" wrap="square" lIns="91425" tIns="45700" rIns="91425" bIns="45700" anchor="ctr"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p:txBody>
      </p:sp>
      <p:sp>
        <p:nvSpPr>
          <p:cNvPr id="66" name="Google Shape;66;p22"/>
          <p:cNvSpPr txBox="1"/>
          <p:nvPr>
            <p:ph type="body" idx="2"/>
          </p:nvPr>
        </p:nvSpPr>
        <p:spPr>
          <a:xfrm>
            <a:off x="1444671" y="3205491"/>
            <a:ext cx="3275013" cy="2248181"/>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p:txBody>
      </p:sp>
      <p:sp>
        <p:nvSpPr>
          <p:cNvPr id="67" name="Google Shape;67;p22"/>
          <p:cNvSpPr txBox="1"/>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2"/>
          <p:cNvSpPr txBox="1"/>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2"/>
          <p:cNvSpPr txBox="1"/>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cxnSp>
        <p:nvCxnSpPr>
          <p:cNvPr id="70" name="Google Shape;70;p22"/>
          <p:cNvCxnSpPr/>
          <p:nvPr/>
        </p:nvCxnSpPr>
        <p:spPr>
          <a:xfrm>
            <a:off x="1448280" y="3205491"/>
            <a:ext cx="3269490"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71" name="Shape 71"/>
        <p:cNvGrpSpPr/>
        <p:nvPr/>
      </p:nvGrpSpPr>
      <p:grpSpPr>
        <a:xfrm>
          <a:off x="0" y="0"/>
          <a:ext cx="0" cy="0"/>
          <a:chOff x="0" y="0"/>
          <a:chExt cx="0" cy="0"/>
        </a:xfrm>
      </p:grpSpPr>
      <p:grpSp>
        <p:nvGrpSpPr>
          <p:cNvPr id="72" name="Google Shape;72;p23"/>
          <p:cNvGrpSpPr/>
          <p:nvPr/>
        </p:nvGrpSpPr>
        <p:grpSpPr>
          <a:xfrm>
            <a:off x="7477387" y="482170"/>
            <a:ext cx="4074533" cy="5149101"/>
            <a:chOff x="7477387" y="482170"/>
            <a:chExt cx="4074533" cy="5149101"/>
          </a:xfrm>
        </p:grpSpPr>
        <p:sp>
          <p:nvSpPr>
            <p:cNvPr id="73" name="Google Shape;73;p23"/>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23"/>
            <p:cNvSpPr/>
            <p:nvPr/>
          </p:nvSpPr>
          <p:spPr>
            <a:xfrm>
              <a:off x="7790446" y="812506"/>
              <a:ext cx="3450289" cy="4466452"/>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5" name="Google Shape;75;p23"/>
          <p:cNvSpPr txBox="1"/>
          <p:nvPr>
            <p:ph type="title"/>
          </p:nvPr>
        </p:nvSpPr>
        <p:spPr>
          <a:xfrm>
            <a:off x="1451206" y="1129513"/>
            <a:ext cx="5532328" cy="1830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panose="020B060402020202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3"/>
          <p:cNvSpPr/>
          <p:nvPr>
            <p:ph type="pic" idx="2"/>
          </p:nvPr>
        </p:nvSpPr>
        <p:spPr>
          <a:xfrm>
            <a:off x="8124389" y="1122542"/>
            <a:ext cx="2791171" cy="3866327"/>
          </a:xfrm>
          <a:prstGeom prst="rect">
            <a:avLst/>
          </a:prstGeom>
          <a:solidFill>
            <a:srgbClr val="D8D8D8"/>
          </a:solidFill>
          <a:ln>
            <a:noFill/>
          </a:ln>
        </p:spPr>
        <p:txBody>
          <a:bodyPr spcFirstLastPara="1" wrap="square" lIns="91425" tIns="45700" rIns="91425" bIns="45700" anchor="t" anchorCtr="0">
            <a:normAutofit/>
          </a:bodyPr>
          <a:lstStyle>
            <a:lvl1pPr marR="0" lvl="0" algn="ctr" rtl="0">
              <a:lnSpc>
                <a:spcPct val="120000"/>
              </a:lnSpc>
              <a:spcBef>
                <a:spcPts val="1000"/>
              </a:spcBef>
              <a:spcAft>
                <a:spcPts val="0"/>
              </a:spcAft>
              <a:buClr>
                <a:schemeClr val="accent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20000"/>
              </a:lnSpc>
              <a:spcBef>
                <a:spcPts val="500"/>
              </a:spcBef>
              <a:spcAft>
                <a:spcPts val="0"/>
              </a:spcAft>
              <a:buClr>
                <a:schemeClr val="accent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20000"/>
              </a:lnSpc>
              <a:spcBef>
                <a:spcPts val="500"/>
              </a:spcBef>
              <a:spcAft>
                <a:spcPts val="0"/>
              </a:spcAft>
              <a:buClr>
                <a:schemeClr val="accent1"/>
              </a:buClr>
              <a:buSzPts val="2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20000"/>
              </a:lnSpc>
              <a:spcBef>
                <a:spcPts val="500"/>
              </a:spcBef>
              <a:spcAft>
                <a:spcPts val="0"/>
              </a:spcAft>
              <a:buClr>
                <a:schemeClr val="accent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20000"/>
              </a:lnSpc>
              <a:spcBef>
                <a:spcPts val="500"/>
              </a:spcBef>
              <a:spcAft>
                <a:spcPts val="0"/>
              </a:spcAft>
              <a:buClr>
                <a:schemeClr val="accent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20000"/>
              </a:lnSpc>
              <a:spcBef>
                <a:spcPts val="500"/>
              </a:spcBef>
              <a:spcAft>
                <a:spcPts val="0"/>
              </a:spcAft>
              <a:buClr>
                <a:schemeClr val="accent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20000"/>
              </a:lnSpc>
              <a:spcBef>
                <a:spcPts val="500"/>
              </a:spcBef>
              <a:spcAft>
                <a:spcPts val="0"/>
              </a:spcAft>
              <a:buClr>
                <a:schemeClr val="accent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20000"/>
              </a:lnSpc>
              <a:spcBef>
                <a:spcPts val="500"/>
              </a:spcBef>
              <a:spcAft>
                <a:spcPts val="0"/>
              </a:spcAft>
              <a:buClr>
                <a:schemeClr val="accent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20000"/>
              </a:lnSpc>
              <a:spcBef>
                <a:spcPts val="500"/>
              </a:spcBef>
              <a:spcAft>
                <a:spcPts val="0"/>
              </a:spcAft>
              <a:buClr>
                <a:schemeClr val="accent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7" name="Google Shape;77;p23"/>
          <p:cNvSpPr txBox="1"/>
          <p:nvPr>
            <p:ph type="body" idx="1"/>
          </p:nvPr>
        </p:nvSpPr>
        <p:spPr>
          <a:xfrm>
            <a:off x="1450329" y="3145992"/>
            <a:ext cx="5524404" cy="20037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800"/>
              <a:buNone/>
              <a:defRPr sz="18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p:txBody>
      </p:sp>
      <p:sp>
        <p:nvSpPr>
          <p:cNvPr id="78" name="Google Shape;78;p23"/>
          <p:cNvSpPr txBox="1"/>
          <p:nvPr>
            <p:ph type="dt" idx="10"/>
          </p:nvPr>
        </p:nvSpPr>
        <p:spPr>
          <a:xfrm>
            <a:off x="1447382" y="5469856"/>
            <a:ext cx="5527351" cy="3201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type="ftr" idx="11"/>
          </p:nvPr>
        </p:nvSpPr>
        <p:spPr>
          <a:xfrm>
            <a:off x="1447382" y="318640"/>
            <a:ext cx="5541004" cy="32093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3"/>
          <p:cNvSpPr txBox="1"/>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cxnSp>
        <p:nvCxnSpPr>
          <p:cNvPr id="81" name="Google Shape;81;p23"/>
          <p:cNvCxnSpPr/>
          <p:nvPr/>
        </p:nvCxnSpPr>
        <p:spPr>
          <a:xfrm>
            <a:off x="1447382" y="3143605"/>
            <a:ext cx="5527351"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5" name="Shape 5"/>
        <p:cNvGrpSpPr/>
        <p:nvPr/>
      </p:nvGrpSpPr>
      <p:grpSpPr>
        <a:xfrm>
          <a:off x="0" y="0"/>
          <a:ext cx="0" cy="0"/>
          <a:chOff x="0" y="0"/>
          <a:chExt cx="0" cy="0"/>
        </a:xfrm>
      </p:grpSpPr>
      <p:sp>
        <p:nvSpPr>
          <p:cNvPr id="6" name="Google Shape;6;p14"/>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7" name="Google Shape;7;p14"/>
          <p:cNvPicPr preferRelativeResize="0"/>
          <p:nvPr/>
        </p:nvPicPr>
        <p:blipFill rotWithShape="1">
          <a:blip r:embed="rId12"/>
          <a:srcRect t="1538" b="-1538"/>
          <a:stretch>
            <a:fillRect/>
          </a:stretch>
        </p:blipFill>
        <p:spPr>
          <a:xfrm>
            <a:off x="0" y="6126480"/>
            <a:ext cx="12192000" cy="742950"/>
          </a:xfrm>
          <a:prstGeom prst="rect">
            <a:avLst/>
          </a:prstGeom>
          <a:noFill/>
          <a:ln>
            <a:noFill/>
          </a:ln>
        </p:spPr>
      </p:pic>
      <p:sp>
        <p:nvSpPr>
          <p:cNvPr id="8" name="Google Shape;8;p14"/>
          <p:cNvSpPr txBox="1"/>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4"/>
          <p:cNvSpPr txBox="1"/>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accent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42900" algn="l" rtl="0">
              <a:lnSpc>
                <a:spcPct val="120000"/>
              </a:lnSpc>
              <a:spcBef>
                <a:spcPts val="500"/>
              </a:spcBef>
              <a:spcAft>
                <a:spcPts val="0"/>
              </a:spcAft>
              <a:buClr>
                <a:schemeClr val="accent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30200" algn="l" rtl="0">
              <a:lnSpc>
                <a:spcPct val="120000"/>
              </a:lnSpc>
              <a:spcBef>
                <a:spcPts val="500"/>
              </a:spcBef>
              <a:spcAft>
                <a:spcPts val="0"/>
              </a:spcAft>
              <a:buClr>
                <a:schemeClr val="accent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20000"/>
              </a:lnSpc>
              <a:spcBef>
                <a:spcPts val="500"/>
              </a:spcBef>
              <a:spcAft>
                <a:spcPts val="0"/>
              </a:spcAft>
              <a:buClr>
                <a:schemeClr val="accent1"/>
              </a:buClr>
              <a:buSzPts val="14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04800" algn="l" rtl="0">
              <a:lnSpc>
                <a:spcPct val="120000"/>
              </a:lnSpc>
              <a:spcBef>
                <a:spcPts val="500"/>
              </a:spcBef>
              <a:spcAft>
                <a:spcPts val="0"/>
              </a:spcAft>
              <a:buClr>
                <a:schemeClr val="accent1"/>
              </a:buClr>
              <a:buSzPts val="1200"/>
              <a:buFont typeface="Arial" panose="020B0604020202020204"/>
              <a:buChar char="•"/>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04800" algn="l" rtl="0">
              <a:lnSpc>
                <a:spcPct val="120000"/>
              </a:lnSpc>
              <a:spcBef>
                <a:spcPts val="500"/>
              </a:spcBef>
              <a:spcAft>
                <a:spcPts val="0"/>
              </a:spcAft>
              <a:buClr>
                <a:schemeClr val="accent1"/>
              </a:buClr>
              <a:buSzPts val="1200"/>
              <a:buFont typeface="Arial" panose="020B0604020202020204"/>
              <a:buChar char="•"/>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04800" algn="l" rtl="0">
              <a:lnSpc>
                <a:spcPct val="120000"/>
              </a:lnSpc>
              <a:spcBef>
                <a:spcPts val="500"/>
              </a:spcBef>
              <a:spcAft>
                <a:spcPts val="0"/>
              </a:spcAft>
              <a:buClr>
                <a:schemeClr val="accent1"/>
              </a:buClr>
              <a:buSzPts val="1200"/>
              <a:buFont typeface="Arial" panose="020B0604020202020204"/>
              <a:buChar char="•"/>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04800" algn="l" rtl="0">
              <a:lnSpc>
                <a:spcPct val="120000"/>
              </a:lnSpc>
              <a:spcBef>
                <a:spcPts val="500"/>
              </a:spcBef>
              <a:spcAft>
                <a:spcPts val="0"/>
              </a:spcAft>
              <a:buClr>
                <a:schemeClr val="accent1"/>
              </a:buClr>
              <a:buSzPts val="1200"/>
              <a:buFont typeface="Arial" panose="020B0604020202020204"/>
              <a:buChar char="•"/>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04800" algn="l" rtl="0">
              <a:lnSpc>
                <a:spcPct val="120000"/>
              </a:lnSpc>
              <a:spcBef>
                <a:spcPts val="500"/>
              </a:spcBef>
              <a:spcAft>
                <a:spcPts val="0"/>
              </a:spcAft>
              <a:buClr>
                <a:schemeClr val="accent1"/>
              </a:buClr>
              <a:buSzPts val="1200"/>
              <a:buFont typeface="Arial" panose="020B0604020202020204"/>
              <a:buChar char="•"/>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0" name="Google Shape;10;p14"/>
          <p:cNvSpPr txBox="1"/>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1" name="Google Shape;11;p14"/>
          <p:cNvSpPr txBox="1"/>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 name="Google Shape;12;p14"/>
          <p:cNvSpPr txBox="1"/>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2800" b="0" i="0" u="none" strike="noStrike" cap="none">
                <a:solidFill>
                  <a:schemeClr val="accent1"/>
                </a:solidFill>
                <a:latin typeface="Arial" panose="020B0604020202020204"/>
                <a:ea typeface="Arial" panose="020B0604020202020204"/>
                <a:cs typeface="Arial" panose="020B0604020202020204"/>
                <a:sym typeface="Arial" panose="020B0604020202020204"/>
              </a:defRPr>
            </a:lvl1pPr>
            <a:lvl2pPr marL="0" marR="0" lvl="1" indent="0" algn="r" rtl="0">
              <a:spcBef>
                <a:spcPts val="0"/>
              </a:spcBef>
              <a:buNone/>
              <a:defRPr sz="2800" b="0" i="0" u="none" strike="noStrike" cap="none">
                <a:solidFill>
                  <a:schemeClr val="accent1"/>
                </a:solidFill>
                <a:latin typeface="Arial" panose="020B0604020202020204"/>
                <a:ea typeface="Arial" panose="020B0604020202020204"/>
                <a:cs typeface="Arial" panose="020B0604020202020204"/>
                <a:sym typeface="Arial" panose="020B0604020202020204"/>
              </a:defRPr>
            </a:lvl2pPr>
            <a:lvl3pPr marL="0" marR="0" lvl="2" indent="0" algn="r" rtl="0">
              <a:spcBef>
                <a:spcPts val="0"/>
              </a:spcBef>
              <a:buNone/>
              <a:defRPr sz="2800" b="0" i="0" u="none" strike="noStrike" cap="none">
                <a:solidFill>
                  <a:schemeClr val="accent1"/>
                </a:solidFill>
                <a:latin typeface="Arial" panose="020B0604020202020204"/>
                <a:ea typeface="Arial" panose="020B0604020202020204"/>
                <a:cs typeface="Arial" panose="020B0604020202020204"/>
                <a:sym typeface="Arial" panose="020B0604020202020204"/>
              </a:defRPr>
            </a:lvl3pPr>
            <a:lvl4pPr marL="0" marR="0" lvl="3" indent="0" algn="r" rtl="0">
              <a:spcBef>
                <a:spcPts val="0"/>
              </a:spcBef>
              <a:buNone/>
              <a:defRPr sz="2800" b="0" i="0" u="none" strike="noStrike" cap="none">
                <a:solidFill>
                  <a:schemeClr val="accent1"/>
                </a:solidFill>
                <a:latin typeface="Arial" panose="020B0604020202020204"/>
                <a:ea typeface="Arial" panose="020B0604020202020204"/>
                <a:cs typeface="Arial" panose="020B0604020202020204"/>
                <a:sym typeface="Arial" panose="020B0604020202020204"/>
              </a:defRPr>
            </a:lvl4pPr>
            <a:lvl5pPr marL="0" marR="0" lvl="4" indent="0" algn="r" rtl="0">
              <a:spcBef>
                <a:spcPts val="0"/>
              </a:spcBef>
              <a:buNone/>
              <a:defRPr sz="2800" b="0" i="0" u="none" strike="noStrike" cap="none">
                <a:solidFill>
                  <a:schemeClr val="accent1"/>
                </a:solidFill>
                <a:latin typeface="Arial" panose="020B0604020202020204"/>
                <a:ea typeface="Arial" panose="020B0604020202020204"/>
                <a:cs typeface="Arial" panose="020B0604020202020204"/>
                <a:sym typeface="Arial" panose="020B0604020202020204"/>
              </a:defRPr>
            </a:lvl5pPr>
            <a:lvl6pPr marL="0" marR="0" lvl="5" indent="0" algn="r" rtl="0">
              <a:spcBef>
                <a:spcPts val="0"/>
              </a:spcBef>
              <a:buNone/>
              <a:defRPr sz="2800" b="0" i="0" u="none" strike="noStrike" cap="none">
                <a:solidFill>
                  <a:schemeClr val="accent1"/>
                </a:solidFill>
                <a:latin typeface="Arial" panose="020B0604020202020204"/>
                <a:ea typeface="Arial" panose="020B0604020202020204"/>
                <a:cs typeface="Arial" panose="020B0604020202020204"/>
                <a:sym typeface="Arial" panose="020B0604020202020204"/>
              </a:defRPr>
            </a:lvl6pPr>
            <a:lvl7pPr marL="0" marR="0" lvl="6" indent="0" algn="r" rtl="0">
              <a:spcBef>
                <a:spcPts val="0"/>
              </a:spcBef>
              <a:buNone/>
              <a:defRPr sz="2800" b="0" i="0" u="none" strike="noStrike" cap="none">
                <a:solidFill>
                  <a:schemeClr val="accent1"/>
                </a:solidFill>
                <a:latin typeface="Arial" panose="020B0604020202020204"/>
                <a:ea typeface="Arial" panose="020B0604020202020204"/>
                <a:cs typeface="Arial" panose="020B0604020202020204"/>
                <a:sym typeface="Arial" panose="020B0604020202020204"/>
              </a:defRPr>
            </a:lvl7pPr>
            <a:lvl8pPr marL="0" marR="0" lvl="7" indent="0" algn="r" rtl="0">
              <a:spcBef>
                <a:spcPts val="0"/>
              </a:spcBef>
              <a:buNone/>
              <a:defRPr sz="2800" b="0" i="0" u="none" strike="noStrike" cap="none">
                <a:solidFill>
                  <a:schemeClr val="accent1"/>
                </a:solidFill>
                <a:latin typeface="Arial" panose="020B0604020202020204"/>
                <a:ea typeface="Arial" panose="020B0604020202020204"/>
                <a:cs typeface="Arial" panose="020B0604020202020204"/>
                <a:sym typeface="Arial" panose="020B0604020202020204"/>
              </a:defRPr>
            </a:lvl8pPr>
            <a:lvl9pPr marL="0" marR="0" lvl="8" indent="0" algn="r" rtl="0">
              <a:spcBef>
                <a:spcPts val="0"/>
              </a:spcBef>
              <a:buNone/>
              <a:defRPr sz="2800" b="0" i="0" u="none" strike="noStrike" cap="none">
                <a:solidFill>
                  <a:schemeClr val="accent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cxnSp>
        <p:nvCxnSpPr>
          <p:cNvPr id="13" name="Google Shape;13;p14"/>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drive.google.com/file/d/1Fh-NwmwZmEsyFWcNMoKejGf4BpELpPmC/view?usp=shari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
          <p:cNvSpPr txBox="1"/>
          <p:nvPr>
            <p:ph type="ctrTitle"/>
          </p:nvPr>
        </p:nvSpPr>
        <p:spPr>
          <a:xfrm>
            <a:off x="1562471" y="802298"/>
            <a:ext cx="9492382" cy="2541431"/>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dk1"/>
              </a:buClr>
              <a:buSzPts val="2400"/>
              <a:buFont typeface="Arial" panose="020B0604020202020204"/>
              <a:buNone/>
            </a:pPr>
            <a:r>
              <a:rPr lang="en-US" sz="2400"/>
              <a:t>	ANALYSIS ON FACEBOOK DATA</a:t>
            </a:r>
            <a:endParaRPr sz="2400"/>
          </a:p>
        </p:txBody>
      </p:sp>
      <p:sp>
        <p:nvSpPr>
          <p:cNvPr id="101" name="Google Shape;101;p1"/>
          <p:cNvSpPr txBox="1"/>
          <p:nvPr>
            <p:ph type="subTitle" idx="1"/>
          </p:nvPr>
        </p:nvSpPr>
        <p:spPr>
          <a:xfrm>
            <a:off x="2417780" y="3531204"/>
            <a:ext cx="8637072" cy="977621"/>
          </a:xfrm>
          <a:prstGeom prst="rect">
            <a:avLst/>
          </a:prstGeom>
          <a:noFill/>
          <a:ln>
            <a:noFill/>
          </a:ln>
        </p:spPr>
        <p:txBody>
          <a:bodyPr spcFirstLastPara="1" wrap="square" lIns="91425" tIns="91425" rIns="91425" bIns="91425" anchor="t" anchorCtr="0">
            <a:normAutofit/>
          </a:bodyPr>
          <a:lstStyle/>
          <a:p>
            <a:pPr marL="0" lvl="0" indent="0" algn="l" rtl="0">
              <a:lnSpc>
                <a:spcPct val="120000"/>
              </a:lnSpc>
              <a:spcBef>
                <a:spcPts val="0"/>
              </a:spcBef>
              <a:spcAft>
                <a:spcPts val="0"/>
              </a:spcAft>
              <a:buSzPts val="1800"/>
              <a:buNone/>
            </a:pPr>
            <a:r>
              <a:rPr lang="en-US"/>
              <a:t>SUBMITTED BY:- ARUN PANDEY</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a:t>7.</a:t>
            </a:r>
            <a:r>
              <a:rPr lang="en-US" sz="2665">
                <a:sym typeface="+mn-ea"/>
              </a:rPr>
              <a:t>HOW MANY LIKES RECEIVED THROUGH MOBILE AND WEBSITE GENDER-WISE</a:t>
            </a:r>
            <a:br>
              <a:rPr lang="en-US"/>
            </a:br>
            <a:endParaRPr lang="en-US"/>
          </a:p>
        </p:txBody>
      </p:sp>
      <p:sp>
        <p:nvSpPr>
          <p:cNvPr id="3" name="Text Placeholder 2"/>
          <p:cNvSpPr/>
          <p:nvPr>
            <p:ph type="body" idx="1"/>
          </p:nvPr>
        </p:nvSpPr>
        <p:spPr/>
        <p:txBody>
          <a:bodyPr/>
          <a:p>
            <a:r>
              <a:rPr lang="en-US"/>
              <a:t>Most of the users recevied </a:t>
            </a:r>
            <a:r>
              <a:rPr lang="en-US" b="1"/>
              <a:t>likes through mobile</a:t>
            </a:r>
            <a:r>
              <a:rPr lang="en-US"/>
              <a:t> </a:t>
            </a:r>
            <a:endParaRPr lang="en-US"/>
          </a:p>
          <a:p>
            <a:r>
              <a:rPr lang="en-US"/>
              <a:t>Therefore, many user </a:t>
            </a:r>
            <a:r>
              <a:rPr lang="en-US" b="1"/>
              <a:t>prefer mobile</a:t>
            </a:r>
            <a:r>
              <a:rPr lang="en-US"/>
              <a:t> to use </a:t>
            </a:r>
            <a:r>
              <a:rPr lang="en-US" b="1"/>
              <a:t>facebook</a:t>
            </a:r>
            <a:r>
              <a:rPr lang="en-US"/>
              <a:t> instead of </a:t>
            </a:r>
            <a:r>
              <a:rPr lang="en-US" b="1"/>
              <a:t>handling</a:t>
            </a:r>
            <a:r>
              <a:rPr lang="en-US"/>
              <a:t> it through </a:t>
            </a:r>
            <a:r>
              <a:rPr lang="en-US" b="1"/>
              <a:t>website</a:t>
            </a:r>
            <a:endParaRPr lang="en-US" b="1"/>
          </a:p>
        </p:txBody>
      </p:sp>
      <p:pic>
        <p:nvPicPr>
          <p:cNvPr id="4" name="Picture 3" descr="new7"/>
          <p:cNvPicPr>
            <a:picLocks noChangeAspect="1"/>
          </p:cNvPicPr>
          <p:nvPr/>
        </p:nvPicPr>
        <p:blipFill>
          <a:blip r:embed="rId1"/>
          <a:stretch>
            <a:fillRect/>
          </a:stretch>
        </p:blipFill>
        <p:spPr>
          <a:xfrm>
            <a:off x="1451610" y="3285490"/>
            <a:ext cx="7159625" cy="33483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9" name="Shape 169"/>
        <p:cNvGrpSpPr/>
        <p:nvPr/>
      </p:nvGrpSpPr>
      <p:grpSpPr>
        <a:xfrm>
          <a:off x="0" y="0"/>
          <a:ext cx="0" cy="0"/>
          <a:chOff x="0" y="0"/>
          <a:chExt cx="0" cy="0"/>
        </a:xfrm>
      </p:grpSpPr>
      <p:sp>
        <p:nvSpPr>
          <p:cNvPr id="170" name="Google Shape;170;p11"/>
          <p:cNvSpPr txBox="1"/>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dk1"/>
              </a:buClr>
              <a:buSzPct val="100000"/>
              <a:buFont typeface="Arial" panose="020B0604020202020204"/>
              <a:buNone/>
            </a:pPr>
            <a:r>
              <a:rPr lang="en-US" sz="2700"/>
              <a:t>8.</a:t>
            </a:r>
            <a:r>
              <a:rPr lang="en-US" sz="2700">
                <a:sym typeface="+mn-ea"/>
              </a:rPr>
              <a:t>ANALYSIS ON USE OF FACEBOOK OVER YEAR</a:t>
            </a:r>
            <a:br>
              <a:rPr lang="en-US" sz="2700"/>
            </a:br>
            <a:br>
              <a:rPr lang="en-US"/>
            </a:br>
            <a:endParaRPr lang="en-US"/>
          </a:p>
        </p:txBody>
      </p:sp>
      <p:sp>
        <p:nvSpPr>
          <p:cNvPr id="171" name="Google Shape;171;p11"/>
          <p:cNvSpPr txBox="1"/>
          <p:nvPr>
            <p:ph type="body" idx="1"/>
          </p:nvPr>
        </p:nvSpPr>
        <p:spPr>
          <a:xfrm>
            <a:off x="1451579" y="2015732"/>
            <a:ext cx="9603275" cy="3861285"/>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US"/>
              <a:t>From the below-given</a:t>
            </a:r>
            <a:r>
              <a:rPr lang="en-US" b="1"/>
              <a:t> trendline in graph</a:t>
            </a:r>
            <a:r>
              <a:rPr lang="en-US"/>
              <a:t> we observe that the </a:t>
            </a:r>
            <a:r>
              <a:rPr lang="en-US" b="1"/>
              <a:t>popularity</a:t>
            </a:r>
            <a:r>
              <a:rPr lang="en-US"/>
              <a:t> and the </a:t>
            </a:r>
            <a:r>
              <a:rPr lang="en-US" b="1"/>
              <a:t>usage of facebook is increasing </a:t>
            </a:r>
            <a:r>
              <a:rPr lang="en-US">
                <a:sym typeface="+mn-ea"/>
              </a:rPr>
              <a:t>over a year</a:t>
            </a:r>
            <a:endParaRPr lang="en-US"/>
          </a:p>
          <a:p>
            <a:pPr marL="228600" lvl="0" indent="-101600" algn="l" rtl="0">
              <a:lnSpc>
                <a:spcPct val="120000"/>
              </a:lnSpc>
              <a:spcBef>
                <a:spcPts val="1000"/>
              </a:spcBef>
              <a:spcAft>
                <a:spcPts val="0"/>
              </a:spcAft>
              <a:buSzPts val="2000"/>
              <a:buNone/>
            </a:pPr>
          </a:p>
        </p:txBody>
      </p:sp>
      <p:pic>
        <p:nvPicPr>
          <p:cNvPr id="2" name="Picture 1" descr="new8"/>
          <p:cNvPicPr>
            <a:picLocks noChangeAspect="1"/>
          </p:cNvPicPr>
          <p:nvPr/>
        </p:nvPicPr>
        <p:blipFill>
          <a:blip r:embed="rId1"/>
          <a:stretch>
            <a:fillRect/>
          </a:stretch>
        </p:blipFill>
        <p:spPr>
          <a:xfrm>
            <a:off x="1631950" y="2925445"/>
            <a:ext cx="7944485" cy="36709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76" name="Shape 176"/>
        <p:cNvGrpSpPr/>
        <p:nvPr/>
      </p:nvGrpSpPr>
      <p:grpSpPr>
        <a:xfrm>
          <a:off x="0" y="0"/>
          <a:ext cx="0" cy="0"/>
          <a:chOff x="0" y="0"/>
          <a:chExt cx="0" cy="0"/>
        </a:xfrm>
      </p:grpSpPr>
      <p:sp>
        <p:nvSpPr>
          <p:cNvPr id="177" name="Google Shape;177;p12"/>
          <p:cNvSpPr txBox="1"/>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dk1"/>
              </a:buClr>
              <a:buSzPts val="3200"/>
              <a:buFont typeface="Arial" panose="020B0604020202020204"/>
              <a:buNone/>
            </a:pPr>
            <a:r>
              <a:rPr lang="en-US"/>
              <a:t>9. </a:t>
            </a:r>
            <a:r>
              <a:rPr lang="en-US" sz="2665">
                <a:sym typeface="+mn-ea"/>
              </a:rPr>
              <a:t>WHAT IS THE COUNT MOBILE AND WEBSITE USER BY AGE</a:t>
            </a:r>
            <a:br>
              <a:rPr lang="en-US"/>
            </a:br>
            <a:br>
              <a:rPr lang="en-US"/>
            </a:br>
            <a:endParaRPr lang="en-US"/>
          </a:p>
        </p:txBody>
      </p:sp>
      <p:sp>
        <p:nvSpPr>
          <p:cNvPr id="178" name="Google Shape;178;p12"/>
          <p:cNvSpPr txBox="1"/>
          <p:nvPr>
            <p:ph type="body" idx="1"/>
          </p:nvPr>
        </p:nvSpPr>
        <p:spPr>
          <a:xfrm>
            <a:off x="1451579" y="2015732"/>
            <a:ext cx="9603275" cy="3958940"/>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US"/>
              <a:t>The</a:t>
            </a:r>
            <a:r>
              <a:rPr lang="en-US" b="1"/>
              <a:t> use of Facebook</a:t>
            </a:r>
            <a:r>
              <a:rPr lang="en-US"/>
              <a:t> through </a:t>
            </a:r>
            <a:r>
              <a:rPr lang="en-US" b="1"/>
              <a:t>mobile is prevalent</a:t>
            </a:r>
            <a:r>
              <a:rPr lang="en-US"/>
              <a:t> in the </a:t>
            </a:r>
            <a:r>
              <a:rPr lang="en-US" b="1"/>
              <a:t>younger age</a:t>
            </a:r>
            <a:r>
              <a:rPr lang="en-US"/>
              <a:t> as compared to other age-group </a:t>
            </a:r>
            <a:endParaRPr lang="en-US"/>
          </a:p>
          <a:p>
            <a:pPr marL="228600" lvl="0" indent="-228600" algn="l" rtl="0">
              <a:lnSpc>
                <a:spcPct val="120000"/>
              </a:lnSpc>
              <a:spcBef>
                <a:spcPts val="0"/>
              </a:spcBef>
              <a:spcAft>
                <a:spcPts val="0"/>
              </a:spcAft>
              <a:buSzPts val="2000"/>
              <a:buChar char="•"/>
            </a:pPr>
            <a:r>
              <a:rPr lang="en-US"/>
              <a:t>User at the </a:t>
            </a:r>
            <a:r>
              <a:rPr lang="en-US" b="1"/>
              <a:t>age of 103-113</a:t>
            </a:r>
            <a:r>
              <a:rPr lang="en-US"/>
              <a:t> are basically the </a:t>
            </a:r>
            <a:r>
              <a:rPr lang="en-US" b="1"/>
              <a:t>outliers</a:t>
            </a:r>
            <a:r>
              <a:rPr lang="en-US"/>
              <a:t> as they </a:t>
            </a:r>
            <a:r>
              <a:rPr lang="en-US" b="1"/>
              <a:t>stood out</a:t>
            </a:r>
            <a:r>
              <a:rPr lang="en-US"/>
              <a:t> against the different</a:t>
            </a:r>
            <a:r>
              <a:rPr lang="en-US" b="1"/>
              <a:t> age-group</a:t>
            </a:r>
            <a:endParaRPr lang="en-US"/>
          </a:p>
          <a:p>
            <a:pPr marL="228600" lvl="0" indent="-101600" algn="l" rtl="0">
              <a:lnSpc>
                <a:spcPct val="120000"/>
              </a:lnSpc>
              <a:spcBef>
                <a:spcPts val="1000"/>
              </a:spcBef>
              <a:spcAft>
                <a:spcPts val="0"/>
              </a:spcAft>
              <a:buSzPts val="2000"/>
              <a:buNone/>
            </a:pPr>
          </a:p>
        </p:txBody>
      </p:sp>
      <p:pic>
        <p:nvPicPr>
          <p:cNvPr id="2" name="Picture 1" descr="new9"/>
          <p:cNvPicPr>
            <a:picLocks noChangeAspect="1"/>
          </p:cNvPicPr>
          <p:nvPr/>
        </p:nvPicPr>
        <p:blipFill>
          <a:blip r:embed="rId1"/>
          <a:stretch>
            <a:fillRect/>
          </a:stretch>
        </p:blipFill>
        <p:spPr>
          <a:xfrm>
            <a:off x="2063750" y="3573145"/>
            <a:ext cx="7679690" cy="31330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83" name="Shape 183"/>
        <p:cNvGrpSpPr/>
        <p:nvPr/>
      </p:nvGrpSpPr>
      <p:grpSpPr>
        <a:xfrm>
          <a:off x="0" y="0"/>
          <a:ext cx="0" cy="0"/>
          <a:chOff x="0" y="0"/>
          <a:chExt cx="0" cy="0"/>
        </a:xfrm>
      </p:grpSpPr>
      <p:sp>
        <p:nvSpPr>
          <p:cNvPr id="184" name="Google Shape;184;p13"/>
          <p:cNvSpPr txBox="1"/>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dk1"/>
              </a:buClr>
              <a:buSzPts val="2800"/>
              <a:buFont typeface="Arial" panose="020B0604020202020204"/>
              <a:buNone/>
            </a:pPr>
            <a:r>
              <a:rPr lang="en-US" sz="2800"/>
              <a:t>10. </a:t>
            </a:r>
            <a:r>
              <a:rPr lang="en-US" sz="2665">
                <a:sym typeface="+mn-ea"/>
              </a:rPr>
              <a:t>TOP TEN USERS WITH MAXIMUM FRIEDNS COUNT</a:t>
            </a:r>
            <a:br>
              <a:rPr lang="en-US" sz="2665"/>
            </a:br>
            <a:br>
              <a:rPr lang="en-US" sz="2800"/>
            </a:br>
            <a:endParaRPr sz="2800"/>
          </a:p>
        </p:txBody>
      </p:sp>
      <p:sp>
        <p:nvSpPr>
          <p:cNvPr id="185" name="Google Shape;185;p13"/>
          <p:cNvSpPr txBox="1"/>
          <p:nvPr>
            <p:ph type="body" idx="1"/>
          </p:nvPr>
        </p:nvSpPr>
        <p:spPr>
          <a:xfrm>
            <a:off x="1451579" y="2015732"/>
            <a:ext cx="9603275" cy="4118738"/>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US"/>
              <a:t>Below given graph </a:t>
            </a:r>
            <a:r>
              <a:rPr lang="en-US" b="1"/>
              <a:t>list the top ten users</a:t>
            </a:r>
            <a:r>
              <a:rPr lang="en-US"/>
              <a:t> having maximum friends count </a:t>
            </a:r>
            <a:endParaRPr lang="en-US"/>
          </a:p>
          <a:p>
            <a:pPr marL="228600" lvl="0" indent="-228600" algn="l" rtl="0">
              <a:lnSpc>
                <a:spcPct val="120000"/>
              </a:lnSpc>
              <a:spcBef>
                <a:spcPts val="0"/>
              </a:spcBef>
              <a:spcAft>
                <a:spcPts val="0"/>
              </a:spcAft>
              <a:buSzPts val="2000"/>
              <a:buChar char="•"/>
            </a:pPr>
            <a:r>
              <a:rPr lang="en-US"/>
              <a:t>User id </a:t>
            </a:r>
            <a:r>
              <a:rPr lang="en-US" b="1"/>
              <a:t>2090699</a:t>
            </a:r>
            <a:r>
              <a:rPr lang="en-US"/>
              <a:t> and </a:t>
            </a:r>
            <a:r>
              <a:rPr lang="en-US" b="1"/>
              <a:t>1660276 </a:t>
            </a:r>
            <a:r>
              <a:rPr lang="en-US"/>
              <a:t>are </a:t>
            </a:r>
            <a:r>
              <a:rPr lang="en-US" b="1"/>
              <a:t>nearly equal</a:t>
            </a:r>
            <a:r>
              <a:rPr lang="en-US"/>
              <a:t> in total friends count</a:t>
            </a:r>
            <a:endParaRPr lang="en-US"/>
          </a:p>
        </p:txBody>
      </p:sp>
      <p:pic>
        <p:nvPicPr>
          <p:cNvPr id="2" name="Picture 1" descr="new10"/>
          <p:cNvPicPr>
            <a:picLocks noChangeAspect="1"/>
          </p:cNvPicPr>
          <p:nvPr/>
        </p:nvPicPr>
        <p:blipFill>
          <a:blip r:embed="rId1"/>
          <a:stretch>
            <a:fillRect/>
          </a:stretch>
        </p:blipFill>
        <p:spPr>
          <a:xfrm>
            <a:off x="1847850" y="2925445"/>
            <a:ext cx="7788275" cy="35471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451610" y="1155065"/>
            <a:ext cx="9603105" cy="698500"/>
          </a:xfrm>
        </p:spPr>
        <p:txBody>
          <a:bodyPr/>
          <a:p>
            <a:pPr algn="ctr"/>
            <a:r>
              <a:rPr lang="en-US" b="1"/>
              <a:t>Summary </a:t>
            </a:r>
            <a:endParaRPr lang="en-US" b="1"/>
          </a:p>
        </p:txBody>
      </p:sp>
      <p:sp>
        <p:nvSpPr>
          <p:cNvPr id="3" name="Text Placeholder 2"/>
          <p:cNvSpPr/>
          <p:nvPr>
            <p:ph type="body" idx="1"/>
          </p:nvPr>
        </p:nvSpPr>
        <p:spPr>
          <a:xfrm>
            <a:off x="1451610" y="2015490"/>
            <a:ext cx="10032365" cy="3864610"/>
          </a:xfrm>
        </p:spPr>
        <p:txBody>
          <a:bodyPr>
            <a:normAutofit fontScale="80000"/>
          </a:bodyPr>
          <a:p>
            <a:r>
              <a:rPr lang="en-US"/>
              <a:t>Thus we have analyzed that there are many fake users having age-group of 100-113 because they use the default settings provided by facebook while creating an account,there were operating facebook account through mobile as compared to website, more than 1900 of users were having 0 friends,though the male users were more in count, female users were receiving more likes compared to male user</a:t>
            </a:r>
            <a:endParaRPr lang="en-US"/>
          </a:p>
          <a:p>
            <a:r>
              <a:rPr lang="en-US"/>
              <a:t>Handled the null value of gender and tenure variable </a:t>
            </a:r>
            <a:endParaRPr lang="en-US"/>
          </a:p>
          <a:p>
            <a:r>
              <a:rPr lang="en-US"/>
              <a:t>For gender variable, we handled by dropping the records having null value</a:t>
            </a:r>
            <a:endParaRPr lang="en-US"/>
          </a:p>
          <a:p>
            <a:r>
              <a:rPr lang="en-US"/>
              <a:t>For tenure variable, we replaced the null value by calculating the median of tenure variable  </a:t>
            </a:r>
            <a:endParaRPr lang="en-US"/>
          </a:p>
          <a:p>
            <a:endParaRPr lang="en-US"/>
          </a:p>
          <a:p>
            <a:pPr marL="114300" indent="0">
              <a:buNone/>
            </a:pPr>
            <a:r>
              <a:rPr lang="en-US"/>
              <a:t>Please find the link attached below for watching the video regarding ppt explaination</a:t>
            </a:r>
            <a:endParaRPr lang="en-US"/>
          </a:p>
          <a:p>
            <a:pPr marL="114300" indent="0">
              <a:buNone/>
            </a:pPr>
            <a:r>
              <a:rPr lang="en-US">
                <a:hlinkClick r:id="rId1" action="ppaction://hlinkfile"/>
              </a:rPr>
              <a:t>Project presentation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sp>
        <p:nvSpPr>
          <p:cNvPr id="107" name="Google Shape;107;p2"/>
          <p:cNvSpPr txBox="1"/>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Arial" panose="020B0604020202020204"/>
              <a:buNone/>
            </a:pPr>
            <a:r>
              <a:rPr lang="en-US"/>
              <a:t>WHAT I HAVE  DONE IN PROJECT</a:t>
            </a:r>
            <a:endParaRPr lang="en-US"/>
          </a:p>
        </p:txBody>
      </p:sp>
      <p:sp>
        <p:nvSpPr>
          <p:cNvPr id="108" name="Google Shape;108;p2"/>
          <p:cNvSpPr txBox="1"/>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US"/>
              <a:t>ANALYSIS ON FACEBOOK</a:t>
            </a:r>
            <a:r>
              <a:rPr lang="en-US"/>
              <a:t> DATASET</a:t>
            </a:r>
            <a:r>
              <a:rPr lang="en-US"/>
              <a:t> ON BELOW OBJECTIVES</a:t>
            </a:r>
            <a:endParaRPr lang="en-US"/>
          </a:p>
          <a:p>
            <a:pPr marL="0" lvl="0" indent="0" algn="l" rtl="0">
              <a:lnSpc>
                <a:spcPct val="120000"/>
              </a:lnSpc>
              <a:spcBef>
                <a:spcPts val="0"/>
              </a:spcBef>
              <a:spcAft>
                <a:spcPts val="0"/>
              </a:spcAft>
              <a:buSzPts val="2000"/>
              <a:buNone/>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2" name="Shape 112"/>
        <p:cNvGrpSpPr/>
        <p:nvPr/>
      </p:nvGrpSpPr>
      <p:grpSpPr>
        <a:xfrm>
          <a:off x="0" y="0"/>
          <a:ext cx="0" cy="0"/>
          <a:chOff x="0" y="0"/>
          <a:chExt cx="0" cy="0"/>
        </a:xfrm>
      </p:grpSpPr>
      <p:sp>
        <p:nvSpPr>
          <p:cNvPr id="113" name="Google Shape;113;p3"/>
          <p:cNvSpPr txBox="1"/>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Arial" panose="020B0604020202020204"/>
              <a:buNone/>
            </a:pPr>
            <a:r>
              <a:rPr lang="en-US"/>
              <a:t>OBJECTIVES:-</a:t>
            </a:r>
            <a:endParaRPr lang="en-US"/>
          </a:p>
        </p:txBody>
      </p:sp>
      <p:sp>
        <p:nvSpPr>
          <p:cNvPr id="114" name="Google Shape;114;p3"/>
          <p:cNvSpPr txBox="1"/>
          <p:nvPr>
            <p:ph type="body" idx="1"/>
          </p:nvPr>
        </p:nvSpPr>
        <p:spPr>
          <a:xfrm>
            <a:off x="1451579" y="2015732"/>
            <a:ext cx="9603300" cy="4037700"/>
          </a:xfrm>
          <a:prstGeom prst="rect">
            <a:avLst/>
          </a:prstGeom>
          <a:noFill/>
          <a:ln>
            <a:noFill/>
          </a:ln>
        </p:spPr>
        <p:txBody>
          <a:bodyPr spcFirstLastPara="1" wrap="square" lIns="91425" tIns="45700" rIns="91425" bIns="45700" anchor="t" anchorCtr="0">
            <a:normAutofit/>
          </a:bodyPr>
          <a:lstStyle/>
          <a:p>
            <a:pPr marL="457200" lvl="0" indent="-457200" algn="l" rtl="0">
              <a:lnSpc>
                <a:spcPct val="120000"/>
              </a:lnSpc>
              <a:spcBef>
                <a:spcPts val="0"/>
              </a:spcBef>
              <a:spcAft>
                <a:spcPts val="0"/>
              </a:spcAft>
              <a:buSzPts val="1400"/>
              <a:buFont typeface="Arial" panose="020B0604020202020204"/>
              <a:buAutoNum type="arabicPeriod"/>
            </a:pPr>
            <a:r>
              <a:rPr lang="en-US" sz="1400"/>
              <a:t>WHAT IS THE COUNT OF USERS HAVING BIRTHDAY</a:t>
            </a:r>
            <a:endParaRPr lang="en-US" sz="1400"/>
          </a:p>
          <a:p>
            <a:pPr marL="457200" lvl="0" indent="-457200" algn="l" rtl="0">
              <a:lnSpc>
                <a:spcPct val="120000"/>
              </a:lnSpc>
              <a:spcBef>
                <a:spcPts val="1000"/>
              </a:spcBef>
              <a:spcAft>
                <a:spcPts val="0"/>
              </a:spcAft>
              <a:buSzPts val="1400"/>
              <a:buFont typeface="Arial" panose="020B0604020202020204"/>
              <a:buAutoNum type="arabicPeriod"/>
            </a:pPr>
            <a:r>
              <a:rPr lang="en-US" sz="1400"/>
              <a:t>ANALYSIS ON WHICH CATEGORY OF GENDER HAS MORE FRIENDS</a:t>
            </a:r>
            <a:endParaRPr lang="en-US" sz="1400"/>
          </a:p>
          <a:p>
            <a:pPr marL="457200" lvl="0" indent="-457200" algn="l" rtl="0">
              <a:lnSpc>
                <a:spcPct val="120000"/>
              </a:lnSpc>
              <a:spcBef>
                <a:spcPts val="1000"/>
              </a:spcBef>
              <a:spcAft>
                <a:spcPts val="0"/>
              </a:spcAft>
              <a:buSzPts val="1400"/>
              <a:buFont typeface="Arial" panose="020B0604020202020204"/>
              <a:buAutoNum type="arabicPeriod"/>
            </a:pPr>
            <a:r>
              <a:rPr lang="en-US" sz="1400"/>
              <a:t>WHAT IS THE DISTRIBUTION OF TENURE ACROSS DIFFERENT CATEGORIES OF GENDER</a:t>
            </a:r>
            <a:endParaRPr lang="en-US" sz="1400"/>
          </a:p>
          <a:p>
            <a:pPr marL="457200" lvl="0" indent="-457200" algn="l" rtl="0">
              <a:lnSpc>
                <a:spcPct val="120000"/>
              </a:lnSpc>
              <a:spcBef>
                <a:spcPts val="1000"/>
              </a:spcBef>
              <a:spcAft>
                <a:spcPts val="0"/>
              </a:spcAft>
              <a:buSzPts val="1400"/>
              <a:buFont typeface="Arial" panose="020B0604020202020204"/>
              <a:buAutoNum type="arabicPeriod"/>
            </a:pPr>
            <a:r>
              <a:rPr lang="en-US" sz="1400"/>
              <a:t>WHAT IS THE MAXIMUM AGE-GROUP OF FACEBOOK USERS</a:t>
            </a:r>
            <a:endParaRPr lang="en-US" sz="1400"/>
          </a:p>
          <a:p>
            <a:pPr marL="457200" lvl="0" indent="-457200" algn="l" rtl="0">
              <a:lnSpc>
                <a:spcPct val="120000"/>
              </a:lnSpc>
              <a:spcBef>
                <a:spcPts val="1000"/>
              </a:spcBef>
              <a:spcAft>
                <a:spcPts val="0"/>
              </a:spcAft>
              <a:buSzPts val="1400"/>
              <a:buFont typeface="Arial" panose="020B0604020202020204"/>
              <a:buAutoNum type="arabicPeriod"/>
            </a:pPr>
            <a:r>
              <a:rPr lang="en-US" sz="1400"/>
              <a:t>HOW MANY USERS HAVE NO FRIENDS </a:t>
            </a:r>
            <a:endParaRPr lang="en-US" sz="1400"/>
          </a:p>
          <a:p>
            <a:pPr marL="457200" lvl="0" indent="-457200" algn="l" rtl="0">
              <a:lnSpc>
                <a:spcPct val="120000"/>
              </a:lnSpc>
              <a:spcBef>
                <a:spcPts val="1000"/>
              </a:spcBef>
              <a:spcAft>
                <a:spcPts val="0"/>
              </a:spcAft>
              <a:buSzPts val="1400"/>
              <a:buFont typeface="Arial" panose="020B0604020202020204"/>
              <a:buAutoNum type="arabicPeriod"/>
            </a:pPr>
            <a:r>
              <a:rPr lang="en-US" sz="1400"/>
              <a:t>WHICH CATEGORY OF GENDER RECEIVED MAXIMUM LIKES</a:t>
            </a:r>
            <a:endParaRPr lang="en-US" sz="1400"/>
          </a:p>
          <a:p>
            <a:pPr marL="457200" lvl="0" indent="-457200" algn="l" rtl="0">
              <a:lnSpc>
                <a:spcPct val="120000"/>
              </a:lnSpc>
              <a:spcBef>
                <a:spcPts val="1000"/>
              </a:spcBef>
              <a:spcAft>
                <a:spcPts val="0"/>
              </a:spcAft>
              <a:buSzPts val="1400"/>
              <a:buFont typeface="Arial" panose="020B0604020202020204"/>
              <a:buAutoNum type="arabicPeriod"/>
            </a:pPr>
            <a:r>
              <a:rPr lang="en-US" sz="1400"/>
              <a:t>HOW MANY LIKES RECEIVED THROUGH MOBILE AND WEBSITE GENDER-WISE</a:t>
            </a:r>
            <a:endParaRPr lang="en-US" sz="1400"/>
          </a:p>
          <a:p>
            <a:pPr marL="457200" lvl="0" indent="-457200" algn="l" rtl="0">
              <a:lnSpc>
                <a:spcPct val="120000"/>
              </a:lnSpc>
              <a:spcBef>
                <a:spcPts val="1000"/>
              </a:spcBef>
              <a:spcAft>
                <a:spcPts val="0"/>
              </a:spcAft>
              <a:buSzPts val="1400"/>
              <a:buFont typeface="Arial" panose="020B0604020202020204"/>
              <a:buAutoNum type="arabicPeriod"/>
            </a:pPr>
            <a:r>
              <a:rPr lang="en-US" sz="1400"/>
              <a:t>ANALYSIS ON USE OF FACEBOOK OVER YEAR</a:t>
            </a:r>
            <a:endParaRPr lang="en-US" sz="1400"/>
          </a:p>
          <a:p>
            <a:pPr marL="457200" lvl="0" indent="-457200" algn="l" rtl="0">
              <a:lnSpc>
                <a:spcPct val="120000"/>
              </a:lnSpc>
              <a:spcBef>
                <a:spcPts val="1000"/>
              </a:spcBef>
              <a:spcAft>
                <a:spcPts val="0"/>
              </a:spcAft>
              <a:buSzPts val="1400"/>
              <a:buFont typeface="Arial" panose="020B0604020202020204"/>
              <a:buAutoNum type="arabicPeriod"/>
            </a:pPr>
            <a:r>
              <a:rPr lang="en-US" sz="1400"/>
              <a:t>WHAT IS THE COUNT MOBILE AND WEBSITE USER BY AGE</a:t>
            </a:r>
            <a:endParaRPr lang="en-US" sz="1400"/>
          </a:p>
          <a:p>
            <a:pPr marL="457200" lvl="0" indent="-457200" algn="l" rtl="0">
              <a:lnSpc>
                <a:spcPct val="120000"/>
              </a:lnSpc>
              <a:spcBef>
                <a:spcPts val="1000"/>
              </a:spcBef>
              <a:spcAft>
                <a:spcPts val="0"/>
              </a:spcAft>
              <a:buSzPts val="1400"/>
              <a:buFont typeface="Arial" panose="020B0604020202020204"/>
              <a:buAutoNum type="arabicPeriod"/>
            </a:pPr>
            <a:r>
              <a:rPr lang="en-US" sz="1400"/>
              <a:t>TOP TEN USERS WITH MAXIMUM FRIEDNS COUNT</a:t>
            </a:r>
            <a:endParaRPr lang="en-US" sz="1400"/>
          </a:p>
          <a:p>
            <a:pPr marL="457200" lvl="0" indent="-368300" algn="l" rtl="0">
              <a:lnSpc>
                <a:spcPct val="120000"/>
              </a:lnSpc>
              <a:spcBef>
                <a:spcPts val="1000"/>
              </a:spcBef>
              <a:spcAft>
                <a:spcPts val="0"/>
              </a:spcAft>
              <a:buSzPts val="1400"/>
              <a:buFont typeface="Arial" panose="020B0604020202020204"/>
              <a:buNone/>
            </a:pPr>
            <a:endParaRPr sz="1400"/>
          </a:p>
          <a:p>
            <a:pPr marL="457200" lvl="0" indent="-368300" algn="l" rtl="0">
              <a:lnSpc>
                <a:spcPct val="120000"/>
              </a:lnSpc>
              <a:spcBef>
                <a:spcPts val="1000"/>
              </a:spcBef>
              <a:spcAft>
                <a:spcPts val="0"/>
              </a:spcAft>
              <a:buSzPts val="1400"/>
              <a:buFont typeface="Arial" panose="020B0604020202020204"/>
              <a:buNone/>
            </a:pP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8" name="Shape 118"/>
        <p:cNvGrpSpPr/>
        <p:nvPr/>
      </p:nvGrpSpPr>
      <p:grpSpPr>
        <a:xfrm>
          <a:off x="0" y="0"/>
          <a:ext cx="0" cy="0"/>
          <a:chOff x="0" y="0"/>
          <a:chExt cx="0" cy="0"/>
        </a:xfrm>
      </p:grpSpPr>
      <p:sp>
        <p:nvSpPr>
          <p:cNvPr id="119" name="Google Shape;119;p4"/>
          <p:cNvSpPr txBox="1"/>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dk1"/>
              </a:buClr>
              <a:buSzPts val="2700"/>
              <a:buFont typeface="Arial" panose="020B0604020202020204"/>
              <a:buNone/>
            </a:pPr>
            <a:r>
              <a:rPr lang="en-US" sz="2700"/>
              <a:t>1. </a:t>
            </a:r>
            <a:r>
              <a:rPr lang="en-US" sz="2700">
                <a:sym typeface="+mn-ea"/>
              </a:rPr>
              <a:t>WHAT IS THE COUNT OF USERS HAVING BIRTHDAY</a:t>
            </a:r>
            <a:br>
              <a:rPr lang="en-US" sz="2700"/>
            </a:br>
            <a:br>
              <a:rPr lang="en-US"/>
            </a:br>
            <a:endParaRPr lang="en-US"/>
          </a:p>
        </p:txBody>
      </p:sp>
      <p:sp>
        <p:nvSpPr>
          <p:cNvPr id="120" name="Google Shape;120;p4"/>
          <p:cNvSpPr txBox="1"/>
          <p:nvPr>
            <p:ph type="body" idx="1"/>
          </p:nvPr>
        </p:nvSpPr>
        <p:spPr>
          <a:xfrm>
            <a:off x="1451579" y="2015732"/>
            <a:ext cx="9603275" cy="3958940"/>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US"/>
              <a:t>Most of the users are </a:t>
            </a:r>
            <a:r>
              <a:rPr lang="en-US" b="1"/>
              <a:t>having birthday</a:t>
            </a:r>
            <a:r>
              <a:rPr lang="en-US"/>
              <a:t> as </a:t>
            </a:r>
            <a:r>
              <a:rPr lang="en-US" b="1"/>
              <a:t>1st </a:t>
            </a:r>
            <a:r>
              <a:rPr lang="en-US"/>
              <a:t>which is </a:t>
            </a:r>
            <a:r>
              <a:rPr lang="en-US" b="1"/>
              <a:t>uneven</a:t>
            </a:r>
            <a:endParaRPr lang="en-US"/>
          </a:p>
          <a:p>
            <a:pPr marL="228600" lvl="0" indent="-228600" algn="l" rtl="0">
              <a:lnSpc>
                <a:spcPct val="120000"/>
              </a:lnSpc>
              <a:spcBef>
                <a:spcPts val="0"/>
              </a:spcBef>
              <a:spcAft>
                <a:spcPts val="0"/>
              </a:spcAft>
              <a:buSzPts val="2000"/>
              <a:buChar char="•"/>
            </a:pPr>
            <a:r>
              <a:rPr lang="en-US"/>
              <a:t>This may be because of </a:t>
            </a:r>
            <a:r>
              <a:rPr lang="en-US" b="1"/>
              <a:t>default setting</a:t>
            </a:r>
            <a:r>
              <a:rPr lang="en-US"/>
              <a:t> provided by </a:t>
            </a:r>
            <a:r>
              <a:rPr lang="en-US" b="1"/>
              <a:t>facebook</a:t>
            </a:r>
            <a:endParaRPr lang="en-US"/>
          </a:p>
          <a:p>
            <a:pPr marL="228600" lvl="0" indent="-101600" algn="l" rtl="0">
              <a:lnSpc>
                <a:spcPct val="120000"/>
              </a:lnSpc>
              <a:spcBef>
                <a:spcPts val="1000"/>
              </a:spcBef>
              <a:spcAft>
                <a:spcPts val="0"/>
              </a:spcAft>
              <a:buSzPts val="2000"/>
              <a:buNone/>
            </a:pPr>
          </a:p>
        </p:txBody>
      </p:sp>
      <p:graphicFrame>
        <p:nvGraphicFramePr>
          <p:cNvPr id="3" name="Chart 2"/>
          <p:cNvGraphicFramePr/>
          <p:nvPr/>
        </p:nvGraphicFramePr>
        <p:xfrm>
          <a:off x="1451610" y="2855595"/>
          <a:ext cx="9602470" cy="385000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5"/>
          <p:cNvSpPr txBox="1"/>
          <p:nvPr>
            <p:ph type="title"/>
          </p:nvPr>
        </p:nvSpPr>
        <p:spPr>
          <a:xfrm>
            <a:off x="1451610" y="1017905"/>
            <a:ext cx="9603105" cy="650875"/>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dk1"/>
              </a:buClr>
              <a:buSzPct val="100000"/>
              <a:buFont typeface="Arial" panose="020B0604020202020204"/>
              <a:buNone/>
            </a:pPr>
            <a:r>
              <a:rPr lang="en-US" sz="2000"/>
              <a:t>2. </a:t>
            </a:r>
            <a:r>
              <a:rPr lang="en-US" sz="2000">
                <a:sym typeface="+mn-ea"/>
              </a:rPr>
              <a:t>ANALYSIS ON WHICH CATEGORY OF GENDER HAS MORE FRIENDS</a:t>
            </a:r>
            <a:br>
              <a:rPr lang="en-US" sz="2000"/>
            </a:br>
            <a:br>
              <a:rPr lang="en-US"/>
            </a:br>
            <a:endParaRPr lang="en-US"/>
          </a:p>
        </p:txBody>
      </p:sp>
      <p:sp>
        <p:nvSpPr>
          <p:cNvPr id="127" name="Google Shape;127;p5"/>
          <p:cNvSpPr txBox="1"/>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US" b="1"/>
              <a:t>Female users</a:t>
            </a:r>
            <a:r>
              <a:rPr lang="en-US"/>
              <a:t> are having </a:t>
            </a:r>
            <a:r>
              <a:rPr lang="en-US" b="1"/>
              <a:t>more friends</a:t>
            </a:r>
            <a:r>
              <a:rPr lang="en-US"/>
              <a:t> as compared to male users </a:t>
            </a:r>
            <a:endParaRPr lang="en-US"/>
          </a:p>
          <a:p>
            <a:pPr marL="228600" lvl="0" indent="-228600" algn="l" rtl="0">
              <a:lnSpc>
                <a:spcPct val="120000"/>
              </a:lnSpc>
              <a:spcBef>
                <a:spcPts val="0"/>
              </a:spcBef>
              <a:spcAft>
                <a:spcPts val="0"/>
              </a:spcAft>
              <a:buSzPts val="2000"/>
              <a:buChar char="•"/>
            </a:pPr>
            <a:r>
              <a:rPr lang="en-US"/>
              <a:t>Surprising, the </a:t>
            </a:r>
            <a:r>
              <a:rPr lang="en-US" b="1"/>
              <a:t>count of male users</a:t>
            </a:r>
            <a:r>
              <a:rPr lang="en-US"/>
              <a:t> are </a:t>
            </a:r>
            <a:r>
              <a:rPr lang="en-US" b="1"/>
              <a:t>more</a:t>
            </a:r>
            <a:r>
              <a:rPr lang="en-US"/>
              <a:t> compared to female users</a:t>
            </a:r>
            <a:endParaRPr lang="en-US"/>
          </a:p>
        </p:txBody>
      </p:sp>
      <p:graphicFrame>
        <p:nvGraphicFramePr>
          <p:cNvPr id="3" name="Chart 2"/>
          <p:cNvGraphicFramePr/>
          <p:nvPr/>
        </p:nvGraphicFramePr>
        <p:xfrm>
          <a:off x="1451610" y="2925445"/>
          <a:ext cx="7574280" cy="364744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6"/>
          <p:cNvSpPr txBox="1"/>
          <p:nvPr>
            <p:ph type="title"/>
          </p:nvPr>
        </p:nvSpPr>
        <p:spPr>
          <a:xfrm>
            <a:off x="915670" y="804545"/>
            <a:ext cx="9869805" cy="104902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dk1"/>
              </a:buClr>
              <a:buSzPts val="2400"/>
              <a:buFont typeface="Arial" panose="020B0604020202020204"/>
              <a:buNone/>
            </a:pPr>
            <a:r>
              <a:rPr lang="en-US" sz="2400"/>
              <a:t>3.</a:t>
            </a:r>
            <a:r>
              <a:rPr lang="en-US" sz="2665">
                <a:sym typeface="+mn-ea"/>
              </a:rPr>
              <a:t>WHAT IS THE DISTRIBUTION OF TENURE ACROSS DIFFERENT CATEGORIES OF GENDER</a:t>
            </a:r>
            <a:br>
              <a:rPr lang="en-US" sz="2400"/>
            </a:br>
            <a:br>
              <a:rPr lang="en-US" sz="1800"/>
            </a:br>
            <a:endParaRPr sz="1800"/>
          </a:p>
        </p:txBody>
      </p:sp>
      <p:sp>
        <p:nvSpPr>
          <p:cNvPr id="134" name="Google Shape;134;p6"/>
          <p:cNvSpPr txBox="1"/>
          <p:nvPr>
            <p:ph type="body" idx="1"/>
          </p:nvPr>
        </p:nvSpPr>
        <p:spPr>
          <a:xfrm>
            <a:off x="915035" y="2015490"/>
            <a:ext cx="9996805" cy="4037965"/>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US"/>
              <a:t>The average usage of facebook is done </a:t>
            </a:r>
            <a:r>
              <a:rPr lang="en-US" b="1"/>
              <a:t>maximum by female users</a:t>
            </a:r>
            <a:r>
              <a:rPr lang="en-US"/>
              <a:t> as compared to </a:t>
            </a:r>
            <a:r>
              <a:rPr lang="en-US" b="1"/>
              <a:t>male users</a:t>
            </a:r>
            <a:endParaRPr lang="en-US" b="1"/>
          </a:p>
        </p:txBody>
      </p:sp>
      <p:pic>
        <p:nvPicPr>
          <p:cNvPr id="3" name="Picture 2" descr="new3"/>
          <p:cNvPicPr>
            <a:picLocks noChangeAspect="1"/>
          </p:cNvPicPr>
          <p:nvPr/>
        </p:nvPicPr>
        <p:blipFill>
          <a:blip r:embed="rId1"/>
          <a:stretch>
            <a:fillRect/>
          </a:stretch>
        </p:blipFill>
        <p:spPr>
          <a:xfrm>
            <a:off x="1703705" y="2796540"/>
            <a:ext cx="8103235" cy="39255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0" name="Google Shape;140;p7"/>
          <p:cNvSpPr txBox="1"/>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dk1"/>
              </a:buClr>
              <a:buSzPts val="2400"/>
              <a:buFont typeface="Arial" panose="020B0604020202020204"/>
              <a:buNone/>
            </a:pPr>
            <a:r>
              <a:rPr lang="en-US" sz="2400"/>
              <a:t>4. </a:t>
            </a:r>
            <a:r>
              <a:rPr lang="en-US" sz="2400">
                <a:sym typeface="+mn-ea"/>
              </a:rPr>
              <a:t>WHAT IS THE MAXIMUM AGE-GROUP OF FACEBOOK USERS</a:t>
            </a:r>
            <a:br>
              <a:rPr lang="en-US" sz="2400"/>
            </a:br>
            <a:br>
              <a:rPr lang="en-US" sz="2400"/>
            </a:br>
            <a:endParaRPr sz="2400"/>
          </a:p>
        </p:txBody>
      </p:sp>
      <p:sp>
        <p:nvSpPr>
          <p:cNvPr id="141" name="Google Shape;141;p7"/>
          <p:cNvSpPr txBox="1"/>
          <p:nvPr>
            <p:ph type="body" idx="1"/>
          </p:nvPr>
        </p:nvSpPr>
        <p:spPr>
          <a:xfrm>
            <a:off x="1198485" y="2015732"/>
            <a:ext cx="9856369" cy="3772509"/>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US"/>
              <a:t>We can infer, that </a:t>
            </a:r>
            <a:r>
              <a:rPr lang="en-US" b="1"/>
              <a:t>age-group 13-22</a:t>
            </a:r>
            <a:r>
              <a:rPr lang="en-US"/>
              <a:t> are having </a:t>
            </a:r>
            <a:r>
              <a:rPr lang="en-US" b="1"/>
              <a:t>maximum of facebook users</a:t>
            </a:r>
            <a:r>
              <a:rPr lang="en-US"/>
              <a:t> </a:t>
            </a:r>
            <a:endParaRPr lang="en-US"/>
          </a:p>
          <a:p>
            <a:pPr marL="228600" lvl="0" indent="-228600" algn="l" rtl="0">
              <a:lnSpc>
                <a:spcPct val="120000"/>
              </a:lnSpc>
              <a:spcBef>
                <a:spcPts val="0"/>
              </a:spcBef>
              <a:spcAft>
                <a:spcPts val="0"/>
              </a:spcAft>
              <a:buSzPts val="2000"/>
              <a:buChar char="•"/>
            </a:pPr>
            <a:r>
              <a:rPr lang="en-US"/>
              <a:t>Surprisingly, there are facebook user of </a:t>
            </a:r>
            <a:r>
              <a:rPr lang="en-US" b="1"/>
              <a:t>age-group 103-113</a:t>
            </a:r>
            <a:r>
              <a:rPr lang="en-US"/>
              <a:t> which are certainly the </a:t>
            </a:r>
            <a:r>
              <a:rPr lang="en-US" b="1"/>
              <a:t>fake users</a:t>
            </a:r>
            <a:r>
              <a:rPr lang="en-US"/>
              <a:t> </a:t>
            </a:r>
            <a:endParaRPr lang="en-US"/>
          </a:p>
        </p:txBody>
      </p:sp>
      <p:pic>
        <p:nvPicPr>
          <p:cNvPr id="2" name="Picture 1" descr="new4"/>
          <p:cNvPicPr>
            <a:picLocks noChangeAspect="1"/>
          </p:cNvPicPr>
          <p:nvPr/>
        </p:nvPicPr>
        <p:blipFill>
          <a:blip r:embed="rId1"/>
          <a:stretch>
            <a:fillRect/>
          </a:stretch>
        </p:blipFill>
        <p:spPr>
          <a:xfrm>
            <a:off x="1919605" y="3285490"/>
            <a:ext cx="7753350" cy="32283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6" name="Shape 146"/>
        <p:cNvGrpSpPr/>
        <p:nvPr/>
      </p:nvGrpSpPr>
      <p:grpSpPr>
        <a:xfrm>
          <a:off x="0" y="0"/>
          <a:ext cx="0" cy="0"/>
          <a:chOff x="0" y="0"/>
          <a:chExt cx="0" cy="0"/>
        </a:xfrm>
      </p:grpSpPr>
      <p:sp>
        <p:nvSpPr>
          <p:cNvPr id="147" name="Google Shape;147;p8"/>
          <p:cNvSpPr txBox="1"/>
          <p:nvPr>
            <p:ph type="title"/>
          </p:nvPr>
        </p:nvSpPr>
        <p:spPr>
          <a:xfrm>
            <a:off x="1451610" y="1004570"/>
            <a:ext cx="9603105" cy="848995"/>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dk1"/>
              </a:buClr>
              <a:buSzPct val="100000"/>
              <a:buFont typeface="Arial" panose="020B0604020202020204"/>
              <a:buNone/>
            </a:pPr>
            <a:r>
              <a:rPr lang="en-US" sz="2700"/>
              <a:t>5.</a:t>
            </a:r>
            <a:r>
              <a:rPr lang="en-US" sz="2660">
                <a:sym typeface="+mn-ea"/>
              </a:rPr>
              <a:t>HOW MANY USERS HAVE NO FRIENDS </a:t>
            </a:r>
            <a:br>
              <a:rPr lang="en-US" sz="2660"/>
            </a:br>
            <a:br>
              <a:rPr lang="en-US"/>
            </a:br>
            <a:br>
              <a:rPr lang="en-US"/>
            </a:br>
            <a:endParaRPr lang="en-US"/>
          </a:p>
        </p:txBody>
      </p:sp>
      <p:sp>
        <p:nvSpPr>
          <p:cNvPr id="148" name="Google Shape;148;p8"/>
          <p:cNvSpPr txBox="1"/>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US"/>
              <a:t>We can analyze that more than </a:t>
            </a:r>
            <a:r>
              <a:rPr lang="en-US" b="1"/>
              <a:t>1900 users have 0 friends</a:t>
            </a:r>
            <a:endParaRPr lang="en-US" b="1"/>
          </a:p>
          <a:p>
            <a:pPr marL="228600" lvl="0" indent="-228600" algn="l" rtl="0">
              <a:lnSpc>
                <a:spcPct val="120000"/>
              </a:lnSpc>
              <a:spcBef>
                <a:spcPts val="0"/>
              </a:spcBef>
              <a:spcAft>
                <a:spcPts val="0"/>
              </a:spcAft>
              <a:buSzPts val="2000"/>
              <a:buChar char="•"/>
            </a:pPr>
            <a:r>
              <a:rPr lang="en-US"/>
              <a:t>Only</a:t>
            </a:r>
            <a:r>
              <a:rPr lang="en-US" b="1"/>
              <a:t> few users</a:t>
            </a:r>
            <a:r>
              <a:rPr lang="en-US"/>
              <a:t> have </a:t>
            </a:r>
            <a:r>
              <a:rPr lang="en-US" b="1"/>
              <a:t>friends</a:t>
            </a:r>
            <a:r>
              <a:rPr lang="en-US"/>
              <a:t> more than </a:t>
            </a:r>
            <a:r>
              <a:rPr lang="en-US" b="1"/>
              <a:t>450</a:t>
            </a:r>
            <a:r>
              <a:rPr lang="en-US"/>
              <a:t> </a:t>
            </a:r>
            <a:endParaRPr lang="en-US"/>
          </a:p>
          <a:p>
            <a:pPr marL="228600" lvl="0" indent="-101600" algn="l" rtl="0">
              <a:lnSpc>
                <a:spcPct val="120000"/>
              </a:lnSpc>
              <a:spcBef>
                <a:spcPts val="1000"/>
              </a:spcBef>
              <a:spcAft>
                <a:spcPts val="0"/>
              </a:spcAft>
              <a:buSzPts val="2000"/>
              <a:buNone/>
            </a:pPr>
          </a:p>
        </p:txBody>
      </p:sp>
      <p:pic>
        <p:nvPicPr>
          <p:cNvPr id="2" name="Picture 1" descr="new6"/>
          <p:cNvPicPr>
            <a:picLocks noChangeAspect="1"/>
          </p:cNvPicPr>
          <p:nvPr/>
        </p:nvPicPr>
        <p:blipFill>
          <a:blip r:embed="rId1"/>
          <a:stretch>
            <a:fillRect/>
          </a:stretch>
        </p:blipFill>
        <p:spPr>
          <a:xfrm>
            <a:off x="2567940" y="2853055"/>
            <a:ext cx="6172200" cy="39547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53" name="Shape 153"/>
        <p:cNvGrpSpPr/>
        <p:nvPr/>
      </p:nvGrpSpPr>
      <p:grpSpPr>
        <a:xfrm>
          <a:off x="0" y="0"/>
          <a:ext cx="0" cy="0"/>
          <a:chOff x="0" y="0"/>
          <a:chExt cx="0" cy="0"/>
        </a:xfrm>
      </p:grpSpPr>
      <p:sp>
        <p:nvSpPr>
          <p:cNvPr id="154" name="Google Shape;154;p9"/>
          <p:cNvSpPr txBox="1"/>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dk1"/>
              </a:buClr>
              <a:buSzPts val="2400"/>
              <a:buFont typeface="Arial" panose="020B0604020202020204"/>
              <a:buNone/>
            </a:pPr>
            <a:r>
              <a:rPr lang="en-US" sz="2400"/>
              <a:t>6. </a:t>
            </a:r>
            <a:r>
              <a:rPr lang="en-US" sz="2400">
                <a:sym typeface="+mn-ea"/>
              </a:rPr>
              <a:t>WHICH CATEGORY OF GENDER RECEIVED MAXIMUM LIKES</a:t>
            </a:r>
            <a:br>
              <a:rPr lang="en-US" sz="2400"/>
            </a:br>
            <a:br>
              <a:rPr lang="en-US"/>
            </a:br>
            <a:endParaRPr lang="en-US"/>
          </a:p>
        </p:txBody>
      </p:sp>
      <p:sp>
        <p:nvSpPr>
          <p:cNvPr id="155" name="Google Shape;155;p9"/>
          <p:cNvSpPr txBox="1"/>
          <p:nvPr>
            <p:ph type="body" idx="1"/>
          </p:nvPr>
        </p:nvSpPr>
        <p:spPr>
          <a:xfrm>
            <a:off x="1451579" y="2015732"/>
            <a:ext cx="9603275" cy="3736998"/>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US"/>
              <a:t>Surprisingly, though the </a:t>
            </a:r>
            <a:r>
              <a:rPr lang="en-US" b="1"/>
              <a:t>male users</a:t>
            </a:r>
            <a:r>
              <a:rPr lang="en-US"/>
              <a:t> are</a:t>
            </a:r>
            <a:r>
              <a:rPr lang="en-US" b="1"/>
              <a:t> more</a:t>
            </a:r>
            <a:r>
              <a:rPr lang="en-US"/>
              <a:t> compared to </a:t>
            </a:r>
            <a:r>
              <a:rPr lang="en-US" b="1"/>
              <a:t>females users</a:t>
            </a:r>
            <a:r>
              <a:rPr lang="en-US"/>
              <a:t> </a:t>
            </a:r>
            <a:endParaRPr lang="en-US"/>
          </a:p>
          <a:p>
            <a:pPr marL="228600" lvl="0" indent="-228600" algn="l" rtl="0">
              <a:lnSpc>
                <a:spcPct val="120000"/>
              </a:lnSpc>
              <a:spcBef>
                <a:spcPts val="0"/>
              </a:spcBef>
              <a:spcAft>
                <a:spcPts val="0"/>
              </a:spcAft>
              <a:buSzPts val="2000"/>
              <a:buChar char="•"/>
            </a:pPr>
            <a:r>
              <a:rPr lang="en-US" b="1"/>
              <a:t>Female users</a:t>
            </a:r>
            <a:r>
              <a:rPr lang="en-US"/>
              <a:t> received the </a:t>
            </a:r>
            <a:r>
              <a:rPr lang="en-US" b="1"/>
              <a:t>maximum percent of likes</a:t>
            </a:r>
            <a:r>
              <a:rPr lang="en-US"/>
              <a:t> compared to </a:t>
            </a:r>
            <a:r>
              <a:rPr lang="en-US" b="1"/>
              <a:t>male users</a:t>
            </a:r>
            <a:endParaRPr lang="en-US" b="1"/>
          </a:p>
        </p:txBody>
      </p:sp>
      <p:pic>
        <p:nvPicPr>
          <p:cNvPr id="2" name="Picture 1" descr="new5"/>
          <p:cNvPicPr>
            <a:picLocks noChangeAspect="1"/>
          </p:cNvPicPr>
          <p:nvPr/>
        </p:nvPicPr>
        <p:blipFill>
          <a:blip r:embed="rId1"/>
          <a:stretch>
            <a:fillRect/>
          </a:stretch>
        </p:blipFill>
        <p:spPr>
          <a:xfrm>
            <a:off x="3204210" y="3141345"/>
            <a:ext cx="5783580" cy="3534410"/>
          </a:xfrm>
          <a:prstGeom prst="rect">
            <a:avLst/>
          </a:prstGeom>
        </p:spPr>
      </p:pic>
    </p:spTree>
  </p:cSld>
  <p:clrMapOvr>
    <a:masterClrMapping/>
  </p:clrMapOvr>
</p:sld>
</file>

<file path=ppt/theme/theme1.xml><?xml version="1.0" encoding="utf-8"?>
<a:theme xmlns:a="http://schemas.openxmlformats.org/drawingml/2006/main"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3211</Words>
  <Application>WPS Presentation</Application>
  <PresentationFormat/>
  <Paragraphs>86</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Arial</vt:lpstr>
      <vt:lpstr>SimSun</vt:lpstr>
      <vt:lpstr>Wingdings</vt:lpstr>
      <vt:lpstr>Arial</vt:lpstr>
      <vt:lpstr>Microsoft YaHei</vt:lpstr>
      <vt:lpstr>Arial Unicode MS</vt:lpstr>
      <vt:lpstr>Gallery</vt:lpstr>
      <vt:lpstr>	ANALYSIS ON FACEBOOK DATA</vt:lpstr>
      <vt:lpstr>WHAT I HAVE  DONE IN PROJECT</vt:lpstr>
      <vt:lpstr>OBJECTIVES:-</vt:lpstr>
      <vt:lpstr>1. WHAT IS THE COUNT OF USERS HAVING BIRTHDAY  </vt:lpstr>
      <vt:lpstr>2. ANALYSIS ON WHICH CATEGORY OF GENDER HAS MORE FRIENDS  </vt:lpstr>
      <vt:lpstr>3.WHAT IS THE DISTRIBUTION OF TENURE ACROSS DIFFERENT CATEGORIES OF GENDER  </vt:lpstr>
      <vt:lpstr>4. WHAT IS THE MAXIMUM AGE-GROUP OF FACEBOOK USERS  </vt:lpstr>
      <vt:lpstr>5.HOW MANY USERS HAVE NO FRIENDS    </vt:lpstr>
      <vt:lpstr>6. WHICH CATEGORY OF GENDER RECEIVED MAXIMUM LIKES  </vt:lpstr>
      <vt:lpstr>7.HOW MANY LIKES RECEIVED THROUGH MOBILE AND WEBSITE GENDER-WISE </vt:lpstr>
      <vt:lpstr>8.ANALYSIS ON USE OF FACEBOOK OVER YEAR  </vt:lpstr>
      <vt:lpstr>9. WHAT IS THE COUNT MOBILE AND WEBSITE USER BY AGE  </vt:lpstr>
      <vt:lpstr>10. TOP TEN USERS WITH MAXIMUM FRIEDNS COUNT  </vt:lpstr>
      <vt:lpstr>Summary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ANALYSIS ON FACEBOOK DATA</dc:title>
  <dc:creator>Abhishek</dc:creator>
  <cp:lastModifiedBy>Asus</cp:lastModifiedBy>
  <cp:revision>10</cp:revision>
  <dcterms:created xsi:type="dcterms:W3CDTF">2021-07-22T06:06:00Z</dcterms:created>
  <dcterms:modified xsi:type="dcterms:W3CDTF">2021-08-19T05:48:51Z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1033-11.2.0.10258</vt:lpwstr>
  </property>
  <property fmtid="{D5CDD505-2E9C-101B-9397-08002B2CF9AE}" pid="3" name="ICV">
    <vt:lpwstr>E7792C3FC32440A0A8A128BBEE435D8F</vt:lpwstr>
  </property>
</Properties>
</file>