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430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GIUDE:</a:t>
            </a:r>
            <a:br>
              <a:rPr lang="en-US" sz="3200" dirty="0"/>
            </a:br>
            <a:r>
              <a:rPr lang="en-US" sz="2400" dirty="0"/>
              <a:t>SAVITA S</a:t>
            </a:r>
            <a:endParaRPr lang="en-IN" sz="2400" dirty="0"/>
          </a:p>
          <a:p>
            <a:pPr marL="11430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Assistant Professor Dept. Of CSE,</a:t>
            </a:r>
            <a:endParaRPr lang="en-IN" sz="2400" dirty="0"/>
          </a:p>
          <a:p>
            <a:pPr marL="11430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CSE, JSSATEB</a:t>
            </a:r>
            <a:endParaRPr lang="en-IN" sz="2400" dirty="0"/>
          </a:p>
          <a:p>
            <a:pPr algn="ctr"/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Done By: </a:t>
            </a:r>
          </a:p>
          <a:p>
            <a:pPr marL="114300" indent="0" algn="ctr">
              <a:buNone/>
            </a:pPr>
            <a:r>
              <a:rPr lang="en-US" dirty="0" smtClean="0"/>
              <a:t>	</a:t>
            </a:r>
            <a:r>
              <a:rPr lang="en-US" dirty="0" err="1" smtClean="0"/>
              <a:t>Dhruva</a:t>
            </a:r>
            <a:r>
              <a:rPr lang="en-US" dirty="0" smtClean="0"/>
              <a:t> V (1JS18CS403)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3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Topic/Title of the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Python </a:t>
            </a:r>
            <a:r>
              <a:rPr lang="en-US" dirty="0" err="1" smtClean="0"/>
              <a:t>Django</a:t>
            </a:r>
            <a:r>
              <a:rPr lang="en-US" dirty="0" smtClean="0"/>
              <a:t> and 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Internship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 internship work has been completed (from 05/12/20 to 02/01/21)</a:t>
            </a:r>
          </a:p>
          <a:p>
            <a:r>
              <a:rPr lang="en-US" dirty="0" smtClean="0"/>
              <a:t>We learnt about web development in </a:t>
            </a:r>
            <a:r>
              <a:rPr lang="en-US" dirty="0" err="1" smtClean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7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Gowri</a:t>
            </a:r>
            <a:r>
              <a:rPr lang="en-US" dirty="0" smtClean="0"/>
              <a:t> Software Solutions focused on our customers market facing business process such as research, product development, marketing, sales and customer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9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18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</TotalTime>
  <Words>65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Internship Presentation</vt:lpstr>
      <vt:lpstr>Topic/Title of the Internship</vt:lpstr>
      <vt:lpstr>About Internship Work</vt:lpstr>
      <vt:lpstr>Company Profile</vt:lpstr>
      <vt:lpstr>Thank You,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Dhruva V</dc:creator>
  <cp:lastModifiedBy>Dhruva V</cp:lastModifiedBy>
  <cp:revision>2</cp:revision>
  <dcterms:created xsi:type="dcterms:W3CDTF">2006-08-16T00:00:00Z</dcterms:created>
  <dcterms:modified xsi:type="dcterms:W3CDTF">2021-06-04T08:27:26Z</dcterms:modified>
</cp:coreProperties>
</file>