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Maniar" userId="ca02b83c-8175-4ae7-bd2c-3d8007c1eab3" providerId="ADAL" clId="{4B9DE6D5-0734-4531-B33A-B92D3D8CACA1}"/>
    <pc:docChg chg="undo custSel modSld modMainMaster">
      <pc:chgData name="Dhruv Maniar" userId="ca02b83c-8175-4ae7-bd2c-3d8007c1eab3" providerId="ADAL" clId="{4B9DE6D5-0734-4531-B33A-B92D3D8CACA1}" dt="2022-09-30T21:53:06.433" v="98"/>
      <pc:docMkLst>
        <pc:docMk/>
      </pc:docMkLst>
      <pc:sldChg chg="modSp mod setBg">
        <pc:chgData name="Dhruv Maniar" userId="ca02b83c-8175-4ae7-bd2c-3d8007c1eab3" providerId="ADAL" clId="{4B9DE6D5-0734-4531-B33A-B92D3D8CACA1}" dt="2022-09-30T21:53:06.433" v="98"/>
        <pc:sldMkLst>
          <pc:docMk/>
          <pc:sldMk cId="674201432" sldId="256"/>
        </pc:sldMkLst>
        <pc:spChg chg="mod">
          <ac:chgData name="Dhruv Maniar" userId="ca02b83c-8175-4ae7-bd2c-3d8007c1eab3" providerId="ADAL" clId="{4B9DE6D5-0734-4531-B33A-B92D3D8CACA1}" dt="2022-09-30T21:52:24.728" v="90" actId="207"/>
          <ac:spMkLst>
            <pc:docMk/>
            <pc:sldMk cId="674201432" sldId="256"/>
            <ac:spMk id="2" creationId="{F616FA82-7F64-6468-DC7A-C82289B0D6CB}"/>
          </ac:spMkLst>
        </pc:spChg>
        <pc:spChg chg="mod">
          <ac:chgData name="Dhruv Maniar" userId="ca02b83c-8175-4ae7-bd2c-3d8007c1eab3" providerId="ADAL" clId="{4B9DE6D5-0734-4531-B33A-B92D3D8CACA1}" dt="2022-09-30T21:52:33.044" v="93" actId="20577"/>
          <ac:spMkLst>
            <pc:docMk/>
            <pc:sldMk cId="674201432" sldId="256"/>
            <ac:spMk id="3" creationId="{3F16E259-D085-0876-71F3-502DB6D4DCA1}"/>
          </ac:spMkLst>
        </pc:spChg>
      </pc:sldChg>
      <pc:sldChg chg="modSp mod setBg">
        <pc:chgData name="Dhruv Maniar" userId="ca02b83c-8175-4ae7-bd2c-3d8007c1eab3" providerId="ADAL" clId="{4B9DE6D5-0734-4531-B33A-B92D3D8CACA1}" dt="2022-09-30T21:52:49.283" v="95"/>
        <pc:sldMkLst>
          <pc:docMk/>
          <pc:sldMk cId="2412688056" sldId="257"/>
        </pc:sldMkLst>
        <pc:spChg chg="mod">
          <ac:chgData name="Dhruv Maniar" userId="ca02b83c-8175-4ae7-bd2c-3d8007c1eab3" providerId="ADAL" clId="{4B9DE6D5-0734-4531-B33A-B92D3D8CACA1}" dt="2022-09-30T21:36:20.760" v="7" actId="207"/>
          <ac:spMkLst>
            <pc:docMk/>
            <pc:sldMk cId="2412688056" sldId="257"/>
            <ac:spMk id="3" creationId="{8C5D6122-DA39-6550-3244-FDC4ADB6B5D3}"/>
          </ac:spMkLst>
        </pc:spChg>
      </pc:sldChg>
      <pc:sldMasterChg chg="setBg modSldLayout">
        <pc:chgData name="Dhruv Maniar" userId="ca02b83c-8175-4ae7-bd2c-3d8007c1eab3" providerId="ADAL" clId="{4B9DE6D5-0734-4531-B33A-B92D3D8CACA1}" dt="2022-09-30T21:52:49.283" v="95"/>
        <pc:sldMasterMkLst>
          <pc:docMk/>
          <pc:sldMasterMk cId="3296574849" sldId="2147483648"/>
        </pc:sldMasterMkLst>
        <pc:sldLayoutChg chg="setBg">
          <pc:chgData name="Dhruv Maniar" userId="ca02b83c-8175-4ae7-bd2c-3d8007c1eab3" providerId="ADAL" clId="{4B9DE6D5-0734-4531-B33A-B92D3D8CACA1}" dt="2022-09-30T21:52:49.283" v="95"/>
          <pc:sldLayoutMkLst>
            <pc:docMk/>
            <pc:sldMasterMk cId="3296574849" sldId="2147483648"/>
            <pc:sldLayoutMk cId="4217419494" sldId="2147483649"/>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995684897" sldId="2147483650"/>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3822683331" sldId="2147483651"/>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4120465189" sldId="2147483652"/>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3508262412" sldId="2147483653"/>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3044548432" sldId="2147483654"/>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813299011" sldId="2147483655"/>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762170844" sldId="2147483656"/>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2581909086" sldId="2147483657"/>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1436078003" sldId="2147483658"/>
          </pc:sldLayoutMkLst>
        </pc:sldLayoutChg>
        <pc:sldLayoutChg chg="setBg">
          <pc:chgData name="Dhruv Maniar" userId="ca02b83c-8175-4ae7-bd2c-3d8007c1eab3" providerId="ADAL" clId="{4B9DE6D5-0734-4531-B33A-B92D3D8CACA1}" dt="2022-09-30T21:52:49.283" v="95"/>
          <pc:sldLayoutMkLst>
            <pc:docMk/>
            <pc:sldMasterMk cId="3296574849" sldId="2147483648"/>
            <pc:sldLayoutMk cId="219439074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9828-7952-251C-65E6-A79D530A1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71345-DA55-9EAB-CD25-FBBBB2405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A3E33-D90B-894E-0A35-40182BBFFCCB}"/>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2ACAEF8E-4199-E65A-5C63-8E306066F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312FB-F843-23CF-867D-64F1EE1E3F5A}"/>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421741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1CA1-2837-1D27-BF6A-FE8EF17285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1147FC-F29F-3DEC-1E3A-B01F817B9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05507-7715-4726-10ED-09ADD59BC3DF}"/>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AC3F4D9D-D6C6-9BD2-4382-A82370D6E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86C69-7D9E-58CF-937C-68709A97527D}"/>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143607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21415-EFA8-7218-D1CF-BA03FBA5E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2CFB4-90F8-66F4-E357-50696CBF4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AD757-FC92-8D13-0BD4-3D3938CB657B}"/>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7FB3DB39-38FF-6F0D-F7D6-45816832C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28258-EE77-C876-7EE7-ADFE3CA5EE15}"/>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219439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DD7A-A03E-2524-B028-0D9F25299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2AE8A-2B34-8A21-8E49-2007172C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FA2D-F3FD-608C-FEFD-9DA32A995A16}"/>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A5787E87-39AC-11DA-5D3C-07BEE823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D5B2A-5D88-A7B2-710E-160ABD1A2884}"/>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99568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A0FF-F2A3-6773-D909-5DFC89C23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76D7B8-A7E6-73A9-BFD0-365798C03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2D121-9CCC-299E-3F89-193A3F57980F}"/>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8C62DD5C-0187-927E-ADC3-AB1E0719C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445C1-5FC5-E569-FD74-5A6E5925A805}"/>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382268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1A52-8E65-0F02-4829-E0386F239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F63D2-8514-500F-5497-BB5D792D7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DEB757-C86D-887C-7BA8-BD76BBBFF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BE4BF-BDA2-3883-6DA8-1FAA59744468}"/>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6" name="Footer Placeholder 5">
            <a:extLst>
              <a:ext uri="{FF2B5EF4-FFF2-40B4-BE49-F238E27FC236}">
                <a16:creationId xmlns:a16="http://schemas.microsoft.com/office/drawing/2014/main" id="{671CDF96-FB18-BC61-B1DE-DBA190DE7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D2C7B-DAB9-DD1E-3BE0-FC246A99FB53}"/>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412046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B811-313E-D00D-0AF8-FADF2879CB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158F4-E345-DEDD-1FC7-662044AE0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4219C-6B6B-2FA6-5497-EFBEB37580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B3E91-9566-654D-B797-B1279C37D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713A4-A133-42F5-8358-F2399391D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BBDED-FD10-84B0-40ED-7DB8E930C630}"/>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8" name="Footer Placeholder 7">
            <a:extLst>
              <a:ext uri="{FF2B5EF4-FFF2-40B4-BE49-F238E27FC236}">
                <a16:creationId xmlns:a16="http://schemas.microsoft.com/office/drawing/2014/main" id="{B6D67136-5ACF-D04F-6651-868D0E292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5EE573-D841-ADEA-B0F2-CA33FE801F10}"/>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350826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0BEA-30DD-2D25-6D51-CC0AEB78A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4569F-FF81-838D-7E76-52FB89D56C95}"/>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4" name="Footer Placeholder 3">
            <a:extLst>
              <a:ext uri="{FF2B5EF4-FFF2-40B4-BE49-F238E27FC236}">
                <a16:creationId xmlns:a16="http://schemas.microsoft.com/office/drawing/2014/main" id="{A72BACCD-82A8-9AFA-B6FB-F3153BBA41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3DC3C8-F7E9-B375-5484-5C811C27AD39}"/>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304454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9CF75-7C40-6823-73E4-D0DB5A479CE8}"/>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3" name="Footer Placeholder 2">
            <a:extLst>
              <a:ext uri="{FF2B5EF4-FFF2-40B4-BE49-F238E27FC236}">
                <a16:creationId xmlns:a16="http://schemas.microsoft.com/office/drawing/2014/main" id="{255A6696-C7F2-A272-E611-112679D9C3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E5C18E-732B-87D0-9EBF-74931C66F93E}"/>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81329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98F-C124-F5FE-BF1D-EFF60305C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2D3E0-301F-5A49-421C-B88182264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9FA9E0-9A18-C5CD-716F-ED0AB31B4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C7DAC-2E8A-A163-BCDE-814F1AAF6FB4}"/>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6" name="Footer Placeholder 5">
            <a:extLst>
              <a:ext uri="{FF2B5EF4-FFF2-40B4-BE49-F238E27FC236}">
                <a16:creationId xmlns:a16="http://schemas.microsoft.com/office/drawing/2014/main" id="{0ABCF2AE-48BA-8CA4-D37F-D25DC6C49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9AD66-16B1-3772-39B7-54582AE4DC37}"/>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76217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2E11-D7C8-164D-F618-C8BBC3A71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8FC31A-AF4F-F401-96ED-DE2E457ED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441FB-5EBA-FBBD-8F6F-8F53C796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5E16A-7A2A-78E4-84A8-8607AA563331}"/>
              </a:ext>
            </a:extLst>
          </p:cNvPr>
          <p:cNvSpPr>
            <a:spLocks noGrp="1"/>
          </p:cNvSpPr>
          <p:nvPr>
            <p:ph type="dt" sz="half" idx="10"/>
          </p:nvPr>
        </p:nvSpPr>
        <p:spPr/>
        <p:txBody>
          <a:bodyPr/>
          <a:lstStyle/>
          <a:p>
            <a:fld id="{28DA4A88-FBAF-D444-B057-B2B18138769C}" type="datetimeFigureOut">
              <a:rPr lang="en-US" smtClean="0"/>
              <a:t>9/30/2022</a:t>
            </a:fld>
            <a:endParaRPr lang="en-US"/>
          </a:p>
        </p:txBody>
      </p:sp>
      <p:sp>
        <p:nvSpPr>
          <p:cNvPr id="6" name="Footer Placeholder 5">
            <a:extLst>
              <a:ext uri="{FF2B5EF4-FFF2-40B4-BE49-F238E27FC236}">
                <a16:creationId xmlns:a16="http://schemas.microsoft.com/office/drawing/2014/main" id="{187B2A99-CC1D-23AC-20FA-36CEAD2E9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EE969-1A0A-0770-B448-0C9C4E7BD1C0}"/>
              </a:ext>
            </a:extLst>
          </p:cNvPr>
          <p:cNvSpPr>
            <a:spLocks noGrp="1"/>
          </p:cNvSpPr>
          <p:nvPr>
            <p:ph type="sldNum" sz="quarter" idx="12"/>
          </p:nvPr>
        </p:nvSpPr>
        <p:spPr/>
        <p:txBody>
          <a:bodyPr/>
          <a:lstStyle/>
          <a:p>
            <a:fld id="{0E8881AC-ED91-D748-9424-4D6E491BB2FD}" type="slidenum">
              <a:rPr lang="en-US" smtClean="0"/>
              <a:t>‹#›</a:t>
            </a:fld>
            <a:endParaRPr lang="en-US"/>
          </a:p>
        </p:txBody>
      </p:sp>
    </p:spTree>
    <p:extLst>
      <p:ext uri="{BB962C8B-B14F-4D97-AF65-F5344CB8AC3E}">
        <p14:creationId xmlns:p14="http://schemas.microsoft.com/office/powerpoint/2010/main" val="258190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C3C3C-705F-9817-BDAE-6887B39E0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74DD4-0ECA-E82C-6413-A1F4CD9ED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21327-999E-490A-6B6D-F573046DB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A4A88-FBAF-D444-B057-B2B18138769C}" type="datetimeFigureOut">
              <a:rPr lang="en-US" smtClean="0"/>
              <a:t>9/30/2022</a:t>
            </a:fld>
            <a:endParaRPr lang="en-US"/>
          </a:p>
        </p:txBody>
      </p:sp>
      <p:sp>
        <p:nvSpPr>
          <p:cNvPr id="5" name="Footer Placeholder 4">
            <a:extLst>
              <a:ext uri="{FF2B5EF4-FFF2-40B4-BE49-F238E27FC236}">
                <a16:creationId xmlns:a16="http://schemas.microsoft.com/office/drawing/2014/main" id="{091FAA0A-3DA4-C321-AFB0-E1E39CEEF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C9AA3F-B389-E3E7-8DB3-D762F6616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881AC-ED91-D748-9424-4D6E491BB2FD}" type="slidenum">
              <a:rPr lang="en-US" smtClean="0"/>
              <a:t>‹#›</a:t>
            </a:fld>
            <a:endParaRPr lang="en-US"/>
          </a:p>
        </p:txBody>
      </p:sp>
    </p:spTree>
    <p:extLst>
      <p:ext uri="{BB962C8B-B14F-4D97-AF65-F5344CB8AC3E}">
        <p14:creationId xmlns:p14="http://schemas.microsoft.com/office/powerpoint/2010/main" val="3296574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FA82-7F64-6468-DC7A-C82289B0D6CB}"/>
              </a:ext>
            </a:extLst>
          </p:cNvPr>
          <p:cNvSpPr>
            <a:spLocks noGrp="1"/>
          </p:cNvSpPr>
          <p:nvPr>
            <p:ph type="ctrTitle"/>
          </p:nvPr>
        </p:nvSpPr>
        <p:spPr>
          <a:xfrm>
            <a:off x="1524000" y="1092842"/>
            <a:ext cx="9144000" cy="2336158"/>
          </a:xfrm>
        </p:spPr>
        <p:txBody>
          <a:bodyPr>
            <a:normAutofit/>
          </a:bodyPr>
          <a:lstStyle/>
          <a:p>
            <a:r>
              <a:rPr lang="en-US" dirty="0">
                <a:solidFill>
                  <a:srgbClr val="FF0000"/>
                </a:solidFill>
                <a:latin typeface="Bates shower" panose="03000600000000000000" pitchFamily="66" charset="0"/>
              </a:rPr>
              <a:t>Toby’s Terror  </a:t>
            </a:r>
            <a:br>
              <a:rPr lang="en-US" dirty="0">
                <a:solidFill>
                  <a:srgbClr val="FF0000"/>
                </a:solidFill>
                <a:latin typeface="Bates shower" panose="03000600000000000000" pitchFamily="66" charset="0"/>
              </a:rPr>
            </a:br>
            <a:br>
              <a:rPr lang="en-US" dirty="0">
                <a:solidFill>
                  <a:srgbClr val="FF0000"/>
                </a:solidFill>
                <a:latin typeface="Bates shower" panose="03000600000000000000" pitchFamily="66" charset="0"/>
              </a:rPr>
            </a:br>
            <a:r>
              <a:rPr lang="en-US" sz="2800" dirty="0">
                <a:solidFill>
                  <a:srgbClr val="FF0000"/>
                </a:solidFill>
                <a:latin typeface="Bates shower" panose="03000600000000000000" pitchFamily="66" charset="0"/>
              </a:rPr>
              <a:t>Interactive video game with an AI foe</a:t>
            </a:r>
            <a:endParaRPr lang="en-US" dirty="0">
              <a:solidFill>
                <a:srgbClr val="FF0000"/>
              </a:solidFill>
              <a:latin typeface="Bates shower" panose="03000600000000000000" pitchFamily="66" charset="0"/>
            </a:endParaRPr>
          </a:p>
        </p:txBody>
      </p:sp>
      <p:sp>
        <p:nvSpPr>
          <p:cNvPr id="3" name="Subtitle 2">
            <a:extLst>
              <a:ext uri="{FF2B5EF4-FFF2-40B4-BE49-F238E27FC236}">
                <a16:creationId xmlns:a16="http://schemas.microsoft.com/office/drawing/2014/main" id="{3F16E259-D085-0876-71F3-502DB6D4DCA1}"/>
              </a:ext>
            </a:extLst>
          </p:cNvPr>
          <p:cNvSpPr>
            <a:spLocks noGrp="1"/>
          </p:cNvSpPr>
          <p:nvPr>
            <p:ph type="subTitle" idx="1"/>
          </p:nvPr>
        </p:nvSpPr>
        <p:spPr>
          <a:xfrm>
            <a:off x="988979" y="4107875"/>
            <a:ext cx="9144000" cy="2643119"/>
          </a:xfrm>
        </p:spPr>
        <p:txBody>
          <a:bodyPr>
            <a:normAutofit/>
          </a:bodyPr>
          <a:lstStyle/>
          <a:p>
            <a:r>
              <a:rPr lang="en-US" dirty="0">
                <a:solidFill>
                  <a:srgbClr val="FF5050"/>
                </a:solidFill>
                <a:latin typeface="Friday Terror" pitchFamily="2" charset="0"/>
              </a:rPr>
              <a:t>Skynet Dev Club:</a:t>
            </a:r>
          </a:p>
          <a:p>
            <a:r>
              <a:rPr lang="en-US" dirty="0">
                <a:solidFill>
                  <a:srgbClr val="FF5050"/>
                </a:solidFill>
                <a:latin typeface="Friday Terror" pitchFamily="2" charset="0"/>
              </a:rPr>
              <a:t>Sebastian </a:t>
            </a:r>
            <a:r>
              <a:rPr lang="en-US" dirty="0" err="1">
                <a:solidFill>
                  <a:srgbClr val="FF5050"/>
                </a:solidFill>
                <a:latin typeface="Friday Terror" pitchFamily="2" charset="0"/>
              </a:rPr>
              <a:t>Baglo</a:t>
            </a:r>
            <a:endParaRPr lang="en-US" dirty="0">
              <a:solidFill>
                <a:srgbClr val="FF5050"/>
              </a:solidFill>
              <a:latin typeface="Friday Terror" pitchFamily="2" charset="0"/>
            </a:endParaRPr>
          </a:p>
          <a:p>
            <a:r>
              <a:rPr lang="en-US" dirty="0">
                <a:solidFill>
                  <a:srgbClr val="FF5050"/>
                </a:solidFill>
                <a:latin typeface="Friday Terror" pitchFamily="2" charset="0"/>
              </a:rPr>
              <a:t>Hunter King</a:t>
            </a:r>
          </a:p>
          <a:p>
            <a:r>
              <a:rPr lang="en-US" dirty="0">
                <a:solidFill>
                  <a:srgbClr val="FF5050"/>
                </a:solidFill>
                <a:latin typeface="Friday Terror" pitchFamily="2" charset="0"/>
              </a:rPr>
              <a:t>Dhruv Maniar</a:t>
            </a:r>
          </a:p>
          <a:p>
            <a:r>
              <a:rPr lang="en-US" dirty="0">
                <a:solidFill>
                  <a:srgbClr val="FF5050"/>
                </a:solidFill>
                <a:latin typeface="Friday Terror" pitchFamily="2" charset="0"/>
              </a:rPr>
              <a:t>Taylor Dobson</a:t>
            </a:r>
          </a:p>
          <a:p>
            <a:endParaRPr lang="en-US" dirty="0"/>
          </a:p>
        </p:txBody>
      </p:sp>
    </p:spTree>
    <p:extLst>
      <p:ext uri="{BB962C8B-B14F-4D97-AF65-F5344CB8AC3E}">
        <p14:creationId xmlns:p14="http://schemas.microsoft.com/office/powerpoint/2010/main" val="67420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EB6-8A55-7117-D6A7-6AADED6D45C1}"/>
              </a:ext>
            </a:extLst>
          </p:cNvPr>
          <p:cNvSpPr>
            <a:spLocks noGrp="1"/>
          </p:cNvSpPr>
          <p:nvPr>
            <p:ph type="title"/>
          </p:nvPr>
        </p:nvSpPr>
        <p:spPr/>
        <p:txBody>
          <a:bodyPr/>
          <a:lstStyle/>
          <a:p>
            <a:r>
              <a:rPr lang="en-US" dirty="0"/>
              <a:t>Artificial Intelligence problem (up to 2 Slides)</a:t>
            </a:r>
          </a:p>
        </p:txBody>
      </p:sp>
      <p:sp>
        <p:nvSpPr>
          <p:cNvPr id="3" name="Content Placeholder 2">
            <a:extLst>
              <a:ext uri="{FF2B5EF4-FFF2-40B4-BE49-F238E27FC236}">
                <a16:creationId xmlns:a16="http://schemas.microsoft.com/office/drawing/2014/main" id="{8C5D6122-DA39-6550-3244-FDC4ADB6B5D3}"/>
              </a:ext>
            </a:extLst>
          </p:cNvPr>
          <p:cNvSpPr>
            <a:spLocks noGrp="1"/>
          </p:cNvSpPr>
          <p:nvPr>
            <p:ph idx="1"/>
          </p:nvPr>
        </p:nvSpPr>
        <p:spPr>
          <a:xfrm>
            <a:off x="838200" y="1690688"/>
            <a:ext cx="10515600" cy="4351338"/>
          </a:xfrm>
        </p:spPr>
        <p:txBody>
          <a:bodyPr/>
          <a:lstStyle/>
          <a:p>
            <a:r>
              <a:rPr lang="en-US" dirty="0"/>
              <a:t>Give the artificial intelligence area of the problem</a:t>
            </a:r>
          </a:p>
          <a:p>
            <a:pPr lvl="1"/>
            <a:r>
              <a:rPr lang="en-US" dirty="0">
                <a:solidFill>
                  <a:srgbClr val="92D050"/>
                </a:solidFill>
              </a:rPr>
              <a:t>AI interactions with agent</a:t>
            </a:r>
          </a:p>
          <a:p>
            <a:r>
              <a:rPr lang="en-US" dirty="0"/>
              <a:t>Describe and give the importance of the problem</a:t>
            </a:r>
          </a:p>
          <a:p>
            <a:pPr lvl="1"/>
            <a:r>
              <a:rPr lang="en-US" dirty="0">
                <a:solidFill>
                  <a:srgbClr val="92D050"/>
                </a:solidFill>
              </a:rPr>
              <a:t>AI foe, environment interactions, imperfect information-deterministic</a:t>
            </a:r>
          </a:p>
          <a:p>
            <a:r>
              <a:rPr lang="en-US" dirty="0"/>
              <a:t>Describe lessons learned so far in attempting to solve the problem, such as what went well, </a:t>
            </a:r>
          </a:p>
          <a:p>
            <a:r>
              <a:rPr lang="en-US" dirty="0"/>
              <a:t>what did not go so well, etc</a:t>
            </a:r>
          </a:p>
        </p:txBody>
      </p:sp>
    </p:spTree>
    <p:extLst>
      <p:ext uri="{BB962C8B-B14F-4D97-AF65-F5344CB8AC3E}">
        <p14:creationId xmlns:p14="http://schemas.microsoft.com/office/powerpoint/2010/main" val="241268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B28E-D74F-3EEF-CFE1-026EB1A291D3}"/>
              </a:ext>
            </a:extLst>
          </p:cNvPr>
          <p:cNvSpPr>
            <a:spLocks noGrp="1"/>
          </p:cNvSpPr>
          <p:nvPr>
            <p:ph type="title"/>
          </p:nvPr>
        </p:nvSpPr>
        <p:spPr/>
        <p:txBody>
          <a:bodyPr/>
          <a:lstStyle/>
          <a:p>
            <a:r>
              <a:rPr lang="en-US" dirty="0"/>
              <a:t>Overview of solutions to the problem in existence (up to 4 slides)</a:t>
            </a:r>
          </a:p>
        </p:txBody>
      </p:sp>
      <p:sp>
        <p:nvSpPr>
          <p:cNvPr id="3" name="Content Placeholder 2">
            <a:extLst>
              <a:ext uri="{FF2B5EF4-FFF2-40B4-BE49-F238E27FC236}">
                <a16:creationId xmlns:a16="http://schemas.microsoft.com/office/drawing/2014/main" id="{7ABDED78-03B7-E387-7ABE-AB369C96063B}"/>
              </a:ext>
            </a:extLst>
          </p:cNvPr>
          <p:cNvSpPr>
            <a:spLocks noGrp="1"/>
          </p:cNvSpPr>
          <p:nvPr>
            <p:ph idx="1"/>
          </p:nvPr>
        </p:nvSpPr>
        <p:spPr/>
        <p:txBody>
          <a:bodyPr>
            <a:normAutofit fontScale="77500" lnSpcReduction="20000"/>
          </a:bodyPr>
          <a:lstStyle/>
          <a:p>
            <a:r>
              <a:rPr lang="en-US" dirty="0"/>
              <a:t>Briefly discuss the ideas in past and state-of-the-art solutions to the problem, such as open source or commercial systems</a:t>
            </a:r>
          </a:p>
          <a:p>
            <a:r>
              <a:rPr lang="en-US" dirty="0"/>
              <a:t>Cite journal and conference papers from the past 5 years to show the ideas used to address solutions to the problem (it is recommended to have a minimum of 12 papers, but more may be added if helpful to the team)</a:t>
            </a:r>
          </a:p>
          <a:p>
            <a:pPr lvl="1"/>
            <a:r>
              <a:rPr lang="en-US" dirty="0"/>
              <a:t>It is recommended to focus on the more important papers during the presentation and focus on ideas rather than on implementations</a:t>
            </a:r>
          </a:p>
          <a:p>
            <a:pPr lvl="1"/>
            <a:r>
              <a:rPr lang="en-US" dirty="0"/>
              <a:t>For other papers, create an appendix at the end of the presentation with a list of all papers in appropriate bibliographic format (similar to the reference list of a paper or textbook) and include with each paper one or two lines of the ideas the authors used to solve the problem</a:t>
            </a:r>
          </a:p>
          <a:p>
            <a:pPr lvl="2"/>
            <a:r>
              <a:rPr lang="en-US" dirty="0"/>
              <a:t>The appendix should not be covered during the presentation.</a:t>
            </a:r>
          </a:p>
          <a:p>
            <a:r>
              <a:rPr lang="en-US" dirty="0"/>
              <a:t>It is recommended to use conferences and journals available in the SCOPUS database that may be accessed through the TTU library web site, such as IEEE, ACM, Elsevier, AAAI, IJCAI, Wiley, and Springer conferences and journals.</a:t>
            </a:r>
          </a:p>
          <a:p>
            <a:r>
              <a:rPr lang="en-US" dirty="0"/>
              <a:t>Discuss how helpful the solutions found have been to the team in designing their solution</a:t>
            </a:r>
          </a:p>
        </p:txBody>
      </p:sp>
    </p:spTree>
    <p:extLst>
      <p:ext uri="{BB962C8B-B14F-4D97-AF65-F5344CB8AC3E}">
        <p14:creationId xmlns:p14="http://schemas.microsoft.com/office/powerpoint/2010/main" val="407416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39B7-ED4D-B199-FF08-ABBA11FE2A9A}"/>
              </a:ext>
            </a:extLst>
          </p:cNvPr>
          <p:cNvSpPr>
            <a:spLocks noGrp="1"/>
          </p:cNvSpPr>
          <p:nvPr>
            <p:ph type="title"/>
          </p:nvPr>
        </p:nvSpPr>
        <p:spPr/>
        <p:txBody>
          <a:bodyPr/>
          <a:lstStyle/>
          <a:p>
            <a:r>
              <a:rPr lang="en-US" dirty="0"/>
              <a:t>New Ideas (Up to 2 Slides)</a:t>
            </a:r>
          </a:p>
        </p:txBody>
      </p:sp>
      <p:sp>
        <p:nvSpPr>
          <p:cNvPr id="3" name="Content Placeholder 2">
            <a:extLst>
              <a:ext uri="{FF2B5EF4-FFF2-40B4-BE49-F238E27FC236}">
                <a16:creationId xmlns:a16="http://schemas.microsoft.com/office/drawing/2014/main" id="{ECEEBF95-BDC0-78AC-0128-9A11D015A446}"/>
              </a:ext>
            </a:extLst>
          </p:cNvPr>
          <p:cNvSpPr>
            <a:spLocks noGrp="1"/>
          </p:cNvSpPr>
          <p:nvPr>
            <p:ph idx="1"/>
          </p:nvPr>
        </p:nvSpPr>
        <p:spPr/>
        <p:txBody>
          <a:bodyPr/>
          <a:lstStyle/>
          <a:p>
            <a:r>
              <a:rPr lang="en-US" dirty="0"/>
              <a:t>Discuss and justify new ideas the team has used to solve the problem and how helpful the ideas are</a:t>
            </a:r>
          </a:p>
          <a:p>
            <a:r>
              <a:rPr lang="en-US" dirty="0"/>
              <a:t>New variations to the elements of the game (Using a raw graphic texture to give it a scary vibe etc)</a:t>
            </a:r>
          </a:p>
        </p:txBody>
      </p:sp>
    </p:spTree>
    <p:extLst>
      <p:ext uri="{BB962C8B-B14F-4D97-AF65-F5344CB8AC3E}">
        <p14:creationId xmlns:p14="http://schemas.microsoft.com/office/powerpoint/2010/main" val="378297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04EF-EC88-DC0F-1E1C-BD84D354221F}"/>
              </a:ext>
            </a:extLst>
          </p:cNvPr>
          <p:cNvSpPr>
            <a:spLocks noGrp="1"/>
          </p:cNvSpPr>
          <p:nvPr>
            <p:ph type="title"/>
          </p:nvPr>
        </p:nvSpPr>
        <p:spPr/>
        <p:txBody>
          <a:bodyPr>
            <a:normAutofit fontScale="90000"/>
          </a:bodyPr>
          <a:lstStyle/>
          <a:p>
            <a:r>
              <a:rPr lang="en-US" dirty="0"/>
              <a:t>System requirements for the software prototype implementing the new ideas and problem solution </a:t>
            </a:r>
            <a:br>
              <a:rPr lang="en-US" dirty="0"/>
            </a:br>
            <a:r>
              <a:rPr lang="en-US" dirty="0"/>
              <a:t>(up to 2 slides)</a:t>
            </a:r>
          </a:p>
        </p:txBody>
      </p:sp>
      <p:sp>
        <p:nvSpPr>
          <p:cNvPr id="3" name="Content Placeholder 2">
            <a:extLst>
              <a:ext uri="{FF2B5EF4-FFF2-40B4-BE49-F238E27FC236}">
                <a16:creationId xmlns:a16="http://schemas.microsoft.com/office/drawing/2014/main" id="{9CBD7AFF-6881-6AB1-22E7-03BE0C39310F}"/>
              </a:ext>
            </a:extLst>
          </p:cNvPr>
          <p:cNvSpPr>
            <a:spLocks noGrp="1"/>
          </p:cNvSpPr>
          <p:nvPr>
            <p:ph idx="1"/>
          </p:nvPr>
        </p:nvSpPr>
        <p:spPr/>
        <p:txBody>
          <a:bodyPr/>
          <a:lstStyle/>
          <a:p>
            <a:r>
              <a:rPr lang="en-US" dirty="0"/>
              <a:t>Discuss operating system, programming language, hardware, database, packages needed, etc.</a:t>
            </a:r>
          </a:p>
          <a:p>
            <a:r>
              <a:rPr lang="en-US" dirty="0"/>
              <a:t>Data collection (if needed) and done so far</a:t>
            </a:r>
          </a:p>
        </p:txBody>
      </p:sp>
    </p:spTree>
    <p:extLst>
      <p:ext uri="{BB962C8B-B14F-4D97-AF65-F5344CB8AC3E}">
        <p14:creationId xmlns:p14="http://schemas.microsoft.com/office/powerpoint/2010/main" val="218884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D66-5DC1-5263-48EA-0FB3241E52F8}"/>
              </a:ext>
            </a:extLst>
          </p:cNvPr>
          <p:cNvSpPr>
            <a:spLocks noGrp="1"/>
          </p:cNvSpPr>
          <p:nvPr>
            <p:ph type="title"/>
          </p:nvPr>
        </p:nvSpPr>
        <p:spPr/>
        <p:txBody>
          <a:bodyPr>
            <a:normAutofit fontScale="90000"/>
          </a:bodyPr>
          <a:lstStyle/>
          <a:p>
            <a:r>
              <a:rPr lang="en-US" dirty="0"/>
              <a:t>Design and demo of software prototype to show attempts at the problem solution (up to 4 slides)</a:t>
            </a:r>
          </a:p>
        </p:txBody>
      </p:sp>
      <p:sp>
        <p:nvSpPr>
          <p:cNvPr id="3" name="Content Placeholder 2">
            <a:extLst>
              <a:ext uri="{FF2B5EF4-FFF2-40B4-BE49-F238E27FC236}">
                <a16:creationId xmlns:a16="http://schemas.microsoft.com/office/drawing/2014/main" id="{F75B961A-CA17-66F9-53EA-333EFBD23EDE}"/>
              </a:ext>
            </a:extLst>
          </p:cNvPr>
          <p:cNvSpPr>
            <a:spLocks noGrp="1"/>
          </p:cNvSpPr>
          <p:nvPr>
            <p:ph idx="1"/>
          </p:nvPr>
        </p:nvSpPr>
        <p:spPr/>
        <p:txBody>
          <a:bodyPr/>
          <a:lstStyle/>
          <a:p>
            <a:r>
              <a:rPr lang="en-US" dirty="0"/>
              <a:t>Show the software architecture design diagram (major software modules and dependencies among the modules) of the software prototype</a:t>
            </a:r>
          </a:p>
          <a:p>
            <a:r>
              <a:rPr lang="en-US" dirty="0"/>
              <a:t>Discuss sensible experiments carried out to solve the problem with the prototype and results</a:t>
            </a:r>
          </a:p>
          <a:p>
            <a:r>
              <a:rPr lang="en-US" dirty="0"/>
              <a:t>Discuss changes made to the prototype over time</a:t>
            </a:r>
          </a:p>
          <a:p>
            <a:r>
              <a:rPr lang="en-US" dirty="0"/>
              <a:t>Give a working demonstration of the prototype (can use a video)</a:t>
            </a:r>
          </a:p>
        </p:txBody>
      </p:sp>
    </p:spTree>
    <p:extLst>
      <p:ext uri="{BB962C8B-B14F-4D97-AF65-F5344CB8AC3E}">
        <p14:creationId xmlns:p14="http://schemas.microsoft.com/office/powerpoint/2010/main" val="72145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9921-0C17-71E3-B433-C315B45943D8}"/>
              </a:ext>
            </a:extLst>
          </p:cNvPr>
          <p:cNvSpPr>
            <a:spLocks noGrp="1"/>
          </p:cNvSpPr>
          <p:nvPr>
            <p:ph type="title"/>
          </p:nvPr>
        </p:nvSpPr>
        <p:spPr/>
        <p:txBody>
          <a:bodyPr/>
          <a:lstStyle/>
          <a:p>
            <a:r>
              <a:rPr lang="en-US" dirty="0"/>
              <a:t>Work going forward (up to 1 slide)</a:t>
            </a:r>
          </a:p>
        </p:txBody>
      </p:sp>
      <p:sp>
        <p:nvSpPr>
          <p:cNvPr id="3" name="Content Placeholder 2">
            <a:extLst>
              <a:ext uri="{FF2B5EF4-FFF2-40B4-BE49-F238E27FC236}">
                <a16:creationId xmlns:a16="http://schemas.microsoft.com/office/drawing/2014/main" id="{2390C394-1C77-64EE-E400-CAFD3D632546}"/>
              </a:ext>
            </a:extLst>
          </p:cNvPr>
          <p:cNvSpPr>
            <a:spLocks noGrp="1"/>
          </p:cNvSpPr>
          <p:nvPr>
            <p:ph idx="1"/>
          </p:nvPr>
        </p:nvSpPr>
        <p:spPr/>
        <p:txBody>
          <a:bodyPr/>
          <a:lstStyle/>
          <a:p>
            <a:r>
              <a:rPr lang="en-US" dirty="0"/>
              <a:t>Discuss and justify what could be done to improve the current team solution to the problem</a:t>
            </a:r>
          </a:p>
        </p:txBody>
      </p:sp>
    </p:spTree>
    <p:extLst>
      <p:ext uri="{BB962C8B-B14F-4D97-AF65-F5344CB8AC3E}">
        <p14:creationId xmlns:p14="http://schemas.microsoft.com/office/powerpoint/2010/main" val="4210328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874DC8435B094F98ADB9B68ADFEF2C" ma:contentTypeVersion="14" ma:contentTypeDescription="Create a new document." ma:contentTypeScope="" ma:versionID="d86e9807e505bf5d20e52e45cffb990e">
  <xsd:schema xmlns:xsd="http://www.w3.org/2001/XMLSchema" xmlns:xs="http://www.w3.org/2001/XMLSchema" xmlns:p="http://schemas.microsoft.com/office/2006/metadata/properties" xmlns:ns3="32596e62-a366-46c1-b500-35def4772253" xmlns:ns4="59cb1275-1232-4b91-9661-097247cefa49" targetNamespace="http://schemas.microsoft.com/office/2006/metadata/properties" ma:root="true" ma:fieldsID="09dc409929d62f87c01f1c47927229e9" ns3:_="" ns4:_="">
    <xsd:import namespace="32596e62-a366-46c1-b500-35def4772253"/>
    <xsd:import namespace="59cb1275-1232-4b91-9661-097247cefa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596e62-a366-46c1-b500-35def47722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cb1275-1232-4b91-9661-097247cefa4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EA3DBB-3095-4E07-B9B5-0A9930ED06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596e62-a366-46c1-b500-35def4772253"/>
    <ds:schemaRef ds:uri="59cb1275-1232-4b91-9661-097247cefa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3F598F-16A9-467E-B046-74EC40C9FC3D}">
  <ds:schemaRefs>
    <ds:schemaRef ds:uri="http://schemas.microsoft.com/sharepoint/v3/contenttype/forms"/>
  </ds:schemaRefs>
</ds:datastoreItem>
</file>

<file path=customXml/itemProps3.xml><?xml version="1.0" encoding="utf-8"?>
<ds:datastoreItem xmlns:ds="http://schemas.openxmlformats.org/officeDocument/2006/customXml" ds:itemID="{F6DEBB73-9C55-4821-9C01-EB2746798AE0}">
  <ds:schemaRefs>
    <ds:schemaRef ds:uri="32596e62-a366-46c1-b500-35def4772253"/>
    <ds:schemaRef ds:uri="http://schemas.openxmlformats.org/package/2006/metadata/core-propertie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59cb1275-1232-4b91-9661-097247cefa49"/>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315</TotalTime>
  <Words>502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Bates Shower</vt:lpstr>
      <vt:lpstr>Calibri</vt:lpstr>
      <vt:lpstr>Calibri Light</vt:lpstr>
      <vt:lpstr>Friday Terror</vt:lpstr>
      <vt:lpstr>Office Theme</vt:lpstr>
      <vt:lpstr>Toby’s Terror    Interactive video game with an AI foe</vt:lpstr>
      <vt:lpstr>Artificial Intelligence problem (up to 2 Slides)</vt:lpstr>
      <vt:lpstr>Overview of solutions to the problem in existence (up to 4 slides)</vt:lpstr>
      <vt:lpstr>New Ideas (Up to 2 Slides)</vt:lpstr>
      <vt:lpstr>System requirements for the software prototype implementing the new ideas and problem solution  (up to 2 slides)</vt:lpstr>
      <vt:lpstr>Design and demo of software prototype to show attempts at the problem solution (up to 4 slides)</vt:lpstr>
      <vt:lpstr>Work going forward (up to 1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Slimmer Man – Interactive video game with an AI foe</dc:title>
  <dc:creator>Maniar, Dhruv</dc:creator>
  <cp:lastModifiedBy>Dhruv Maniar</cp:lastModifiedBy>
  <cp:revision>3</cp:revision>
  <dcterms:created xsi:type="dcterms:W3CDTF">2022-09-26T21:13:02Z</dcterms:created>
  <dcterms:modified xsi:type="dcterms:W3CDTF">2022-10-01T02:48:48Z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0x01010054874DC8435B094F98ADB9B68ADFEF2C</vt:lpwstr>
  </property>
</Properties>
</file>