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30" r:id="rId11"/>
    <p:sldId id="331" r:id="rId12"/>
    <p:sldId id="332" r:id="rId13"/>
    <p:sldId id="3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BE9BF-5DAD-426B-8C53-0A0E8972100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ACA7A-FA15-4E01-87F4-2D9E5A6D0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70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ECDD2C2F-C3BD-AB7C-1710-4B7FDB4616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94B70310-C7A5-E096-1F3B-D07649B2B3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45CFA140-F852-3B2C-88A2-3AA143495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38262E7-9FC8-4240-8005-BE2A8EFD9DF7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81C6-69A0-A37D-675E-164D253DD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6F917-85DE-A73B-2BBE-DE4C4D5CD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11D2D-392C-6F50-5546-D1EFDA35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B3A2-B6B4-4903-9B3E-CA22EA347B9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07E56-87A7-0062-0C64-F25DC76F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D2C7-F31E-E121-C848-1E5B30AA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4157-C025-460F-BD60-443064F0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3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12A1-3C91-4E91-D8D7-556CDEF5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623E3-F0D9-DD9E-CD15-01286159E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66B1-3EAA-1C24-8435-1AB5CCDE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B3A2-B6B4-4903-9B3E-CA22EA347B9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8A37-2B35-E174-2CAD-363878F0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ACCD-3FCB-0F32-B21A-D89F9E3A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4157-C025-460F-BD60-443064F0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7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6491C-6337-1B5E-796F-7B8730D05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1CDF1-A7EB-4C6B-FCEE-17DE8EC80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D59F-A9EA-1E86-7FB8-3CDBDECA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B3A2-B6B4-4903-9B3E-CA22EA347B9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DE94-5C78-A8F0-76A8-D759F887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1AB9-5F9F-056C-818A-48CE47A5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4157-C025-460F-BD60-443064F0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98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DF09-19AE-9890-39D0-68EDB886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CF94-B681-C128-1621-302DB2DF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4724C-FF4F-B21F-CE35-BB258899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B3A2-B6B4-4903-9B3E-CA22EA347B9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DB97-C174-C10C-F827-4BC0B545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9130F-D868-BD2B-CF6A-947E13E3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4157-C025-460F-BD60-443064F0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C401-F20A-25EA-790E-DF424D69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2611E-CB9E-141D-7EF2-B6F723B2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FEB8-9847-60B8-F354-CB6DFCD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B3A2-B6B4-4903-9B3E-CA22EA347B9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58F87-C722-9BC8-45D1-36FB3F2A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267CB-C665-9818-5BB1-189F930C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4157-C025-460F-BD60-443064F0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82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177F-2A0F-7F5D-E3C9-28D50809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DD44-7D0E-8EB2-4E7F-8F3AE118A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DED87-CA97-A612-7515-7373D2243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941B7-B3E6-6CCE-152B-DB30BBA7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B3A2-B6B4-4903-9B3E-CA22EA347B9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CC146-3927-9A31-467D-E3A7BBC5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F442B-E582-5344-4432-EFD61B87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4157-C025-460F-BD60-443064F0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82F-2A5A-386C-C9B9-0B9B48E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6AE2-0D90-CEFA-FFCE-DDB9D303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43B3-C44A-56E1-7CDD-AD0DD45F5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B07DA-1418-D853-7D8D-CE5992458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070BE-6CDD-31EE-AE95-220F1972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7484B-DA25-9C38-2FF7-E4BC7750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B3A2-B6B4-4903-9B3E-CA22EA347B9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4CCD4-BE8D-B2E3-E09A-4308AFCD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3A780-0CCA-5D57-1CCE-91696C8B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4157-C025-460F-BD60-443064F0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18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51E3-BB83-F7BC-2A2A-96A14F6B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7A782-92CB-1BAA-0567-E73AE45A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B3A2-B6B4-4903-9B3E-CA22EA347B9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BBCC2-9D0E-28B3-ECD8-DD6B7C79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F3B47-5242-D798-88F0-94668C96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4157-C025-460F-BD60-443064F0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4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4D4F6-4F46-93B7-A36C-21F27C8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B3A2-B6B4-4903-9B3E-CA22EA347B9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3CB48-FBF3-5932-5F79-51E7A9CA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A29CF-2EB5-4583-E1F3-0A05F12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4157-C025-460F-BD60-443064F0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94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3D83-9F7E-65B5-9C86-2F4E7EDD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E4A1-33A4-C375-BDBC-BE3116F4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66696-97E8-2350-187A-C4B7B8115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2C385-EEA9-7708-0235-835A83C5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B3A2-B6B4-4903-9B3E-CA22EA347B9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811CC-1F8A-0BEF-0898-330E8A13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23CF8-B35A-F043-680C-6F5BE9D0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4157-C025-460F-BD60-443064F0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1A55-ECDD-59CD-D973-7F5D08FB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22756-507D-1BCF-737D-280933A87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A14ED-61B6-60BE-8CFD-9F3330261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3819F-C990-5805-F2E7-2F1DFF5C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B3A2-B6B4-4903-9B3E-CA22EA347B9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31A1D-C009-5E1C-A991-739D17C5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F5997-17B6-020D-1A2A-257991B0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4157-C025-460F-BD60-443064F0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26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64A96-09EB-D99D-2F59-C1543272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7F24-61F8-3BEC-3370-E0B8C5E63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0541F-34B9-CE5D-5937-F025D7791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42B3A2-B6B4-4903-9B3E-CA22EA347B9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48C4-9E0A-C3C7-4213-5180F3463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F0BA-DDA1-2AC4-955A-927BEFE36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D4157-C025-460F-BD60-443064F0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6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6F8AF552-CB86-FC12-B412-E4B982FD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z="5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Times New Roman" panose="02020603050405020304" pitchFamily="18" charset="0"/>
              <a:buNone/>
            </a:pPr>
            <a:r>
              <a:rPr lang="en-US" altLang="en-US" sz="5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TOWERS OF HANOI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B38BBA2-7308-DE38-D810-F5AFCB92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/>
          <a:lstStyle/>
          <a:p>
            <a:r>
              <a:rPr lang="en-US" altLang="en-US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9D6F-2D26-68F1-C0CF-D3C50706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Explicit Pattern</a:t>
            </a:r>
          </a:p>
          <a:p>
            <a:pPr>
              <a:defRPr/>
            </a:pPr>
            <a:r>
              <a:rPr lang="en-US" dirty="0"/>
              <a:t>Number of Disks         Number of Moves</a:t>
            </a:r>
            <a:br>
              <a:rPr lang="en-US" dirty="0"/>
            </a:br>
            <a:r>
              <a:rPr lang="en-US" dirty="0"/>
              <a:t>        1                          		1 </a:t>
            </a:r>
            <a:br>
              <a:rPr lang="en-US" dirty="0"/>
            </a:br>
            <a:r>
              <a:rPr lang="en-US" dirty="0"/>
              <a:t>        2                       		             3 </a:t>
            </a:r>
            <a:br>
              <a:rPr lang="en-US" dirty="0"/>
            </a:br>
            <a:r>
              <a:rPr lang="en-US" dirty="0"/>
              <a:t>        3                      		             7 </a:t>
            </a:r>
            <a:br>
              <a:rPr lang="en-US" dirty="0"/>
            </a:br>
            <a:r>
              <a:rPr lang="en-US" dirty="0"/>
              <a:t>        4                     		            15 </a:t>
            </a:r>
            <a:br>
              <a:rPr lang="en-US" dirty="0"/>
            </a:br>
            <a:r>
              <a:rPr lang="en-US" dirty="0"/>
              <a:t>        5                       		             31 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 Formula for finding the Total no. of moves with respect to the no. of disks:     </a:t>
            </a:r>
            <a:r>
              <a:rPr lang="en-US" b="1" dirty="0">
                <a:solidFill>
                  <a:srgbClr val="FF0000"/>
                </a:solidFill>
              </a:rPr>
              <a:t>(2^n -1)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FF727-F871-00AF-FB5C-08E9362D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Tower of Hanoi</a:t>
            </a:r>
          </a:p>
        </p:txBody>
      </p:sp>
      <p:pic>
        <p:nvPicPr>
          <p:cNvPr id="5" name="Content Placeholder 4" descr="A group of different colored circles&#10;&#10;Description automatically generated">
            <a:extLst>
              <a:ext uri="{FF2B5EF4-FFF2-40B4-BE49-F238E27FC236}">
                <a16:creationId xmlns:a16="http://schemas.microsoft.com/office/drawing/2014/main" id="{5D0D0454-2459-A2A0-2A9C-B543E697D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8838F-F613-D969-3E22-1F69F2831D1B}"/>
              </a:ext>
            </a:extLst>
          </p:cNvPr>
          <p:cNvSpPr txBox="1"/>
          <p:nvPr/>
        </p:nvSpPr>
        <p:spPr>
          <a:xfrm>
            <a:off x="614897" y="1833664"/>
            <a:ext cx="153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3 Towers and 4 Disks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6643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6F8AF552-CB86-FC12-B412-E4B982FD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Times New Roman" panose="02020603050405020304" pitchFamily="18" charset="0"/>
              <a:buNone/>
            </a:pPr>
            <a:r>
              <a:rPr lang="en-US" alt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by using Stack</a:t>
            </a:r>
          </a:p>
        </p:txBody>
      </p:sp>
    </p:spTree>
    <p:extLst>
      <p:ext uri="{BB962C8B-B14F-4D97-AF65-F5344CB8AC3E}">
        <p14:creationId xmlns:p14="http://schemas.microsoft.com/office/powerpoint/2010/main" val="381518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872AA4EA-562D-2784-33EB-313B8872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328" y="758757"/>
            <a:ext cx="9348281" cy="524993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b="1" dirty="0"/>
              <a:t>Example: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dirty="0"/>
              <a:t>T(n)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dirty="0"/>
              <a:t>{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dirty="0"/>
              <a:t>       if(n&gt;0)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dirty="0"/>
              <a:t>            {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dirty="0"/>
              <a:t>	T(n-1);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dirty="0"/>
              <a:t>	printf(“%d”, n);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2000" dirty="0"/>
              <a:t>            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2000" dirty="0"/>
              <a:t>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2000" dirty="0"/>
              <a:t>int main()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2000" dirty="0"/>
              <a:t>{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2000" dirty="0"/>
              <a:t>	     T(3);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4B662-BDD8-CB64-B8D7-348BC60A06DD}"/>
              </a:ext>
            </a:extLst>
          </p:cNvPr>
          <p:cNvSpPr txBox="1"/>
          <p:nvPr/>
        </p:nvSpPr>
        <p:spPr>
          <a:xfrm>
            <a:off x="6741268" y="1702339"/>
            <a:ext cx="3297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Recursion: </a:t>
            </a:r>
            <a:br>
              <a:rPr lang="en-US" dirty="0"/>
            </a:br>
            <a:r>
              <a:rPr lang="en-US" dirty="0"/>
              <a:t>When function call itself again and again.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Activation State </a:t>
            </a:r>
            <a:r>
              <a:rPr lang="en-US" dirty="0"/>
              <a:t>= N+1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99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872AA4EA-562D-2784-33EB-313B8872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239" y="1099226"/>
            <a:ext cx="9309370" cy="49094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Tower of Hanoi is the most common recursive problem</a:t>
            </a:r>
          </a:p>
          <a:p>
            <a:pPr>
              <a:defRPr/>
            </a:pPr>
            <a:r>
              <a:rPr lang="en-US" dirty="0"/>
              <a:t>The objective is to shift all disk </a:t>
            </a:r>
            <a:r>
              <a:rPr lang="en-US" dirty="0">
                <a:solidFill>
                  <a:srgbClr val="FF0000"/>
                </a:solidFill>
              </a:rPr>
              <a:t>from peg A to Peg C using Peg B.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b="1" dirty="0"/>
              <a:t>The shifting of disks is restricted by following rules</a:t>
            </a:r>
            <a:r>
              <a:rPr lang="en-US" dirty="0"/>
              <a:t>:</a:t>
            </a:r>
          </a:p>
          <a:p>
            <a:pPr marL="571500" indent="-571500">
              <a:buFont typeface="Times New Roman" panose="02020603050405020304" pitchFamily="18" charset="0"/>
              <a:buAutoNum type="romanLcParenR"/>
              <a:defRPr/>
            </a:pPr>
            <a:r>
              <a:rPr lang="en-US" dirty="0"/>
              <a:t>Only one disk can be shifted at a time.</a:t>
            </a:r>
          </a:p>
          <a:p>
            <a:pPr marL="571500" indent="-571500">
              <a:buFont typeface="Times New Roman" panose="02020603050405020304" pitchFamily="18" charset="0"/>
              <a:buAutoNum type="romanLcParenR"/>
              <a:defRPr/>
            </a:pPr>
            <a:r>
              <a:rPr lang="en-US" dirty="0"/>
              <a:t>Only top disk on any peg may be shifted to any other peg.</a:t>
            </a:r>
          </a:p>
          <a:p>
            <a:pPr marL="571500" indent="-571500">
              <a:buFont typeface="Times New Roman" panose="02020603050405020304" pitchFamily="18" charset="0"/>
              <a:buAutoNum type="romanLcParenR"/>
              <a:defRPr/>
            </a:pPr>
            <a:r>
              <a:rPr lang="en-US" dirty="0"/>
              <a:t>At no time can a larger disk be placed on a smaller disk </a:t>
            </a:r>
          </a:p>
          <a:p>
            <a:pPr>
              <a:defRPr/>
            </a:pPr>
            <a:endParaRPr lang="en-US" dirty="0"/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5DF6C1E-B6D9-5985-6019-F9E56D2B2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sp>
        <p:nvSpPr>
          <p:cNvPr id="15369" name="Slide Number Placeholder 14">
            <a:extLst>
              <a:ext uri="{FF2B5EF4-FFF2-40B4-BE49-F238E27FC236}">
                <a16:creationId xmlns:a16="http://schemas.microsoft.com/office/drawing/2014/main" id="{473CFBA1-349F-FD55-F680-01A114A7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3588" y="5734050"/>
            <a:ext cx="609600" cy="520700"/>
          </a:xfrm>
          <a:ln>
            <a:miter lim="800000"/>
          </a:ln>
        </p:spPr>
        <p:txBody>
          <a:bodyPr vert="horz" lIns="91440" tIns="45720" rIns="91440" bIns="45720" rtlCol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2F76BC5-B80E-45E4-BA14-7198BD466BDF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3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1747" name="Group 11">
            <a:extLst>
              <a:ext uri="{FF2B5EF4-FFF2-40B4-BE49-F238E27FC236}">
                <a16:creationId xmlns:a16="http://schemas.microsoft.com/office/drawing/2014/main" id="{569D89E8-5980-F335-744D-48344885AEC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31758" name="Rectangle 3">
              <a:extLst>
                <a:ext uri="{FF2B5EF4-FFF2-40B4-BE49-F238E27FC236}">
                  <a16:creationId xmlns:a16="http://schemas.microsoft.com/office/drawing/2014/main" id="{3DC3677A-33DA-89EA-C2B0-D4715E1D0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1759" name="Rectangle 6">
              <a:extLst>
                <a:ext uri="{FF2B5EF4-FFF2-40B4-BE49-F238E27FC236}">
                  <a16:creationId xmlns:a16="http://schemas.microsoft.com/office/drawing/2014/main" id="{C983B149-97FC-1014-728C-791A50481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1748" name="Group 12">
            <a:extLst>
              <a:ext uri="{FF2B5EF4-FFF2-40B4-BE49-F238E27FC236}">
                <a16:creationId xmlns:a16="http://schemas.microsoft.com/office/drawing/2014/main" id="{E8C0B618-2E98-F32E-CBE6-ECAE9072A31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31756" name="Rectangle 4">
              <a:extLst>
                <a:ext uri="{FF2B5EF4-FFF2-40B4-BE49-F238E27FC236}">
                  <a16:creationId xmlns:a16="http://schemas.microsoft.com/office/drawing/2014/main" id="{EF0E1C65-4930-1336-76D2-F7DF4FE94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1757" name="Rectangle 7">
              <a:extLst>
                <a:ext uri="{FF2B5EF4-FFF2-40B4-BE49-F238E27FC236}">
                  <a16:creationId xmlns:a16="http://schemas.microsoft.com/office/drawing/2014/main" id="{F40671D2-8595-4228-2D8F-5B164703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1749" name="Group 13">
            <a:extLst>
              <a:ext uri="{FF2B5EF4-FFF2-40B4-BE49-F238E27FC236}">
                <a16:creationId xmlns:a16="http://schemas.microsoft.com/office/drawing/2014/main" id="{2B32F931-F21B-D97A-7797-96CF54D499C7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31754" name="Rectangle 5">
              <a:extLst>
                <a:ext uri="{FF2B5EF4-FFF2-40B4-BE49-F238E27FC236}">
                  <a16:creationId xmlns:a16="http://schemas.microsoft.com/office/drawing/2014/main" id="{DDFFB05F-7944-678A-FC29-E4AADDED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1755" name="Rectangle 8">
              <a:extLst>
                <a:ext uri="{FF2B5EF4-FFF2-40B4-BE49-F238E27FC236}">
                  <a16:creationId xmlns:a16="http://schemas.microsoft.com/office/drawing/2014/main" id="{0E3A3A51-A1F1-9B73-FEB3-A5F991D63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31750" name="Oval 9">
            <a:extLst>
              <a:ext uri="{FF2B5EF4-FFF2-40B4-BE49-F238E27FC236}">
                <a16:creationId xmlns:a16="http://schemas.microsoft.com/office/drawing/2014/main" id="{AA2CA4BA-E8B2-70D1-409E-AC31DB7E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1751" name="Oval 10">
            <a:extLst>
              <a:ext uri="{FF2B5EF4-FFF2-40B4-BE49-F238E27FC236}">
                <a16:creationId xmlns:a16="http://schemas.microsoft.com/office/drawing/2014/main" id="{DE130968-F777-67D7-A48E-C37F23A38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1752" name="Oval 14">
            <a:extLst>
              <a:ext uri="{FF2B5EF4-FFF2-40B4-BE49-F238E27FC236}">
                <a16:creationId xmlns:a16="http://schemas.microsoft.com/office/drawing/2014/main" id="{2D74CAE5-2E8C-41C2-54AF-22D58F5E8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71CD0-7552-5889-C4AC-12E3B53B3C0C}"/>
              </a:ext>
            </a:extLst>
          </p:cNvPr>
          <p:cNvSpPr txBox="1"/>
          <p:nvPr/>
        </p:nvSpPr>
        <p:spPr>
          <a:xfrm>
            <a:off x="1001948" y="1833664"/>
            <a:ext cx="352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3 Towers and 3 Disks</a:t>
            </a:r>
            <a:endParaRPr lang="en-IN" b="1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425AE68-17D5-1A7B-8C16-E17104BD8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sp>
        <p:nvSpPr>
          <p:cNvPr id="16393" name="Slide Number Placeholder 14">
            <a:extLst>
              <a:ext uri="{FF2B5EF4-FFF2-40B4-BE49-F238E27FC236}">
                <a16:creationId xmlns:a16="http://schemas.microsoft.com/office/drawing/2014/main" id="{A2567462-F0CF-DB0A-8922-4D680E9E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3588" y="5734050"/>
            <a:ext cx="609600" cy="520700"/>
          </a:xfrm>
          <a:ln>
            <a:miter lim="800000"/>
          </a:ln>
        </p:spPr>
        <p:txBody>
          <a:bodyPr vert="horz" lIns="91440" tIns="45720" rIns="91440" bIns="45720" rtlCol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AE6F256-6F48-4D1F-9336-C8A53D4454C0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4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FD601D88-3ED9-435A-69AB-152B9A6550F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32782" name="Rectangle 4">
              <a:extLst>
                <a:ext uri="{FF2B5EF4-FFF2-40B4-BE49-F238E27FC236}">
                  <a16:creationId xmlns:a16="http://schemas.microsoft.com/office/drawing/2014/main" id="{3B57B1E5-9333-E192-DFD6-FCF96830D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783" name="Rectangle 5">
              <a:extLst>
                <a:ext uri="{FF2B5EF4-FFF2-40B4-BE49-F238E27FC236}">
                  <a16:creationId xmlns:a16="http://schemas.microsoft.com/office/drawing/2014/main" id="{1F8D8B94-C889-B894-6039-B7A2E03E9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2772" name="Group 6">
            <a:extLst>
              <a:ext uri="{FF2B5EF4-FFF2-40B4-BE49-F238E27FC236}">
                <a16:creationId xmlns:a16="http://schemas.microsoft.com/office/drawing/2014/main" id="{61681CFD-AECD-F0AC-F028-411A22400C3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32780" name="Rectangle 7">
              <a:extLst>
                <a:ext uri="{FF2B5EF4-FFF2-40B4-BE49-F238E27FC236}">
                  <a16:creationId xmlns:a16="http://schemas.microsoft.com/office/drawing/2014/main" id="{EE25270A-C154-6270-CF8A-7CE3E7F72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781" name="Rectangle 8">
              <a:extLst>
                <a:ext uri="{FF2B5EF4-FFF2-40B4-BE49-F238E27FC236}">
                  <a16:creationId xmlns:a16="http://schemas.microsoft.com/office/drawing/2014/main" id="{BCF79DD5-C719-AAFE-FECD-26A2FBA09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2773" name="Group 9">
            <a:extLst>
              <a:ext uri="{FF2B5EF4-FFF2-40B4-BE49-F238E27FC236}">
                <a16:creationId xmlns:a16="http://schemas.microsoft.com/office/drawing/2014/main" id="{879B13D1-14CB-2132-3581-344F3E3687B1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32778" name="Rectangle 10">
              <a:extLst>
                <a:ext uri="{FF2B5EF4-FFF2-40B4-BE49-F238E27FC236}">
                  <a16:creationId xmlns:a16="http://schemas.microsoft.com/office/drawing/2014/main" id="{EBBE5323-D8FA-3349-5DF7-AD7B9E32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779" name="Rectangle 11">
              <a:extLst>
                <a:ext uri="{FF2B5EF4-FFF2-40B4-BE49-F238E27FC236}">
                  <a16:creationId xmlns:a16="http://schemas.microsoft.com/office/drawing/2014/main" id="{C8E36EC5-0051-7FC8-8D32-A9A6089B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32774" name="Oval 12">
            <a:extLst>
              <a:ext uri="{FF2B5EF4-FFF2-40B4-BE49-F238E27FC236}">
                <a16:creationId xmlns:a16="http://schemas.microsoft.com/office/drawing/2014/main" id="{B0C4663E-93E0-93EB-4BF3-787CE74C6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2775" name="Oval 13">
            <a:extLst>
              <a:ext uri="{FF2B5EF4-FFF2-40B4-BE49-F238E27FC236}">
                <a16:creationId xmlns:a16="http://schemas.microsoft.com/office/drawing/2014/main" id="{9495887E-D388-CCBB-AF6D-0018072FC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2776" name="Oval 14">
            <a:extLst>
              <a:ext uri="{FF2B5EF4-FFF2-40B4-BE49-F238E27FC236}">
                <a16:creationId xmlns:a16="http://schemas.microsoft.com/office/drawing/2014/main" id="{4702F4FE-BEA1-8B38-D982-8DB997D60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3F02635-0119-D2F6-AB5F-D240D0B64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sp>
        <p:nvSpPr>
          <p:cNvPr id="17417" name="Slide Number Placeholder 14">
            <a:extLst>
              <a:ext uri="{FF2B5EF4-FFF2-40B4-BE49-F238E27FC236}">
                <a16:creationId xmlns:a16="http://schemas.microsoft.com/office/drawing/2014/main" id="{DFB2DBFA-14C1-C8FB-C7F2-5038351E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3588" y="5734050"/>
            <a:ext cx="609600" cy="520700"/>
          </a:xfrm>
          <a:ln>
            <a:miter lim="800000"/>
          </a:ln>
        </p:spPr>
        <p:txBody>
          <a:bodyPr vert="horz" lIns="91440" tIns="45720" rIns="91440" bIns="45720" rtlCol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4E9E4B7-817D-43A1-9BDE-1E39A669B8BD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BFC81D04-6B84-768B-A120-392C9561109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33806" name="Rectangle 4">
              <a:extLst>
                <a:ext uri="{FF2B5EF4-FFF2-40B4-BE49-F238E27FC236}">
                  <a16:creationId xmlns:a16="http://schemas.microsoft.com/office/drawing/2014/main" id="{6C1659F7-3785-C2B7-5CDA-855656F28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3807" name="Rectangle 5">
              <a:extLst>
                <a:ext uri="{FF2B5EF4-FFF2-40B4-BE49-F238E27FC236}">
                  <a16:creationId xmlns:a16="http://schemas.microsoft.com/office/drawing/2014/main" id="{3DE8A8FE-4492-D94D-801A-760ECD44F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3796" name="Group 6">
            <a:extLst>
              <a:ext uri="{FF2B5EF4-FFF2-40B4-BE49-F238E27FC236}">
                <a16:creationId xmlns:a16="http://schemas.microsoft.com/office/drawing/2014/main" id="{217693C1-65EE-D4DC-3C9F-58A7D29C296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33804" name="Rectangle 7">
              <a:extLst>
                <a:ext uri="{FF2B5EF4-FFF2-40B4-BE49-F238E27FC236}">
                  <a16:creationId xmlns:a16="http://schemas.microsoft.com/office/drawing/2014/main" id="{4B8B015E-977F-B855-57E2-8DE8D783D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3805" name="Rectangle 8">
              <a:extLst>
                <a:ext uri="{FF2B5EF4-FFF2-40B4-BE49-F238E27FC236}">
                  <a16:creationId xmlns:a16="http://schemas.microsoft.com/office/drawing/2014/main" id="{8B49D04B-7ECF-9BBD-DD2B-E92938E05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3797" name="Group 9">
            <a:extLst>
              <a:ext uri="{FF2B5EF4-FFF2-40B4-BE49-F238E27FC236}">
                <a16:creationId xmlns:a16="http://schemas.microsoft.com/office/drawing/2014/main" id="{E7C9566D-0419-4244-051E-2D05CB455197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33802" name="Rectangle 10">
              <a:extLst>
                <a:ext uri="{FF2B5EF4-FFF2-40B4-BE49-F238E27FC236}">
                  <a16:creationId xmlns:a16="http://schemas.microsoft.com/office/drawing/2014/main" id="{0583EA30-CF50-553E-2FD9-CEF81BB36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3803" name="Rectangle 11">
              <a:extLst>
                <a:ext uri="{FF2B5EF4-FFF2-40B4-BE49-F238E27FC236}">
                  <a16:creationId xmlns:a16="http://schemas.microsoft.com/office/drawing/2014/main" id="{0BE76CA9-CBCB-C2AC-3CF5-037FAEDD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33798" name="Oval 12">
            <a:extLst>
              <a:ext uri="{FF2B5EF4-FFF2-40B4-BE49-F238E27FC236}">
                <a16:creationId xmlns:a16="http://schemas.microsoft.com/office/drawing/2014/main" id="{5D01DA3B-E645-FC46-E331-5E6C26C6B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3799" name="Oval 13">
            <a:extLst>
              <a:ext uri="{FF2B5EF4-FFF2-40B4-BE49-F238E27FC236}">
                <a16:creationId xmlns:a16="http://schemas.microsoft.com/office/drawing/2014/main" id="{759CA425-794B-39BD-8FFE-799522F14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3800" name="Oval 14">
            <a:extLst>
              <a:ext uri="{FF2B5EF4-FFF2-40B4-BE49-F238E27FC236}">
                <a16:creationId xmlns:a16="http://schemas.microsoft.com/office/drawing/2014/main" id="{4D1DC79C-3F89-6A1E-22CE-7D1D063C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B371942-E4C0-7BA9-3BD7-575B43847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sp>
        <p:nvSpPr>
          <p:cNvPr id="18441" name="Slide Number Placeholder 14">
            <a:extLst>
              <a:ext uri="{FF2B5EF4-FFF2-40B4-BE49-F238E27FC236}">
                <a16:creationId xmlns:a16="http://schemas.microsoft.com/office/drawing/2014/main" id="{87C371A5-639A-5B84-419C-4AC09385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3588" y="5734050"/>
            <a:ext cx="609600" cy="520700"/>
          </a:xfrm>
          <a:ln>
            <a:miter lim="800000"/>
          </a:ln>
        </p:spPr>
        <p:txBody>
          <a:bodyPr vert="horz" lIns="91440" tIns="45720" rIns="91440" bIns="45720" rtlCol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04030E3-A788-4F49-B740-7F3C4D4E173F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8099E96A-30F1-AB55-6B87-78725E70A340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34830" name="Rectangle 4">
              <a:extLst>
                <a:ext uri="{FF2B5EF4-FFF2-40B4-BE49-F238E27FC236}">
                  <a16:creationId xmlns:a16="http://schemas.microsoft.com/office/drawing/2014/main" id="{C4E95A2A-6CDE-CF3A-9A51-1E95B50A7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4831" name="Rectangle 5">
              <a:extLst>
                <a:ext uri="{FF2B5EF4-FFF2-40B4-BE49-F238E27FC236}">
                  <a16:creationId xmlns:a16="http://schemas.microsoft.com/office/drawing/2014/main" id="{149EF36C-5532-34F3-634F-BBE2B9EA9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4820" name="Group 6">
            <a:extLst>
              <a:ext uri="{FF2B5EF4-FFF2-40B4-BE49-F238E27FC236}">
                <a16:creationId xmlns:a16="http://schemas.microsoft.com/office/drawing/2014/main" id="{A78778A7-1E68-220C-BEA7-95DC2608642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34828" name="Rectangle 7">
              <a:extLst>
                <a:ext uri="{FF2B5EF4-FFF2-40B4-BE49-F238E27FC236}">
                  <a16:creationId xmlns:a16="http://schemas.microsoft.com/office/drawing/2014/main" id="{F15C8107-CA58-E061-DA4C-9B5940452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4829" name="Rectangle 8">
              <a:extLst>
                <a:ext uri="{FF2B5EF4-FFF2-40B4-BE49-F238E27FC236}">
                  <a16:creationId xmlns:a16="http://schemas.microsoft.com/office/drawing/2014/main" id="{7A2D5897-50C9-3BDE-C911-C32D581A2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4821" name="Group 9">
            <a:extLst>
              <a:ext uri="{FF2B5EF4-FFF2-40B4-BE49-F238E27FC236}">
                <a16:creationId xmlns:a16="http://schemas.microsoft.com/office/drawing/2014/main" id="{F5642F73-F569-B271-E1E4-5760A722FC7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34826" name="Rectangle 10">
              <a:extLst>
                <a:ext uri="{FF2B5EF4-FFF2-40B4-BE49-F238E27FC236}">
                  <a16:creationId xmlns:a16="http://schemas.microsoft.com/office/drawing/2014/main" id="{0AC84DC5-AC61-53ED-80C0-608CCC4FC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4827" name="Rectangle 11">
              <a:extLst>
                <a:ext uri="{FF2B5EF4-FFF2-40B4-BE49-F238E27FC236}">
                  <a16:creationId xmlns:a16="http://schemas.microsoft.com/office/drawing/2014/main" id="{1370EF93-3E6C-4191-D452-AB06EA4CC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34822" name="Oval 12">
            <a:extLst>
              <a:ext uri="{FF2B5EF4-FFF2-40B4-BE49-F238E27FC236}">
                <a16:creationId xmlns:a16="http://schemas.microsoft.com/office/drawing/2014/main" id="{6AF06DBD-305D-5CE2-0A7D-4CDDFD701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4823" name="Oval 13">
            <a:extLst>
              <a:ext uri="{FF2B5EF4-FFF2-40B4-BE49-F238E27FC236}">
                <a16:creationId xmlns:a16="http://schemas.microsoft.com/office/drawing/2014/main" id="{7A12E30C-4801-3C92-D479-DE3DF3428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4824" name="Oval 14">
            <a:extLst>
              <a:ext uri="{FF2B5EF4-FFF2-40B4-BE49-F238E27FC236}">
                <a16:creationId xmlns:a16="http://schemas.microsoft.com/office/drawing/2014/main" id="{93E3ABF4-F5E1-BCA5-BCF0-95B9A6665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712991D-4953-FB34-36D2-4315A247F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sp>
        <p:nvSpPr>
          <p:cNvPr id="19465" name="Slide Number Placeholder 14">
            <a:extLst>
              <a:ext uri="{FF2B5EF4-FFF2-40B4-BE49-F238E27FC236}">
                <a16:creationId xmlns:a16="http://schemas.microsoft.com/office/drawing/2014/main" id="{36BD8E9F-FFB2-7020-7DFE-45B394FF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3588" y="5734050"/>
            <a:ext cx="609600" cy="520700"/>
          </a:xfrm>
          <a:ln>
            <a:miter lim="800000"/>
          </a:ln>
        </p:spPr>
        <p:txBody>
          <a:bodyPr vert="horz" lIns="91440" tIns="45720" rIns="91440" bIns="45720" rtlCol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84400A0A-BC7E-4FFA-9181-2C3685B4281C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5843" name="Group 3">
            <a:extLst>
              <a:ext uri="{FF2B5EF4-FFF2-40B4-BE49-F238E27FC236}">
                <a16:creationId xmlns:a16="http://schemas.microsoft.com/office/drawing/2014/main" id="{F234D88F-435D-8305-B999-BA73953AAB1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35854" name="Rectangle 4">
              <a:extLst>
                <a:ext uri="{FF2B5EF4-FFF2-40B4-BE49-F238E27FC236}">
                  <a16:creationId xmlns:a16="http://schemas.microsoft.com/office/drawing/2014/main" id="{2C8F8E91-B9E8-18D6-9B51-2A23CAD27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5855" name="Rectangle 5">
              <a:extLst>
                <a:ext uri="{FF2B5EF4-FFF2-40B4-BE49-F238E27FC236}">
                  <a16:creationId xmlns:a16="http://schemas.microsoft.com/office/drawing/2014/main" id="{9CFE3F9D-3044-8BD1-2DB9-E5B5EC02A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5844" name="Group 6">
            <a:extLst>
              <a:ext uri="{FF2B5EF4-FFF2-40B4-BE49-F238E27FC236}">
                <a16:creationId xmlns:a16="http://schemas.microsoft.com/office/drawing/2014/main" id="{0F7AB8A8-55DF-3CD9-EC7A-B91F8DB4F3B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35852" name="Rectangle 7">
              <a:extLst>
                <a:ext uri="{FF2B5EF4-FFF2-40B4-BE49-F238E27FC236}">
                  <a16:creationId xmlns:a16="http://schemas.microsoft.com/office/drawing/2014/main" id="{2B852566-3D61-81A5-439E-45914C88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5853" name="Rectangle 8">
              <a:extLst>
                <a:ext uri="{FF2B5EF4-FFF2-40B4-BE49-F238E27FC236}">
                  <a16:creationId xmlns:a16="http://schemas.microsoft.com/office/drawing/2014/main" id="{4D09B9C2-B65E-ADBC-99A1-6A790709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5845" name="Group 9">
            <a:extLst>
              <a:ext uri="{FF2B5EF4-FFF2-40B4-BE49-F238E27FC236}">
                <a16:creationId xmlns:a16="http://schemas.microsoft.com/office/drawing/2014/main" id="{F778041C-EEEB-637B-86B2-BFE8E2D95CD5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35850" name="Rectangle 10">
              <a:extLst>
                <a:ext uri="{FF2B5EF4-FFF2-40B4-BE49-F238E27FC236}">
                  <a16:creationId xmlns:a16="http://schemas.microsoft.com/office/drawing/2014/main" id="{38CDC478-06EF-6219-2752-BEF5D7C5B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5851" name="Rectangle 11">
              <a:extLst>
                <a:ext uri="{FF2B5EF4-FFF2-40B4-BE49-F238E27FC236}">
                  <a16:creationId xmlns:a16="http://schemas.microsoft.com/office/drawing/2014/main" id="{3FB0B60D-2F2C-8D6B-DC15-A54CB841A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35846" name="Oval 12">
            <a:extLst>
              <a:ext uri="{FF2B5EF4-FFF2-40B4-BE49-F238E27FC236}">
                <a16:creationId xmlns:a16="http://schemas.microsoft.com/office/drawing/2014/main" id="{1FD0DE35-D5DE-F8D5-65C5-A8ECA3F2D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5847" name="Oval 13">
            <a:extLst>
              <a:ext uri="{FF2B5EF4-FFF2-40B4-BE49-F238E27FC236}">
                <a16:creationId xmlns:a16="http://schemas.microsoft.com/office/drawing/2014/main" id="{849D4812-519F-AA67-AADC-DB722A4BB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5848" name="Oval 14">
            <a:extLst>
              <a:ext uri="{FF2B5EF4-FFF2-40B4-BE49-F238E27FC236}">
                <a16:creationId xmlns:a16="http://schemas.microsoft.com/office/drawing/2014/main" id="{BC806549-A178-72DB-22CE-AE8DB6FF3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227B59C-0822-D65B-6C54-A51588D02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sp>
        <p:nvSpPr>
          <p:cNvPr id="20489" name="Slide Number Placeholder 14">
            <a:extLst>
              <a:ext uri="{FF2B5EF4-FFF2-40B4-BE49-F238E27FC236}">
                <a16:creationId xmlns:a16="http://schemas.microsoft.com/office/drawing/2014/main" id="{E09130FF-D093-6DC7-D34F-60BDDC6C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3588" y="5734050"/>
            <a:ext cx="609600" cy="520700"/>
          </a:xfrm>
          <a:ln>
            <a:miter lim="800000"/>
          </a:ln>
        </p:spPr>
        <p:txBody>
          <a:bodyPr vert="horz" lIns="91440" tIns="45720" rIns="91440" bIns="45720" rtlCol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737B300-D7BD-4777-909D-6E9D8F294D42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7199578D-AD5E-C22C-D538-C3B8BE0D8DE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36878" name="Rectangle 4">
              <a:extLst>
                <a:ext uri="{FF2B5EF4-FFF2-40B4-BE49-F238E27FC236}">
                  <a16:creationId xmlns:a16="http://schemas.microsoft.com/office/drawing/2014/main" id="{AC464D77-C984-966F-425F-51FFD6FEB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6879" name="Rectangle 5">
              <a:extLst>
                <a:ext uri="{FF2B5EF4-FFF2-40B4-BE49-F238E27FC236}">
                  <a16:creationId xmlns:a16="http://schemas.microsoft.com/office/drawing/2014/main" id="{AF51433E-3F9C-3B30-BED1-A9896A0A8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6868" name="Group 6">
            <a:extLst>
              <a:ext uri="{FF2B5EF4-FFF2-40B4-BE49-F238E27FC236}">
                <a16:creationId xmlns:a16="http://schemas.microsoft.com/office/drawing/2014/main" id="{0D93E6A0-8567-6CDC-CECA-A7F88871BE3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36876" name="Rectangle 7">
              <a:extLst>
                <a:ext uri="{FF2B5EF4-FFF2-40B4-BE49-F238E27FC236}">
                  <a16:creationId xmlns:a16="http://schemas.microsoft.com/office/drawing/2014/main" id="{506D35D2-EDC2-5175-BB94-166ABB2FC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6877" name="Rectangle 8">
              <a:extLst>
                <a:ext uri="{FF2B5EF4-FFF2-40B4-BE49-F238E27FC236}">
                  <a16:creationId xmlns:a16="http://schemas.microsoft.com/office/drawing/2014/main" id="{B30B9F6B-CBA2-CCBC-03FF-86969C974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6869" name="Group 9">
            <a:extLst>
              <a:ext uri="{FF2B5EF4-FFF2-40B4-BE49-F238E27FC236}">
                <a16:creationId xmlns:a16="http://schemas.microsoft.com/office/drawing/2014/main" id="{73BF0280-1D73-5734-A63E-25BA6EB5512D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36874" name="Rectangle 10">
              <a:extLst>
                <a:ext uri="{FF2B5EF4-FFF2-40B4-BE49-F238E27FC236}">
                  <a16:creationId xmlns:a16="http://schemas.microsoft.com/office/drawing/2014/main" id="{CD18EE65-1284-BA14-2872-159529775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6875" name="Rectangle 11">
              <a:extLst>
                <a:ext uri="{FF2B5EF4-FFF2-40B4-BE49-F238E27FC236}">
                  <a16:creationId xmlns:a16="http://schemas.microsoft.com/office/drawing/2014/main" id="{ACC9DD0D-820F-EC30-CFCB-D904374D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36870" name="Oval 12">
            <a:extLst>
              <a:ext uri="{FF2B5EF4-FFF2-40B4-BE49-F238E27FC236}">
                <a16:creationId xmlns:a16="http://schemas.microsoft.com/office/drawing/2014/main" id="{36A9E432-05F1-8CA3-258F-A66D2E9F6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6871" name="Oval 13">
            <a:extLst>
              <a:ext uri="{FF2B5EF4-FFF2-40B4-BE49-F238E27FC236}">
                <a16:creationId xmlns:a16="http://schemas.microsoft.com/office/drawing/2014/main" id="{C3F52B73-5A59-8DA2-C99B-B66F0477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6872" name="Oval 14">
            <a:extLst>
              <a:ext uri="{FF2B5EF4-FFF2-40B4-BE49-F238E27FC236}">
                <a16:creationId xmlns:a16="http://schemas.microsoft.com/office/drawing/2014/main" id="{3254B7DD-9B89-183D-C7D0-8DC362D8C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19F13C8-E7D6-6D80-20E8-B2852A53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sp>
        <p:nvSpPr>
          <p:cNvPr id="21513" name="Slide Number Placeholder 14">
            <a:extLst>
              <a:ext uri="{FF2B5EF4-FFF2-40B4-BE49-F238E27FC236}">
                <a16:creationId xmlns:a16="http://schemas.microsoft.com/office/drawing/2014/main" id="{5F8ADAFC-BC0B-DFD0-6B66-8A5E3A18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3588" y="5734050"/>
            <a:ext cx="609600" cy="520700"/>
          </a:xfrm>
          <a:ln>
            <a:miter lim="800000"/>
          </a:ln>
        </p:spPr>
        <p:txBody>
          <a:bodyPr vert="horz" lIns="91440" tIns="45720" rIns="91440" bIns="45720" rtlCol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37E91D9-485C-47D2-887F-D1D0C56BB9A8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9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7891" name="Group 3">
            <a:extLst>
              <a:ext uri="{FF2B5EF4-FFF2-40B4-BE49-F238E27FC236}">
                <a16:creationId xmlns:a16="http://schemas.microsoft.com/office/drawing/2014/main" id="{7FF31CDC-1C68-D1FE-A932-DBFFC72D39A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37902" name="Rectangle 4">
              <a:extLst>
                <a:ext uri="{FF2B5EF4-FFF2-40B4-BE49-F238E27FC236}">
                  <a16:creationId xmlns:a16="http://schemas.microsoft.com/office/drawing/2014/main" id="{FA8D52D6-C2F4-F5CB-0614-7C036F6B5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903" name="Rectangle 5">
              <a:extLst>
                <a:ext uri="{FF2B5EF4-FFF2-40B4-BE49-F238E27FC236}">
                  <a16:creationId xmlns:a16="http://schemas.microsoft.com/office/drawing/2014/main" id="{75593A8B-E19D-D96E-A647-ABEC17BFB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7892" name="Group 6">
            <a:extLst>
              <a:ext uri="{FF2B5EF4-FFF2-40B4-BE49-F238E27FC236}">
                <a16:creationId xmlns:a16="http://schemas.microsoft.com/office/drawing/2014/main" id="{01B4DFA4-4D3F-45EE-3E9A-5D1C21D215F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37900" name="Rectangle 7">
              <a:extLst>
                <a:ext uri="{FF2B5EF4-FFF2-40B4-BE49-F238E27FC236}">
                  <a16:creationId xmlns:a16="http://schemas.microsoft.com/office/drawing/2014/main" id="{0E06B5E3-6182-1824-C4C2-1D8896520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901" name="Rectangle 8">
              <a:extLst>
                <a:ext uri="{FF2B5EF4-FFF2-40B4-BE49-F238E27FC236}">
                  <a16:creationId xmlns:a16="http://schemas.microsoft.com/office/drawing/2014/main" id="{0BAB4888-C93F-DBC9-8573-CC80FA96D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7893" name="Group 9">
            <a:extLst>
              <a:ext uri="{FF2B5EF4-FFF2-40B4-BE49-F238E27FC236}">
                <a16:creationId xmlns:a16="http://schemas.microsoft.com/office/drawing/2014/main" id="{705F5EB9-02B5-4A55-EFB1-5224EEB06BDA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37898" name="Rectangle 10">
              <a:extLst>
                <a:ext uri="{FF2B5EF4-FFF2-40B4-BE49-F238E27FC236}">
                  <a16:creationId xmlns:a16="http://schemas.microsoft.com/office/drawing/2014/main" id="{B98CCC77-36B9-51E5-B216-61DB9C664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899" name="Rectangle 11">
              <a:extLst>
                <a:ext uri="{FF2B5EF4-FFF2-40B4-BE49-F238E27FC236}">
                  <a16:creationId xmlns:a16="http://schemas.microsoft.com/office/drawing/2014/main" id="{7BA962C4-040C-770B-E511-EDF9D8DB3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37894" name="Oval 12">
            <a:extLst>
              <a:ext uri="{FF2B5EF4-FFF2-40B4-BE49-F238E27FC236}">
                <a16:creationId xmlns:a16="http://schemas.microsoft.com/office/drawing/2014/main" id="{5BD255E5-4EB8-D37D-4FA6-2894F4E45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7895" name="Oval 13">
            <a:extLst>
              <a:ext uri="{FF2B5EF4-FFF2-40B4-BE49-F238E27FC236}">
                <a16:creationId xmlns:a16="http://schemas.microsoft.com/office/drawing/2014/main" id="{7BAA6F05-0322-B118-7C1B-B03D0237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7896" name="Oval 14">
            <a:extLst>
              <a:ext uri="{FF2B5EF4-FFF2-40B4-BE49-F238E27FC236}">
                <a16:creationId xmlns:a16="http://schemas.microsoft.com/office/drawing/2014/main" id="{4398A952-BB2D-8DCB-C739-21B2294B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258</Words>
  <Application>Microsoft Office PowerPoint</Application>
  <PresentationFormat>Widescreen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Gour</dc:creator>
  <cp:lastModifiedBy>Ayush Gour</cp:lastModifiedBy>
  <cp:revision>11</cp:revision>
  <dcterms:created xsi:type="dcterms:W3CDTF">2024-06-26T05:49:59Z</dcterms:created>
  <dcterms:modified xsi:type="dcterms:W3CDTF">2024-09-04T04:07:37Z</dcterms:modified>
</cp:coreProperties>
</file>