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7" r:id="rId5"/>
    <p:sldId id="259" r:id="rId6"/>
    <p:sldId id="260" r:id="rId7"/>
    <p:sldId id="262" r:id="rId8"/>
    <p:sldId id="261" r:id="rId9"/>
    <p:sldId id="263" r:id="rId10"/>
    <p:sldId id="264" r:id="rId11"/>
    <p:sldId id="265" r:id="rId12"/>
    <p:sldId id="292" r:id="rId13"/>
    <p:sldId id="283" r:id="rId14"/>
    <p:sldId id="284" r:id="rId15"/>
    <p:sldId id="293" r:id="rId16"/>
    <p:sldId id="290" r:id="rId17"/>
    <p:sldId id="294" r:id="rId18"/>
    <p:sldId id="295" r:id="rId19"/>
    <p:sldId id="296" r:id="rId20"/>
    <p:sldId id="285" r:id="rId21"/>
    <p:sldId id="287" r:id="rId22"/>
    <p:sldId id="288" r:id="rId23"/>
    <p:sldId id="289" r:id="rId24"/>
    <p:sldId id="291" r:id="rId25"/>
    <p:sldId id="297" r:id="rId26"/>
    <p:sldId id="298" r:id="rId27"/>
    <p:sldId id="299" r:id="rId28"/>
    <p:sldId id="300" r:id="rId29"/>
    <p:sldId id="301" r:id="rId30"/>
    <p:sldId id="30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4-07-11T06:06:41.664"/>
    </inkml:context>
    <inkml:brush xml:id="br0">
      <inkml:brushProperty name="width" value="0.05292" units="cm"/>
      <inkml:brushProperty name="height" value="0.05292" units="cm"/>
      <inkml:brushProperty name="color" value="#FF0000"/>
    </inkml:brush>
  </inkml:definitions>
  <inkml:trace contextRef="#ctx0" brushRef="#br0">5006 6435 778,'-5'-12'119,"2"3"-99,1 6 85,2-1 19,0 1-40,0 2-29,0 1-24,0 0-7,0 0 5,0 0-6,0 0-19,0 25-3,2 14 3,1 9 9,0 3-5,-1 2-7,1 3-1,-3 0 0,3 1-5,0-5-52,-1-9-83,4-10-50,2-15-15,6-18-4,-2-7-197</inkml:trace>
  <inkml:trace contextRef="#ctx0" brushRef="#br0" timeOffset="270.8058">4967 6523 503,'-48'-62'211,"2"10"-104,4 13 29,12 14-14,9 8-7,11 8-30,9 6-2,1 1-58,13 2-25,34 0-15,30 0 12,23 0 6,12 19-3,-5 6 4,-14 9-4,-18 9 3,-29 1-3,-25 4 0,-21 6 5,-32 8-3,-36 8-2,-27 3-3,-14-7-40,-2-12 4,12-16-6,26-17-2,25-14 15,31-7-86,17-14-75,12-24-141</inkml:trace>
  <inkml:trace contextRef="#ctx0" brushRef="#br0" timeOffset="1065.8453">5839 6523 684,'-13'-8'97,"4"0"-42,-1-2 101,1-1-34,-1 1-51,2 1-22,1 1-15,0 2-2,0 2 4,0 2 0,-7 2-11,-8 0-19,-4 20-6,-1 10 0,2 4 2,7-2-5,11-3 0,5-2 2,2-3 1,2-8-4,17-5 0,7-10-6,4-1 2,0-4 8,-3-18-10,-7-4 1,-7-1 8,-5 1-1,-4 3 2,-4 3 0,0 8 2,0 4 3,0 4-3,0 4 12,0 0-10,0 0-4,0 9-10,8 12 5,14 3 5,8-4 0,4-8-4,6-10 4,-2-2-1,-1-9-5,-5-20 5,-4-13-1,-6-11 2,-4-5-1,-8-2 1,-10-4 0,0 6 2,-5 3-1,-12 14 4,-1 10 16,5 16 21,1 7 21,7 8-30,2 0-1,3 3-32,0 34-8,0 15 8,8 16 0,7 4 1,5 0-1,0 2-2,-4-5-3,-2-5 1,-4-6-43,-2-9-69,-4-10-67,-4-13-147,0-16-311</inkml:trace>
  <inkml:trace contextRef="#ctx0" brushRef="#br0" timeOffset="1635.8181">5929 6330 850,'-17'-4'95,"15"4"-92,2 0-3,36 0-7,23 0 7,23 0 7,12 0-7,-2-4-1,-12-9-93,-18 0-30,-22 5 51,-17 0 65,-14 3 8,-8 2 52,-1 1 87,0 0-20,0 0-63,0 2-1,0 0-21,0-2-23,0 2-9,0-3-2,0 3-1,0 0 1,0 0 1,0 0 9,-4 0 60,-10 0-11,-4 0-44,-1 0-4,1 17 1,1 3-2,4 10-6,1 7-2,5 5-4,4-2 2,3-4 0,0-8 0,10-8-2,7-8 0,3-10 2,3-2 0,0-13-1,3-16 3,-4-9-1,-6 0 3,-4 0-3,-9 2 0,-3 9 5,0 8-2,0 8 6,0 11 10,-2 0 27,1 0-47,-3 20-1,4 13-3,0 7 3,10-6 1,15-4-1,6-11-16,5-8-75,0-11-134,-1 0-159</inkml:trace>
  <inkml:trace contextRef="#ctx0" brushRef="#br0" timeOffset="2363.5911">6876 6064 389,'-18'0'133,"2"0"-80,6-2 29,4-7 19,0-1-25,5 5-7,1 1 1,0-1-18,0 1-13,0 3-20,17-3-11,11 4-4,7-3-1,9 3-3,4 0 6,0-3-3,1-4-3,-4 2 0,-6-5-1,-10-3-24,-10 4-73,-9 0 13,-6 1 22,-4 4 26,-6 4 17,-18 0-1,-7 0-2,0 9 10,4 7 4,7-2 7,9 0 2,2-2 0,6-2-4,3-6 2,-2 0 2,2-4 2,0 0 6,0 0 36,0 0 57,0 0 27,0 0-26,0 0-22,-2 0-25,2 0-13,0 0-14,-1 9-21,-1 14-5,0 9-2,1 12 0,1 0 3,0 1 2,0-4-5,0-2 0,11-6 0,-3-3-1,2-2-8,-6-10-174,-4-4-231</inkml:trace>
  <inkml:trace contextRef="#ctx0" brushRef="#br0" timeOffset="3435.6492">7370 6229 529,'0'-5'266,"0"1"-137,-3 4-3,-1-4-18,-2 2-51,3 2 2,3 0-14,0 0-35,0 0-3,0 0-7,0 10-3,0 12 1,0 2 2,2 1 0,8-6 0,3 0 0,2-7-1,5-7 1,5-5 0,6 0-5,3-22 2,4-10-6,-2-3-10,-5-2 7,-8 4 10,-9 4 4,-5 7-1,-7 6 0,-2 10 11,0 4 5,0 2 6,0 0-16,0 20-7,0 22-2,0 16-1,0 4 6,2 5-3,2-2 0,-4-5-1,0-5 1,-2-13 0,-16-5 2,-3-12-3,-3-7 3,3-3-1,2-13 3,7-2-1,8 0-2,4-19-1,0-15 0,16-14-8,17-12 1,12-4 7,6 1-8,-1 5-19,-4 12 4,-9 6-8,-8 5 10,-9 6 20,-9 5 0,-6 5 1,-3-1 5,-2 5 2,0 2 7,0 0 23,0 4 3,0 4-10,0 2-10,0 3-2,0 0-16,0 0-2,0 0-8,5 19 1,5 15 7,2 12 8,-2 8-4,0 4 4,-4 0 12,-1-2 2,-1-3-11,-3-12-3,1-7-7,-2-13 1,0-9 0,0-6-2,0-4 2,0-2-1,0 0 3,0-10 8,0-21-10,0-13-2,0-14-1,0-14 1,0-10 0,0-2-2,12 8-3,3 15 4,2 17-1,1 16 0,-1 15-2,3 8 1,2 5 2,4 5-3,1 20 4,-1 8 0,-6-1 0,-4 2 0,-8-5 2,-8 0-2,0 2 1,-14-4-1,-20 1 1,-8-4-2,-1-2-23,5-3-33,12-8-34,12-4-34,14-7-157,0 0-175</inkml:trace>
  <inkml:trace contextRef="#ctx0" brushRef="#br0" timeOffset="4035.2287">8235 6125 797,'8'-5'152,"4"-2"-147,8-2 9,3-5 59,4-2-39,3-5 0,0 0-16,-1-4-14,-8 1 8,-4 2-3,-7 2 21,-8 4 19,-2 0-2,0 2-9,-7 2-1,-11 4-21,-6 4-7,0 4-9,6 0 2,3 6 12,8 14-14,2 10 0,4 6 3,1 3-3,0 0 3,0-5-3,13-5 0,5-5 2,4-10 0,7-11-4,8-3 4,6-7-2,9-25 5,-4-10-5,-1-8 0,-11-6-1,-8-5 5,-9-3-4,-8-2 0,-8 10 1,-3 9 4,0 15-5,0 15 4,-12 6 8,-5 11-10,-1 2-3,-2 31 3,5 10-4,5 10 1,10 3-1,0 0 1,14-3-1,17-7 3,7-7-1,2-3 0,-3-5 1,-1-8 1,-8-4-1,-11-9 2,-16 2-1,-5 5-2,-47 16 9,-31 15-9,-26 10-67,-13 4-131,6-4-347</inkml:trace>
  <inkml:trace contextRef="#ctx0" brushRef="#br0" timeOffset="73283.1501">12768 8518 532,'-5'0'125,"4"0"-117,1 0 6,0 0 55,0 0 18,0 0-58,0-2-10,3-8 8,1 3 14,3 0-5,-4 5-3,0 0-8,-3 2-9,0 0 10,0 0 3,2 0-22,3-2 5,3 1-9,9-4 19,1-1 3,10-4-10,5 2 5,4-4-3,7 1-14,1 2 8,0 3-10,-2-2 4,-2 4-4,-5 2-1,-4 0 0,-3 2 0,-2 0 3,1 0-6,0 0 6,-1 0-3,-3 0 0,4 0 0,0 0 0,2 0 1,0 0 5,3 0-7,-1-2 3,-2-6-1,1 2-1,-7 1 0,0 0 0,-3 1 0,1 0 1,0-3-1,-1 4 0,0-1 1,0-1-2,3 3 0,-2 1 1,1 1 3,-1 0 1,0 0-8,-1 0 3,3 0 0,-1 0 1,-1 1 0,-2 3 0,-2-1 0,-1 1 2,0-2-4,1-2 2,0 0 0,2 0 0,-3 0-3,0 0 3,0 0 3,-1 0 0,4 0-2,2 0 1,1-4 1,1-3-3,-1 2-1,1 1 1,-3 0 1,-1 0 2,1 1-2,-1 2 0,-2-2 2,2 1 5,-2 2-8,2-1 1,-3-1 7,1 2-6,-1 0 1,0 0-3,-2 0 6,1 0-2,0 0-4,2 0 2,1 0 2,2 0-1,1 0-2,1 0 2,3 0 0,-3-2-2,-1-1-1,-1 3 0,-3 0-1,-1 0 6,-2 0-9,2 0 4,2 0 0,0 0 1,1 0-1,-1 0 0,-2 0 2,-2 0-1,-1 0 5,2 0-6,-3 0 0,-1 0 1,-1 0 1,3 0-2,-1 0 2,0 0-2,1 0 4,2 0-3,-4 0 5,2 3 0,-3-1-6,-1-2 2,0 0 9,0 0-7,0 2 4,1-2-6,0 0 2,-1 0 0,-1 0-3,-5 0-1,0 0 2,-4 0 0,0 0-4,0 0-1,0 1 3,0 1-3,-2 1-84,-24-3-296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4-08-01T04:32:22.979"/>
    </inkml:context>
    <inkml:brush xml:id="br0">
      <inkml:brushProperty name="width" value="0.05292" units="cm"/>
      <inkml:brushProperty name="height" value="0.05292" units="cm"/>
      <inkml:brushProperty name="color" value="#FF0000"/>
    </inkml:brush>
  </inkml:definitions>
  <inkml:trace contextRef="#ctx0" brushRef="#br0">16399 6825 362,'-18'-13'7,"3"-3"-5,4-1 2,4-1-7,1-1 6,3 1 12,-2-1 14,1 1-29,-6 2 2,-3 0-2,-1 2-52,-7 0-70</inkml:trace>
  <inkml:trace contextRef="#ctx0" brushRef="#br0" timeOffset="626.4503">15746 6214 645,'0'-28'52,"0"6"36,1 3-8,1 7-9,-2 4-24,0 5 35,2 3-19,-2 0-63,2 28-3,0 25 3,-2 28 3,0 16 7,0 5-9,0 10 0,-6-2 6,3-1-6,1-5-1,2-11 0,0-9 0,0-11 0,5-12-2,5-11-6,1-18-128,-3-30-129,0-8-239</inkml:trace>
  <inkml:trace contextRef="#ctx0" brushRef="#br0" timeOffset="1596.531">15805 6206 280,'8'-12'73,"-3"4"-29,-2 0-21,-3 1 43,2 0 38,-2 0-22,1 4-44,-1 3 2,0 0-4,0 0-18,4 0-14,8 0-2,11-2 8,15 0 9,16 0 13,13-1 2,16 0-4,12 1-11,11 2-13,18 0 6,16 0-5,15 0-3,17 0-7,4 5 3,-1 0 0,-10-3-1,-7-2-1,-2 0 2,7-7 2,9-13 0,15-4-2,8 5 0,-1-3 0,-3 5-1,-10 3-1,1 2 2,-3 2 2,4-2-1,1 0-1,-2 3 0,-5 1 1,-10 3-3,-4 3 2,-4 1 0,1-4 1,7-1-1,-2 3 0,-4 0 0,-5 3-7,-10 0 4,-16 0 3,-16 0 0,-11 0 1,-9 3-1,-5 2 0,-7-1 0,-4 1 1,-4-4-4,-1 1 3,-1 3 0,1-1-1,-2 0 1,-1 1 0,-4 1 0,-1 1 2,-4-2-4,-4 0 2,-3-1 0,-9 1-1,-4 0 3,-7 0-2,-8 2 0,-4-3 3,-3 0-5,-4-2 2,-6 1 0,-3-1-3,-5-2 4,-1 0-1,0 3 0,0-3 4,0 0-6,0 0 2,0 0 0,0 0 9,0 0-8,0 0-1,0 0 4,0 0-4,0 0 4,0 0-4,0 2 0,2 5 5,-1 12-5,3 17-8,0 20 8,2 18 23,-4 14-14,-2 12-9,0 11 4,0 9-5,-12 5 1,-6-7-179,-6-20-497</inkml:trace>
  <inkml:trace contextRef="#ctx0" brushRef="#br0" timeOffset="3403.6765">15841 7328 375,'-15'-5'90,"4"3"-61,1 0-20,9-1 104,1 3 15,0 0-58,0-1-53,16-3-15,15 0-1,14-1 36,9-2 12,11 3-6,2-2-23,9 2 12,3 0-14,3 0 10,10 1-3,12 0-11,9-1-10,13-1 8,9 0-8,0-1-4,4-3 1,0 6-1,-7-3 0,-4-1-3,-4 2 3,-2 0 5,-2 0-3,1-2-2,5 4 0,3-2 0,4 3-4,0 2 3,-5 0 1,-9 0-3,-9 0 8,-10 0-8,-6 0 5,-2 0-2,2 0 6,2 0-6,-4-3 0,2-6-8,0 2 14,1 0-8,4 0 2,-2 3 0,1 0-3,0 1 3,0 2 0,-6-2 0,-5 3 9,-2 0-15,-1-1 9,-2-1-3,-2-3 1,0-1-1,-5 2 0,1 4-2,4-2 6,0 2-11,1 0 5,-6 0 2,2 0 2,0 0-2,0 0 0,-2 0 0,-1 0 5,-5 0-7,-4 0 2,-4 0 0,3 0 0,-2 0 0,-1 0 0,-3 0 0,-7 0 5,-3 0-9,-2 0 4,-3 0 0,2 0-6,-3 2 7,1 2-1,-8 0 0,0 3 6,-4-1-14,-4-1 8,-6 4 0,-1-4 0,-1 2-1,1-3 1,-1-1 0,3 1 8,-1-1-11,-4-3 3,-1 0 0,3 2 0,-3-2-4,2 0 4,1 0 0,-1 0 8,-1 0-10,-4 0 2,-1 0 0,-2 0-2,0 0 2,2 0 0,3 0-1,1 0 6,6 0-7,0 0 2,0 0 0,-1 0-5,1 0 10,0-5-5,-5 1 1,-4 3 0,-3-1-2,-7 0 1,-1 2 0,-1 0-3,-1 0 5,0 0-2,0-2 0,0-3-22,0 2-55,-5-3 3,-5-1 37,0 2 13,1-1-24,-2-1-22,5-1 18,1 2 33,4 3 18,1-4 1,0-1 0,0 3-1,0-6 3,0 4 6,0-1 19,0-1-18,3 3 12,0 2-13,0 4 9,-1 0 1,-2 0-17,0 0-1,0 0-1,1 4 1,-1 19-7,0-1-7,0-1-342</inkml:trace>
  <inkml:trace contextRef="#ctx0" brushRef="#br0" timeOffset="5075.5125">15379 590 861,'-6'-5'149,"6"5"-135,0 0-14,0 0 2,0 0 0,0 18 1,10 12 17,3 8 15,-1 4-27,-3 6-1,-8 5-1,-1-1 0,0-2-6,-3-8-18,-9-12-169,-1-17-134</inkml:trace>
  <inkml:trace contextRef="#ctx0" brushRef="#br0" timeOffset="5210.9843">15310 360 715,'-3'-33'30,"3"4"-23,0 8-7,13 9-48,8 5-76,3 7-148</inkml:trace>
  <inkml:trace contextRef="#ctx0" brushRef="#br0" timeOffset="5789.097">15520 574 730,'2'7'45,"1"-1"-45,3 4 0,2 2 31,2 5 61,4 5 0,5 7-31,-1 7-34,-4 4-16,-2 0 0,-9 1-10,-1-9 1,-2-4 2,0-6 1,0-8 0,0-4-4,0-6 4,0-4 2,0 0-5,0 0 6,0 0 8,1-14-3,15-16-7,5-12-6,7 0-2,2 6 0,1 14-1,-7 11-1,-1 11 0,0 0 0,0 6 2,4 19-4,1 7 6,3 2 0,-2-1-2,2-4 2,0-9 1,-4-6-1,-4-12 0,-2-2 2,0-14-2,0-26 8,0-12-7,1-8 1,-4-6 4,-4-6-5,-3-11 4,-2-2-4,-4 13 2,-2 23 5,-3 23 36,0 22 50,0 4-51,0 33-43,0 39-21,0 25 21,4 17 3,2 0-2,4-5 0,3-9-1,1-14 1,-1-17 2,0-15-6,-4-16-28,-5-20-149,-4-18-181</inkml:trace>
  <inkml:trace contextRef="#ctx0" brushRef="#br0" timeOffset="5924.3786">16155 609 741,'34'-26'5,"19"8"-5,17 6 0,7 7-5,9 5 4,4 0-142</inkml:trace>
  <inkml:trace contextRef="#ctx0" brushRef="#br0" timeOffset="6366.2635">17230 726 827,'0'0'186,"1"0"-173,-1 0 14,0 0 101,0 0-15,0-2-57,-1-9-42,-17 0-4,-11 0 8,-11 8-13,-14 3-5,-11 0 4,-5 25-2,1 6 2,9 7-2,15-1 8,16 0-9,14 3-1,13-1-1,2-5-2,7-7-1,19-8 1,13-11 3,7-8 3,8-5 0,6-27 0,-2-12 1,-3-6-3,-6-4 0,-9 6 2,-9 4-3,-6 11 0,-9 14 6,-8 6-5,-4 9 3,-4 4-4,0 0 0,0 0-1,6 17-19,6 19 19,7 7 0,4 3 1,7 0-37,3-15-89,4-13-76,5-16-212</inkml:trace>
  <inkml:trace contextRef="#ctx0" brushRef="#br0" timeOffset="9448.2292">16220 6650 695,'-3'-3'68,"3"-3"-9,0 1 30,0-6-7,0-1-10,17 0-55,8 1-14,3 6-2,2 5-1,-3 0 0,-6 0 0,-8 26-1,-10 13 0,-3 14 2,-16 8-2,-18-1 0,-3-10-30,2-12 4,7-12 21,10-11 4,8-3 1,10-7 1,0-5-4,24 0-13,18 0 16,16-10 1,15-12 0,12-4 0,5 2-2,5-1-69,-3 4-147,-5-1-299</inkml:trace>
  <inkml:trace contextRef="#ctx0" brushRef="#br0" timeOffset="10054.8326">17344 6266 520,'-4'-5'68,"2"2"14,2 1 21,0 0-14,0-2 0,0 4-35,0 0-20,0 0-8,0 0-25,0 22-1,0 26 0,2 23 7,2 10 19,-2 10-5,-2 5 9,1 2-10,-1-3-5,0-11-9,0-9-3,0-12-2,1-13 0,-1-6-1,3-8 0,0-9 1,0-9-1,1-9-1,2-9-147,1-1-313</inkml:trace>
  <inkml:trace contextRef="#ctx0" brushRef="#br0" timeOffset="10805.206">18100 6507 474,'0'-8'66,"0"-1"-52,0 0-13,0 0 10,0 2 22,0 3-17,0 0 27,0 0 32,-6 1-50,-3 3 8,-8 0-20,0 0-5,-2 4-3,2 9 4,4 1 5,5 2-8,3 0-6,5 2 5,0 0-5,0-1-4,10 2 4,10 0 7,2 1 5,4-1-3,6 3 6,-4 4 21,0-2-14,-2 3 10,-6-3-17,-2-2 9,-7-5-6,-4-2-10,-3-3-5,-4-4 5,0 1-2,0 3 2,-18 2-3,-14 1 10,-8-3-15,-5-7-80,1-5-99,7 0-116</inkml:trace>
  <inkml:trace contextRef="#ctx0" brushRef="#br0" timeOffset="10965.2762">18168 6453 635,'28'-11'23,"5"1"-22,3 3 3,2-2-8,0 4 4,1-3-2,-1 0-154</inkml:trace>
  <inkml:trace contextRef="#ctx0" brushRef="#br0" timeOffset="11584.8394">18999 6118 437,'0'-8'319,"0"-1"-230,0 2-15,0 3-34,0 1 76,0 3-27,0 0-89,0 12-6,0 34-20,0 23 26,0 19 19,0 6-2,0-4-2,0 2 1,0 0-1,0-1-3,0-5-4,0-9-5,0-13-3,-3-10 0,2-10 0,1-8 0,0-8-21,0-15-299,8-13-425</inkml:trace>
  <inkml:trace contextRef="#ctx0" brushRef="#br0" timeOffset="12620.3643">19851 6350 592,'0'-8'21,"0"4"-16,0-1 21,0 0-20,0 5 3,3-2-9,-3 2-6,4 0-4,-4 0 6,6 0 4,-2 0-3,2 7 1,-2-6-1,1 1-4,-3 0-3,0-2 4,-1 0 5,-1 0 1,0 0 0,0 0 23,0 0 16,0 0 40,0 0-9,-1 0-23,-18 4-20,-9 7-19,-10 6-2,-7 12 7,-6 4 13,3 6 11,6 1-1,11 2-7,9-3-11,11-2-13,8-3-5,3-6 0,0-4 0,16-6 1,10-4 4,6-5-1,11-8 4,2-1 4,1 0-8,-7-5-3,-7-9 7,-9-7-4,-6 1-1,-10 0-2,-7-2 13,0 0 0,-15 4-7,-17 7-7,-7 4-3,-1 7-3,10 0-6,10 2-65,14 10-106,6-6-172</inkml:trace>
  <inkml:trace contextRef="#ctx0" brushRef="#br0" timeOffset="13017.6554">20461 6082 538,'-3'-8'129,"0"4"-70,3 4 36,0 0 40,0 0-78,-1 20-57,1 28-17,0 24 17,0 16 32,0 6-5,0 7 30,-4-2-8,-1 3-26,0-8-14,-3-7-7,-2-6 1,1-9 1,-4-5-3,1-9 2,6-7-3,4-8 0,2-15-10,13-24-308,17-4-352</inkml:trace>
  <inkml:trace contextRef="#ctx0" brushRef="#br0" timeOffset="13873.7772">21174 6432 538,'4'-7'58,"2"-2"-41,2 2 25,-1-2 33,4 1-53,1 0-14,-2 1-6,0 2-2,-2 1 0,-4 3 3,-1 1-3,-3-2-1,0 2 1,0 0 4,0 0-4,0 0 3,0 0 4,2-2 37,-2-5 20,0 1-28,0-2-10,0-1 0,-2 0 17,-15 1-26,-7 2-7,-10 5 7,-7 1-9,3 0 1,3 3 6,7 15 9,6 6-19,6 4-5,9 4 0,2-1 3,5 0-3,0 0-2,0-6 2,15-2 4,0-9-4,6-5 0,6-6 1,5-3 8,3 0-3,-1-3-2,-4-12-3,-7-2 3,-5 2-1,-6-3 4,-3 4 4,-5 3 24,-4 8 17,0 3 6,0 0-36,0 0-16,0 0-6,0 8-9,0 22-9,6 8 18,-2 5 1,-1-2-1,-3-9 0,0-4 2,-9-2 3,-20-3 1,-15-3 1,-17-5 3,-3-2-8,-2-3-1,11 0-1,13 4 0,13-3-13,18 2-90,11-10-116,10-3-239</inkml:trace>
  <inkml:trace contextRef="#ctx0" brushRef="#br0" timeOffset="14358.4748">21812 6154 733,'0'-9'132,"0"2"-3,0 7-2,0 0-41,2 0-86,-2 26-1,0 18-2,1 12 3,-1 4 8,0 5-2,0 0 9,0 6 11,0 5 1,0 8 2,0-2-16,0-3-6,-1-7-3,-4-12-4,2-10 1,3-9 0,0-11-1,0-11 0,0-6 0,0-8-15,0 0-102,0-5-16,3 0-105,7-5-228</inkml:trace>
  <inkml:trace contextRef="#ctx0" brushRef="#br0" timeOffset="15154.7536">22338 6541 218,'0'0'481,"0"-9"-441,0-3 1,9-8 21,5 3 70,5-4-89,0 1-16,-6 1-2,2 0 21,-5 1 7,-3 2-14,-3 0-17,1 4 0,-3 3 13,-2 2-1,0 3-17,0 4 11,0 0-14,0 0-7,0 0-7,0 0-11,0 16-1,0 16 5,-2 11 6,-1 1 1,1-1 0,2 3 0,0 3 1,0 1-1,0 0-1,0 0 1,0-2-5,0-4-141,-6-6-23,-3-6-62,1-9-32,-2-7-186</inkml:trace>
  <inkml:trace contextRef="#ctx0" brushRef="#br0" timeOffset="15298.1067">22326 6970 260,'-4'0'309,"2"-3"-249,2 0 66,0-5 0,0-4-6,21-4-75,13-3-32,16-2-5,12-4-7,8-1-1,5-6-12,-1-3-279</inkml:trace>
  <inkml:trace contextRef="#ctx0" brushRef="#br0" timeOffset="22394.1141">23181 6038 562,'0'0'153,"11"0"-153,16 0 4,22 0-4,18 0 66,24 0-21,25 0-20,20 0-8,18 3-9,15 2-6,-3 1-1,-3 4 4,-4-2-4,-4 1-1,-14-1 0,-17-1-1,-31-2 1,-32-3-6,-27 3 6,-18-3-4,-15 1-10,-1-1-6,-1 3-5,-15 1 9,-3 2-34,3 2-3,4 2-38,7 0-43,5-4-53</inkml:trace>
  <inkml:trace contextRef="#ctx0" brushRef="#br0" timeOffset="22608.9483">25095 6206 524,'0'0'133,"0"0"-97,0-3 36,0 3 11,0-3-14,0 3-6,0 0-53,0 0-10,0 3-5,0 28-17,0 13 19,7 12 3,4 10 2,-2 6-2,6 5 4,-2 3-3,-3 0 1,-4-1-2,-6-7-334</inkml:trace>
  <inkml:trace contextRef="#ctx0" brushRef="#br0" timeOffset="23314.2298">23015 7153 545,'-6'-7'75,"6"6"-52,0-3 26,33-3-34,23 1 18,34 0 30,33 2 5,24 4-24,18 0-16,3 0-18,-3 0 7,-7 0-10,-14 9-7,-14-4 0,-11 2 3,-8-5-1,-11-2-1,-12 0-1,-13 0 1,-22 0 0,-20-5 3,-13 0-4,-9-4 3,-4 2-1,-3-2 9,3-2-6,-6-2-5,4-3-12,6 2-147,1 2-63,0 3-178</inkml:trace>
  <inkml:trace contextRef="#ctx0" brushRef="#br0" timeOffset="23846.7482">24178 6200 573,'0'-9'114,"0"-2"-92,-4 2 34,2 6 70,1-1-39,0 4-24,-2 0-51,-1 30-12,-6 32-19,-1 28 19,0 11 19,4 3 0,2 4-7,2 0 1,3 3-10,0-5 4,0-12-7,0-23-1,0-30-676</inkml:trace>
  <inkml:trace contextRef="#ctx0" brushRef="#br0" timeOffset="34103.5149">17843 340 283,'5'0'80,"-2"0"-56,0 0 56,0 0 39,-3 0-27,0 0-10,0 0-16,0 0 14,0 0-27,0 0-6,-16 0-18,-5 9-25,-10 2-2,-1 3-2,6 1 0,5-6-1,3 0 0,5-1 2,3-5 2,2 0-2,5 0-1,1-3 0,2 0 0,0 0 0,0 9-1,0 11-5,-2 12 3,-3 18 3,0 10 1,-2 4 7,1 4 3,-2 1 2,1 0 8,2-6-5,5-5 2,0-3-4,0-9-2,2-9 8,9-4-11,6-10-1,0-6-5,7-5-1,8-6 0,8-6 4,9 0-6,9-6-49,1-18-134,1-8-57,-6-8-281</inkml:trace>
  <inkml:trace contextRef="#ctx0" brushRef="#br0" timeOffset="34329.2446">18154 689 775,'-5'-9'103,"2"9"-44,3-3 18,-2 3 11,1 0-40,1 4-32,0 27-16,0 10 0,0 12 4,0-3-3,0-3 4,0-3-5,0-8-1,0-9-2,8-5-13,6-10-153,9-10-76,2-2-131</inkml:trace>
  <inkml:trace contextRef="#ctx0" brushRef="#br0" timeOffset="34659.5058">18389 768 721,'0'-4'57,"0"4"-26,0 0 28,0 0 4,0 4-27,-4 20-24,0 8 6,4-2-6,0 2-4,8-6 3,11-3 5,0-3-1,1-8 0,-1-7-5,-2-3 5,2-2-7,-2 0 5,-1-12 9,-3-12-1,-1-2-9,-7-4-6,-5-1 1,0 6 2,0 1-7,-16 6 2,-3 4 0,-3 5-2,2 4-2,2 2-3,3 2-20,8 1-123,2 0-130,5-3-285</inkml:trace>
  <inkml:trace contextRef="#ctx0" brushRef="#br0" timeOffset="35020.1089">18723 543 788,'7'-15'42,"6"2"-42,1 3 0,4 0 23,3 5 26,0 5-11,-1 0-29,2 0-2,-3 9-2,-5 11-3,1 7 8,-2 8 2,-6 10 7,2 0 8,-2 1 0,-4 3 19,0 4-7,-1-4-21,-2 4-1,0-7-3,0-5-3,0-7-6,0-10-1,0-5 14,-5-3-2,-7 0-7,-10 0-4,-4 2 1,-8 2-6,-5 3 0,1 0-110,-2-5-313</inkml:trace>
  <inkml:trace contextRef="#ctx0" brushRef="#br0" timeOffset="35260.5752">19354 673 709,'3'-16'475,"8"4"-475,6 7-14,2 0 12,-1 5 0,-3 0-19,-5 5-135,1 10-118</inkml:trace>
  <inkml:trace contextRef="#ctx0" brushRef="#br0" timeOffset="35408.3085">19422 944 798,'0'6'23,"0"0"-19,8-2 24,8-4 26,0 0-20,1 0-24,-5 0-10,-12 9-12,-2 12-395</inkml:trace>
  <inkml:trace contextRef="#ctx0" brushRef="#br0" timeOffset="36638.1552">19482 1151 204,'-3'-5'33,"-1"2"-20,0 1 56,4 2 33,0-2-23,0-1 3,0 2-21,0-3-2,0-3-3,0 0-14,0-1 4,0 0 20,0-3-7,0 4-35,4-2-11,0 1 4,-1 1-5,-3 3-11,0 0 1,2 4-2,-2 0 2,0 0 6,0 0-5,0 0-2,0 0 2,0 0-2,0 0-1,0 0-2,0 0 1,0 0-2,0 0 3,0 0-1,0 1 1,0 3 4,0 0 7,1-1-6,-1-3 0,0 3-1,0 5-3,0 8-1,-3 9 12,-13 3-9,-6 2-3,-2 3-16,1 0-192,-1-5-62</inkml:trace>
  <inkml:trace contextRef="#ctx0" brushRef="#br0" timeOffset="47525.0529">7865 5816 752,'0'0'23,"0"0"-21,0 0 2,0-5 26,-5-3-15,-2-2-13,0 1-2,-3 2 0,1-3 3,-1 4-1,0-2 12,1 2 3,1 2-11,0-1 14,3 2 14,0-1-8,5 2 4,0 2-1,0 0-23,0 0-2,13 0-4,17 0 0,14 0 1,8 0 3,6-8 0,1-1-4,-4-3 0,-9 1 3,-5-1-1,-14-1-4,-10 8 4,-8 0 3,-7 4 8,-2 1 48,0 0 21,0 0-26,0 0-39,0 0-11,-2 4-6,-10 24-3,-3 13 2,-5 14-3,0 6 4,2 0 1,5 3-1,4-2-2,2-5-6,6-3-6,1-10-70,0-6-70,0-10-52,3-12-48,4-10-117</inkml:trace>
  <inkml:trace contextRef="#ctx0" brushRef="#br0" timeOffset="47698.97">7970 6053 559,'-7'-12'100,"4"5"-48,3-2 45,12 1-6,25-2-82,20-2-5,19 2-1,10 4 1,7 1-4,0-6-3,-5-6-328</inkml:trace>
  <inkml:trace contextRef="#ctx0" brushRef="#br0" timeOffset="53208.8627">6425 7962 582,'-9'-13'62,"4"3"-32,3-1-8,0 1 20,-1 3-9,3-1-13,0 2-10,0 1-9,0 3-1,0 0 0,0 0 6,0 2-5,-1-1 0,1 1 1,-2 0 8,2 0-10,0 0 8,0 0-2,0 0 0,0 0-6,15 0-9,29 0 9,26 0 4,28 0 12,28 0-6,16 0-10,25 0 1,19 0 4,16 0-5,17 5-5,-4 4-2,-11-4-175,-28-1-210</inkml:trace>
  <inkml:trace contextRef="#ctx0" brushRef="#br0" timeOffset="53532.3735">6959 7949 389,'-45'0'40,"17"0"-17,15 0 20,13 0 75,21 0-78,30-6-38,25-2 5,33-2 6,25-2 18,22-1-14,23 1-8,5 1-9,2 2-1,-4 4 1,-10 0 0,-6 5 3,-20 0-6,-17 0-5,-25 0-150,-34-2-96</inkml:trace>
  <inkml:trace contextRef="#ctx0" brushRef="#br0" timeOffset="53832.4034">7563 7950 592,'-9'0'14,"9"0"-5,45-3-9,33-9 0,25-2 2,29 0 17,15-1-7,6 4-7,5-2-5,-6 1 2,-20 2 0,-22 0-1,-33 4 0,-35 3 6,-22 0-7,-17 3 3,-3 0 13,-5 0 48,-20 0-46,-11 0-18,-7 16-75,0-2-119,8-1-295</inkml:trace>
  <inkml:trace contextRef="#ctx0" brushRef="#br0" timeOffset="55249.7918">12429 7236 701,'-27'0'79,"9"0"-45,8 4-12,6-1 78,4 1-27,0-1-45,12 5-28,17 4 0,22-5 2,13-3-2,13-3 6,1-1 2,-4 0-7,-15 0-2,-20 0-37,-20 7-159,-19 3-145</inkml:trace>
  <inkml:trace contextRef="#ctx0" brushRef="#br0" timeOffset="55415.5898">12390 7539 577,'3'0'131,"32"0"-131,13-19 0,18-6 8,15 0-5,7-1 0,1-5-3,-6 1-3,-13 0-121,-18 0-171</inkml:trace>
  <inkml:trace contextRef="#ctx0" brushRef="#br0" timeOffset="55663.0924">12840 7139 445,'-26'-15'79,"5"6"-11,10 0 17,3 3-8,8 1 50,0 2-35,0 1-79,16 2-13,11 0-11,11 0 11,6 10 5,-1 10-5,-6 6 9,-11 3-8,-9 3-1,-13 4 6,-4 6 0,-4 4 23,-25 9-7,-9-4-18,-7 0-4,2-10-15,6-14-263</inkml:trace>
  <inkml:trace contextRef="#ctx0" brushRef="#br0" timeOffset="56044.2195">13391 7258 514,'19'-20'21,"-2"-3"-12,3 0 50,-4-3 38,1-1-6,-4-4-27,2-3-19,-3 2 14,-5 1-23,-2 4 30,-2 7-15,-3 6 23,0 5-20,0 4-27,0 3 6,0 0 1,0 2-26,0 0-8,0 0-7,0 12-19,0 23 14,0 17 8,3 9 1,4 4 6,-2 5-3,0-1 0,-3-2-126,-2-10-225</inkml:trace>
  <inkml:trace contextRef="#ctx0" brushRef="#br0" timeOffset="56233.2599">13411 7614 147,'0'0'743,"3"0"-669,26-12-71,17-8 22,12-5 50,9 4-26,6-4-43,2 2-6,-3 0 0,-3 3 0,-10 2-89,-18-2-214</inkml:trace>
  <inkml:trace contextRef="#ctx0" brushRef="#br0" timeOffset="56823.9083">14002 6517 797,'-11'-10'131,"-7"2"-122,-6 2 31,-4 1-16,-4 5-3,2 0-5,9 0-16,4 12 2,7 5-4,5 0 2,5 8 0,0 1-1,10 8 2,13 2-1,4 0 0,0 1 0,0-4-1,-7-3 3,-5-7-2,-11-5 0,-4-4-14,0-2-18,-25 4 0,-16 2 25,-7 2-111,-3-4-39,7 0 59,15-7 38,15-4 13,14-5-17,7 0-83,27-14-34</inkml:trace>
  <inkml:trace contextRef="#ctx0" brushRef="#br0" timeOffset="57041.5938">14107 6619 353,'18'-41'254,"-7"9"-80,-10 3-6,-1 2-35,0 6-22,0 5-34,0 4-13,0 6-20,0 6-14,0 0-30,0 0-4,0 27-28,1 22 25,9 18 7,4 10 0,-3 6 0,-2 1 0,-7-4 0,-2-6-36,0-13-110,-1-14-108,-13-18-176</inkml:trace>
  <inkml:trace contextRef="#ctx0" brushRef="#br0" timeOffset="57163.9548">14038 6878 786,'12'-54'144,"31"1"-93,19 3-47,20 4-3,5 7-1,-5 7-268</inkml:trace>
  <inkml:trace contextRef="#ctx0" brushRef="#br0" timeOffset="195215.2265">16302 7548 78,'0'0'322,"0"0"-272,0 0-32,0 0 86,0 0 21,0 0-34,0 0-29,0 0-1,0 0-25,2-2 6,-2-5-4,0 4-1,0-1 12,0 1-15,0 3-12,0-1 9,0-2 2,0 2-5,0-2-5,-7-1-17,-3 4 7,-1-2-4,-4 2-7,-4 0 4,-2 2-6,2 14 0,1 7 0,2 4 2,6 1-3,7 3 1,3-2 0,0-2 0,15-1-2,9-6 2,6-3 6,5-10-4,3-7 0,-1 0 0,-6 0-1,-5-19 1,-4-2-1,-4-7 1,-3-4 3,-3-3 1,-5-1-6,-6 0 1,-1 3-1,0 4 3,-4 9-3,-14 5-1,-3 8-3,-6 7-8,1 0-1,0 14-20,8 10-72,7 1-134,9-4-211</inkml:trace>
  <inkml:trace contextRef="#ctx0" brushRef="#br0" timeOffset="196474.7049">17987 7532 839,'-5'0'89,"5"0"-67,0 0 40,0 0 41,0 0-34,4 0-31,7-8-38,4-9 0,-4 0 0,0-3 9,-4-1-9,-6-1 17,-1 6 16,0 2 6,0 3-5,0 8-10,0 1-3,0 2 5,0 0-18,0 0-8,0 0-11,0 12 6,0 16-4,0 12 7,0 6 2,0 0 2,0 0-1,3 0-2,-1-5-86,-2-3-87,0-10-162,0-12-230</inkml:trace>
  <inkml:trace contextRef="#ctx0" brushRef="#br0" timeOffset="196619.0793">17936 7772 672,'-6'-6'128,"4"4"-101,2-1 25,0 0 0,27-6-17,20 4-21,15-4-9,11 0-5,7-2-3,4-4-89,-2-7-477</inkml:trace>
  <inkml:trace contextRef="#ctx0" brushRef="#br0" timeOffset="197230.9333">19516 7439 758,'-17'-12'68,"10"6"-23,7-2 98,0-2-83,0-4-44,7-4 15,8 0-9,4 4-8,0 3-10,-2 4 3,2 7-7,-4 0-2,-2 0 2,-3 14-1,-2 14-3,-8 12 4,0 2-5,-13 3 5,-10-7-22,-5-6-53,5-6 36,3-10 34,7-4 2,6-6-1,7-2 1,0-3 1,22-1 2,21 0-1,19 0 1,20 0-4,15-1-15,6-12-239,1-4-277</inkml:trace>
  <inkml:trace contextRef="#ctx0" brushRef="#br0" timeOffset="197757.1665">20874 7339 675,'-5'-8'66,"5"5"-31,0-2 17,7-2-38,13-1-13,5 3 17,4 1-15,-2 4-3,-6 0 1,-4 0 0,-6 0-1,-6 14-3,-3 4-3,-2 2 5,0 3 1,-10-2-4,-5 1 3,-1-2-4,2-2 3,4 1-8,6-3 3,4 0 4,0-5-11,11 1 5,9 0 5,5-3 4,2 1 0,-3 0 0,-2-1 0,-4-2-1,-10 1 6,-4-3-4,-4 0 0,0 2 5,-7 4 9,-17 0-10,-10 4-5,-4-6-4,-5-4-197</inkml:trace>
  <inkml:trace contextRef="#ctx0" brushRef="#br0" timeOffset="198701.3817">22354 7395 514,'-4'-14'167,"1"0"-136,-3 1 55,3-1-20,2 5 8,-1 1 33,0 1-52,2 6-5,0 1-11,-1 0-22,1 0-7,-2 0-10,-3 6-1,-2 18-3,1 8 1,0 2 3,6-1 1,0-3-1,0-7 0,6-5 0,6-4 2,2-5-4,6-8 5,0-1-1,4 0 1,-1-10 0,-3-12 1,-1-2 0,-6-2-2,-3-2 4,-2 2-5,-3 4 7,-3 10 11,-2 6 28,0 6 9,0 0-36,0 0-20,0 30-7,0 26-8,0 24 15,-4 22 0,1 7-6,-5 0-303</inkml:trace>
  <inkml:trace contextRef="#ctx0" brushRef="#br0" timeOffset="202895.2902">1767 12759 789,'-4'0'54,"0"0"-45,2 0 14,1 0 69,1 0 1,0 0-58,0 0-30,0 0-4,0 0 2,0 0 2,0 0-3,0 0 3,0 0 6,0 0-9,0 0-1,8 0 1,16 0-2,10 0 18,20 0-12,9 0 7,13-1 12,9-4-3,6 3 2,12-2-13,5-2-3,5 0 1,-3-3-9,-6 2 1,-8-3 4,-9 1-2,-10 4 0,-11 3-3,0 0 0,-1 2 3,-1 0 0,3 0-2,0 0 2,-1 0-2,8 0 0,4 6-1,4-3 0,4 4 3,-7-7-3,-2 2 0,-6-2 1,-8 0 1,-5 0-4,-2 0 3,-8 0-1,-3 0 2,-1 0-2,-1 0 0,-1 0 1,1 0 2,1-4-5,-4 2 2,2-1 0,-2 0 3,-1 1-3,5 0 0,-3 0-3,3 0 3,3 2-2,-4-2 2,10 2 0,1 0 1,2 0-1,2 0 0,-2 0-1,0 0 4,-3 0-6,0 0 2,-2 0 1,7 0 4,-1 0-4,11 0 0,0 0 4,4-2-1,1-3-6,8-4 4,3-1-1,4 3 3,-1-6-3,-4 3 0,-2 0-3,-2 2 7,0-2-6,-2 3 2,-6 0 0,-8 2 1,-8 4-1,-7 1 0,-4 0-3,-7 0 8,-2 0-6,-3 0 2,3 0-1,-4 0 0,1 0 6,-2 0-6,1 0 3,-1 0-1,1 0 0,1 0 0,-1 0-2,0 0 3,6 0 0,5-4-3,4-4 7,1-4-6,-3 5-1,-9 2-5,-3 1 5,-8 2 1,-7-1-1,-4 2 0,-9-1 0,-4 2 1,0 0 1,0 0-1,0 0 5,-7 0-6,-18 0-25,-17 0-45,-16 0-127,-16 0-179</inkml:trace>
  <inkml:trace contextRef="#ctx0" brushRef="#br0" timeOffset="204664.9854">1913 13036 834,'-8'-7'125,"1"7"-110,4-3 27,1 3 78,-3 0-50,1 0-49,0 0-11,-3 0-1,-3 0-9,0 12 4,-2 10-3,2 7-1,5 3 6,4 6-6,1-1 1,0-3 6,1-1-4,17-5 0,6-5-1,3-3 2,10-5 4,-1-7 3,1-8-7,0 0 3,-7 0-3,-4-18 3,-5-5-6,-3-6 0,-5-5 8,-3-5-6,-5 1 0,0 2 0,-5 6 0,0 4 6,0 4 1,-7 3 1,-6 5-2,-1-3 0,-3 5-6,-4 2-1,1 2-2,-1 4-1,2 4 0,0 0 1,-3 0 0,-7 0 0,-1 7-1,0 10 1,2-2 0,6 6 0,6-1-11,3 4 7,5 0 4,2 0-3,3 5 3,3-6 0,0 2-2,0-2 1,6 0 1,7-5 0,3-2 0,0-5 1,3 2 0,2-5 3,5-2-3,3-2 7,1-4-4,3 0-4,-4 0 4,3 0-2,-2-4-1,-2-7-1,2-3 1,-2 1-1,-2-3 0,-4-2 0,-6-1 4,-4 3-3,-4-4 5,-4 4-5,-2-2 3,-2 1 3,0-4-4,-2-1 3,-13 0-3,1 2-2,-3 1 1,-3 0-2,2 3 0,-1 4 0,-2 1-2,2 8 2,-5 1-2,5 2 1,-3 0-6,-1 0 5,1 0 1,4 5-1,3 6 2,3-3-5,2 2 5,0 5-6,-1 4 3,-3 8 1,6-1 2,-1 3-1,8 0-3,1 6 4,0 0-3,0-3 3,3 0-1,12-9 1,2 2 0,1-8-3,-2-3 2,2-2 1,1-4 0,0-5 5,3-3 3,3 0-5,-3 0 6,2-12-4,-4-4-4,-2-2 0,-2-2 5,-2-4-3,-1-5 4,-1-3-5,-4-2 3,-2 3 0,-4-3-2,-2 3-2,0 6 9,-2 2-10,-8 5 8,-2 4-7,-4 4 3,-5 3-4,-3 6-1,-6 1-1,-7 0-1,2 0-3,1 8 6,1 4-7,6-2-8,7 2-13,7 2-34,4 3-88,8-5-230</inkml:trace>
  <inkml:trace contextRef="#ctx0" brushRef="#br0" timeOffset="214020.4333">22773 5642 331,'-2'3'108,"2"2"-108,-2 2 0,2-5 2,0 0-1,0 0 9,0-1-2,0-1 5,0 0 32,0 0 48,0 0 0,0 0-16,0 0 33,0 0-12,0 0-11,0 0-13,0-14-35,5-9-32,11-8-5,3-3-1,5-3-2,3-4 2,1 3 0,-2 1-1,0 8 0,-5 7 0,-5 6 0,-3 6 0,0 2-2,-1 0 2,3 2 0,0 1 0,-3 4 0,-1 1 0,3 0-1,2 10-1,5 13 0,-2 10 2,4 6 3,-2 2 0,-1 3 0,-2-1-2,1-4 8,-2-5-6,-1-2-3,1-3 2,-5-9 3,-1-2-3,0-5-1,-4 0-1,0-3 4,-1 0-4,-1 2-1,3-2 1,0 0 1,2-1 6,-1-2-7,-4-1 1,2 1 3,-3-4-3,0-1-2,-1 0 4,-1-2-2,1 2 2,-2 1-3,2-3 0,-3 0-1,0 0 4,0 0-6,0 0 4,0 0-1,0 0 0,0 0 0,0 0 0,0 5 2,0-1-1,0 4-1,0 1-6,0-2 1,-9 1-37,-5 2 6,-3-6 0,-1-1-3,-2 2 9,4-3 7,0-2 15,5 0 8,5 0 1,0 0 0,3 0 2,3 0 5,-3 0 5,3 0 10,0 0-7,0 0 0,0 0-2,0 0-12,0 0-2,14 0-3,10 0 3,7-4 2,2-6 3,1 0-5,0-2 4,-4 0-4,-4-2 1,-4-1 3,-6-2-2,-6 2 0,-2 1 3,-5 1 8,-3 1 56,0 2-54,0 4 22,0 6 5,0 0-26,0 0 3,0 0-19,-3 21-8,-19 30-1,-11 19 8,-2 5-160,-4-7-423</inkml:trace>
  <inkml:trace contextRef="#ctx0" brushRef="#br0" timeOffset="215999.1549">21306 5879 729,'0'0'46,"0"0"-36,0 0 30,0 0 91,0 0-59,0 0-52,0 0-14,0 0-4,0 0 1,0 0 18,0 0-11,0 0 6,0 0 3,0-5 7,3-15-15,7-6-10,6-6-1,2-9 3,1-7 0,4-5-4,3-1 1,0 0 0,-4 4 0,4 4 0,-2 5 0,0 4 0,-1 2 3,-3 3-4,-1 6 2,-5 4 1,2 0 9,-3 8-7,0 2 0,-1 1 1,-2 0-5,0 3 0,0 2 1,0 3-1,-1 0 0,-1 3-1,-1 0 1,0 0 0,-3 0 2,2 0-4,-1 0 2,3 0 0,-4 0-1,0 0 2,1 0-1,-1 0 0,-1 0 0,2 0 0,0 0 0,4 0 0,0 8 5,3 2-5,5 4 0,3 7 7,3 1-5,6 7 7,1 5-8,2 3 0,4 1 6,-1 3-2,-5-4-5,-1 4 3,-5-2-2,-3-3 2,1 0-3,-4-4 0,-2-6 1,1-2 1,-8-5-3,0-9 3,-6-2-1,-2-6-1,-1 0 0,0-2 0,0 0 4,0 0 3,0 0-3,0 0-1,2 0 1,-2 0-3,0 0-1,0 0-2,0 0 2,1 0-1,-1 0-2,0 0 1,0 0 0,0 2 2,3 1-3,1 0 3,2 3 1,1-3-1,-2 4 0,3-1 0,0 1 0,1-2 0,1 1 0,-7-3 0,1 2 0,-2-5 0,-2 2 0,0-2-2,0 2 2,0-2 1,0 0-1,0 0-4,0 0 3,0 3-2,0-3 2,-6 3-7,-5 1-2,-7-2 6,1 0-2,-1 2 6,-1-2-4,6 1 4,1-3-2,5 1 2,4-1 0,2 0 2,1 0-2,0 0 0,0 0 0,0 0-1,0 0 1,0 0-1,0 0 0,0 0 1,0 0-3,0 0-4,6 0 4,12 0 2,7-1 1,2-10 2,2-5 0,0 0-1,-4 0-1,-1-3 2,-5-2-1,-4-4-1,-4-1 4,-4 1 0,-4 1-2,-3 6 4,0 7-3,0 6 2,0 3 12,0 2-8,0 0-6,0 0-3,0 0-11,2 19 1,-2 15 10,0 17 2,-12 13 6,-21 10-8,-7 3-189,-5-10-273</inkml:trace>
  <inkml:trace contextRef="#ctx0" brushRef="#br0" timeOffset="217970.4011">19778 5845 489,'-1'-3'136,"-1"3"-80,2 0-7,0 0 57,0 0 15,0 0-52,0-5-9,0-4-27,2 0-12,7-5-7,7-9-12,5 2 2,3-9-4,7-2 4,4-6 0,4-3-4,5-1 0,-1-2 2,0 4-1,-6 2-2,-3 3 2,-6 6-1,-3 3 0,-3 4-1,-3 3 1,-2 4 2,-2 1 2,-2 4-4,-6 3 1,0 3 5,-4 3 2,-1 1-8,0 0 1,1-3 2,2 3 0,4 0-6,2 0 4,2 0-1,6 0 0,0 0 0,2 7 0,-1 4-1,5 7 5,-5 9-5,5 2 3,0 3-2,1 7 3,-2-3-1,4 0 0,-7-4 1,2-1-3,-4-4 0,-1-1-1,1 1 1,-6-1 3,-2-2-3,-1-4 0,-1-4 0,-4-2 1,0-5-1,-3-2 1,-1-2-1,1-5 0,-2 0-3,1 0 3,-1 0 6,0 0-6,0 0 5,0 0-5,0 0 5,0 0-1,0 0-4,0 0 1,0 0 6,-3 0-7,-12 0 0,-5 0-4,-1 3 2,0 3-1,5-3 3,5 2 0,3-1-2,2 1 5,4-5-7,2 0 4,0 3-12,0-3 11,0 0-8,12 0 7,13 0-4,7 0 11,1-8-10,1-6 5,2 0 0,-6-2 0,-3 0-1,-6 4 1,-11 2 3,-4 5 0,-5 5 4,-1 0 3,0 0 7,0 3-14,-17 23-3,-11 18-2,-6 12 2,3 2-139,6-2-357</inkml:trace>
  <inkml:trace contextRef="#ctx0" brushRef="#br0" timeOffset="219336.4454">18506 5978 606,'-4'0'100,"3"0"-74,1 0 5,0-7 18,0-6 4,19-8-24,12-4-22,11-6 5,6-5-3,-2 0-1,-1-3 2,-5 2 11,-6 1-1,-6 3-7,-10 10 2,-4 9 9,-8 7-7,-4 5 3,1 2 8,-3 0 5,1 0-24,3-1-4,5 1-4,6-2-1,6 2 2,6 0-2,4 0 0,0 5 4,1 9-3,0 9 1,-3 2-1,2 8 3,-4-3-2,-1 0-2,-1-2 0,-5-3 3,0-6-2,-8-1-2,-2-6 3,-3-3-2,-6-4 0,-1 1-3,0 2 1,-3-1 0,-17 1-16,-3-3 5,-1-1-11,5-4 12,5 0 12,7 0-2,4 0 2,3 0 5,0-4-5,7-5-9,17-7 0,14 2 5,3-1-2,6 1 4,-4 2 2,-5 4 0,-9 4 1,-5 4-1,-8 0 0,-6 0 2,-6 0-4,-4 0 2,0 18 0,-12 14-7,-21 17 7,-15 7-179,-10 2-135</inkml:trace>
  <inkml:trace contextRef="#ctx0" brushRef="#br0" timeOffset="221030.9048">16725 6082 486,'-2'-3'84,"-1"-1"-22,3-1-4,0-5 4,0-2 11,0-2-39,5-9-7,12-3-10,3-6-5,7-8-5,4-4-3,4-4-3,9-6-2,5-1 3,3 6-6,4 4 4,-6 8 0,-7 6 0,-9 6 1,-9 4 0,-6 7-1,-6 3-1,-1-1 0,-4 7 2,4-4-1,-1 6 0,5 1-1,3 0 1,3 2-3,5 0 3,2 2-1,0 14 2,0 4-1,2 7 0,-2 3 0,0 0 0,1 3 6,1 4-5,-2-1-1,-1-1 1,0 0 0,-1-1-1,0-2 0,-2-3 0,-4-4 3,-3-1-1,-4-6-2,-2 0 0,-4-1 0,1-6 0,-5 0 0,3-3 2,-7-3-2,4-1-4,-3 1 3,-1-1 1,4-1 0,-2 1 3,2 1-3,3-2-5,-1 1 3,-2 1-16,-2-1-1,-2-3-18,0 2-8,0-2 24,-5 3 12,-9 1 9,-4 0 0,-3-1 0,1-1 0,2-1 2,7 0 4,5-2 9,3 0-8,2 0-7,1 0 4,0 0 1,0 0-4,0 0-1,1 0-3,15 0 3,6 0 4,4-2-2,3-8 4,1-3-6,-4 2 2,-3-1 4,-1-2 17,-8 4 9,-7 3 37,-2 6-14,-5 1 12,0 0-34,0 0-16,0 20-17,-27 33-47,-20 24-131</inkml:trace>
  <inkml:trace contextRef="#ctx0" brushRef="#br0" timeOffset="225029.0383">13566 14179 350,'5'0'398,"5"0"-371,1 0-27,4 0 0,2 0 52,4 0 11,6 0-17,3 0 5,7 0 13,2 0-16,-1 0-18,5 0-8,2 0 3,3-2-3,0 2-10,0-6 5,2 1-10,-1 2 1,1-1 3,4-4-4,2-1 0,2 0-2,3 1-2,-4-2 7,-6 3-7,-4 2 4,-1-2-4,2 4-2,1-3 6,0-1-2,2 3 2,1 3-2,1-3-1,2 2 0,0-3 4,3 2-3,3-6-1,2 5 1,2-1-5,0 0 1,-3 1-1,-3-1 0,-2 1 0,-2 1 1,0 2-1,0-5 2,-2 4-2,-2-3 0,-1 3 2,0-2-1,-1 4 4,1-5-5,7 0 0,-2 2 2,4-2-2,4 0 2,-1 1-1,-3-3 0,4 1 0,-3 2-1,3 1 0,2-2 4,-1 3-4,-1-2 0,-2-1-1,-4 0-2,-1 0 2,6-2 1,3-1 0,2 3 0,2-4 1,-3 5-1,0-2 1,-4 2-2,0 1 2,1-2-1,-5 1 0,-3-2 0,-1 2 1,-4-2-3,-1-1 6,2 4-4,3-5 2,6 5-2,5-4 0,2 2 1,1 0-1,-2-1 0,-1 0 2,-1-2 0,2 1-2,-1 2-1,-2-1 1,-4 3 5,-1-2-1,-3 3-2,2-4-1,4 6-1,-1-8 5,0 4-5,-6 4 1,-6-2 1,-8 0 0,-9 2-1,-5 0-1,-6 0 1,-8 0-1,-2-3 0,-3 3-1,-3-1 1,-2 1 0,-2 0 0,0 0 0,0 0-8,-21 4-70,-20 13-57,-26 6-146,-22-3-279</inkml:trace>
  <inkml:trace contextRef="#ctx0" brushRef="#br0" timeOffset="225487.7493">15412 15195 138,'-2'0'88,"-5"0"-56,-2 0-23,-9 0-9,-1 0-247</inkml:trace>
  <inkml:trace contextRef="#ctx0" brushRef="#br0" timeOffset="226093.1772">14897 15221 254,'0'0'85,"5"-3"-41,3-11 19,4 0 35,4-3-56,-4 3-5,0 0-12,-1 1 5,-5 0 29,-1 1 1,-5 0 23,0 0-31,0-5-11,0-2-19,-13 5 13,-8 6 14,-4 3-13,-7 5-23,-7 0-11,-6 20-3,-7 13 3,2 9-2,5 2 1,13 1 0,10-4-1,16-2 0,6-3-1,0-8-1,21-6 0,12-9 2,9-6 2,8-7 1,9-7 2,1-26-3,2-5 1,-7-7-1,-8-1-1,-10-3 3,-12 1-2,-11-1 6,-7 5-2,-4 10 0,-3 8 9,0 14 7,0 8 48,-4 4-38,-2 0-27,-4 33-5,1 16-7,-3 15 2,8 0 2,4-3 1,14-8-1,23-7-1,18-14 0,11-20-77,8-12-114,-6-18-417</inkml:trace>
  <inkml:trace contextRef="#ctx0" brushRef="#br0" timeOffset="226573.1801">15755 14672 617,'-16'-13'86,"-6"8"-8,-8 3-5,-6 2 39,-3 0-66,1 0-13,6 7 22,8 8-4,9 5-29,8 12-15,1 8-7,6 10 0,0 11 2,0 7 0,7-2 9,5 6-3,-4-4 11,0 7 1,0-7 3,-2-5-8,0-11-10,4-7-2,3-12-3,5-8 0,4-11 3,12-6-2,10-8-1,8 0 0,4-14-94,1-19-148,-3-10-166</inkml:trace>
  <inkml:trace contextRef="#ctx0" brushRef="#br0" timeOffset="226879.6938">16045 14999 818,'-21'-17'81,"7"8"-23,4 7 39,2 2 13,-2 0-63,0 17-38,0 15-7,5 14 1,5-3 3,0-1-2,9-3 1,13-8-1,7-7-4,4-7 7,2-9-4,0-8 5,-4 0-1,-8-4-4,-6-18 5,-9-4 0,-5-6 2,-3-9-8,0-3 3,-20-2-3,-11-1-2,-7 8-11,-5 15-52,0 6-38,4 7-115,6 10-141</inkml:trace>
  <inkml:trace contextRef="#ctx0" brushRef="#br0" timeOffset="227278.7399">16261 14694 908,'0'-14'60,"15"-4"-32,6 1 6,8-2 39,0 3-44,4 4-19,0 6-2,-5 1-7,-2 5 1,-8 0-2,0 20 1,-2 13 1,-2 18 7,0 10 7,-2 8 14,0 1 11,5-4-4,-1-3-3,-1-5-7,-2-9-1,-5-3-6,-3-6 0,0-8-10,-3-5-2,-2-5-6,0-4 2,0-2 1,-20 0 3,-12 2 0,-6-2-5,-4-6-3,10-3-29,4-7-102,13 0-195,15-9-609</inkml:trace>
  <inkml:trace contextRef="#ctx0" brushRef="#br0" timeOffset="227473.5971">17131 14999 1186,'5'-17'22,"26"2"-22,14 1-9,13 2 8,-3 7-5,-8 5-246,-15 0-582</inkml:trace>
  <inkml:trace contextRef="#ctx0" brushRef="#br0" timeOffset="227616.0665">17127 15266 1021,'43'-4'67,"27"-18"-59,18-13-6,11 2-1,-1-2-1,-10-5-4,-12 0-422</inkml:trace>
  <inkml:trace contextRef="#ctx0" brushRef="#br0" timeOffset="228509.0308">17844 14650 709,'0'0'116,"0"0"-69,17 0-20,13-12 37,15-6 40,13-6-41,6 3-32,-2-2-17,-14 0-2,-10 10 9,-16 3 13,-13 6-3,-3 4-7,-3 10-15,3 30-6,7 26 26,-2 19 20,1 7-19,-2 4-17,-4-2-6,-4-8-3,-2-6-4,0-5 1,0-15-1,-2-9-84,-8-10-149,-2-19-250</inkml:trace>
  <inkml:trace contextRef="#ctx0" brushRef="#br0" timeOffset="228679.5879">17940 15119 908,'54'-28'33,"27"3"-28,16-4 8,9 5 1,-1 4-13,-5 9-1,-4 2 0,-13 9-5,-13 0-167,-19 12-155</inkml:trace>
  <inkml:trace contextRef="#ctx0" brushRef="#br0" timeOffset="228965.8497">15862 16075 1097,'-6'0'15,"43"-13"-15,66-20-15,52-10 15,45-11 10,44-4 5,47 0 10,36 0-5,25 3-18,8 11-1,-17 4-1,-29 9-30,-52 8-294,-53 1-488</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4-08-01T04:42:46.447"/>
    </inkml:context>
    <inkml:brush xml:id="br0">
      <inkml:brushProperty name="width" value="0.05292" units="cm"/>
      <inkml:brushProperty name="height" value="0.05292" units="cm"/>
      <inkml:brushProperty name="color" value="#FF0000"/>
    </inkml:brush>
  </inkml:definitions>
  <inkml:trace contextRef="#ctx0" brushRef="#br0">14255 11552 785,'-13'-9'20,"2"9"58,-1 5-31,0 39-31,-5 26 0,3 26 7,0 18 11,7-1-15,7-1-12,0-8 6,0-3-13,0-11 2,0-7-2,2-8-1,-2-6-1,0-8-3,0-15-134,3-21-149</inkml:trace>
  <inkml:trace contextRef="#ctx0" brushRef="#br0" timeOffset="1359.598">14217 11592 321,'-7'-16'49,"0"2"4,1 0 23,2 2 22,3 2-9,1 4-35,0 3-23,0-3-7,0 3-13,11-3 4,13 1-9,13 0 13,11-2 12,14 2-10,12 1 2,9-1-3,13-1 8,7 1-1,7-1-9,10 0 0,8 0-7,10-2-8,6 0 4,4-2-7,-5-2 0,-7 1-1,-10 1 1,-12 5 0,-6-1 0,-11 2 0,-6 0 1,-7 1 1,4 2-2,2-1 1,3-1 0,-1 3-2,7-1 0,0-3 1,4 1-2,1-1 1,-3 4 1,0-1-1,1-2 2,-5 1-1,-1-2 1,4 1-1,0-2 3,1 1-2,1-2 0,1 1-1,-2-4-4,1 4 4,-2-2-2,-2 3 2,-2 3 0,-8-2 0,0 3 0,-5 0 2,1 0-2,-3 0 0,6 0 1,4 0 0,3 0-2,0 0 1,3 0 0,-1 0-2,-2 0 1,2-9 1,-5-2 0,-3 1 0,-5-1 1,3 2-1,-3 1 0,-4 2 0,0 3 2,-6-4-2,6 1 0,-3-1 1,0 2-1,-4-4 0,-7 2-1,-3 2 0,-3-2 0,0 1 1,3-1-2,-3 4 5,-1 1-5,-3 1 2,-6 1 0,-2 0 0,-2 0 0,-3 0 0,1 0-1,1 0 4,-5 3-6,0 0 5,-7 2-2,-5-3 0,-7 0 0,-5 0 0,-2-2 0,0 0-1,2 0-3,-3 0 6,0 0-2,-4 0 2,-2 0-2,0 0 0,-3 0 0,0 0 0,-1 0 0,0 0 3,-2 0-3,0 0 3,0 0 0,0 0-2,0 0 6,0 0-7,0 0 10,0 0 30,0 0 6,0 0-3,0 0-15,0 0-11,0 0-8,0 0-8,0 0-1,0 21-3,0 20-12,3 22 15,-1 14 7,-1 16-6,-1 8 6,0-2-6,0 3 3,-13-3-3,-2-1-1,0 0 0,-2-6-82,2-11-220</inkml:trace>
  <inkml:trace contextRef="#ctx0" brushRef="#br0" timeOffset="3096.1304">14461 12645 697,'-13'-6'13,"6"1"13,2 4-21,3 1 32,2-4 82,0 2-43,0 0-16,0-1-11,0 2-10,0-1-11,0 2-9,0-4 9,0-1-9,12-2-19,18-5 0,15-4 1,17-2 3,11 4-2,12 0 7,13 0 0,5 3-2,14-1 4,13 0-5,9 3 0,10-2-6,3 4-1,-9-3 1,-6 3 0,-16 1 1,-15 2-2,-10 0 2,-13-2 0,-4 0 0,-4 0-1,5 0 0,-2-2 6,-2 1-6,-4-2-4,-3 1 2,-3-2 2,2 0 0,0-2 0,0 4 0,1-2 1,1 2 0,1 0 3,-2 4-3,2 1 4,1-2-4,-2 3 0,0 0 0,0 2 3,2-2 0,3 2-3,4 0 0,1 0-1,-2-2 0,3 1-1,0-2 1,5 0 0,2 2-2,1 1 1,0 0 1,-5 0 1,1 0 1,-2 0-2,-4 0 0,-4 0 0,2 0 1,1 0 1,5 0-2,1 0 0,2 0 0,-7 0-1,0 0 1,0 0-2,-4 0 2,-2 1-1,-4-1 1,-4 0 0,0 0 1,0 0-1,0 3 0,4 0 0,-2-2 1,0 1-1,-2 0 0,0-2 0,0 2 5,2-2-5,-6 0-2,2 0 2,-6 0 1,-6 0-1,-4 0-3,-5 0 3,-1 0-2,-2 0 2,0 0 0,-4 0 0,-2 0 1,-4 0-2,-7 0 1,-6 0 0,-2 0-1,-7 0 2,2 0-1,1 0 0,6 0 0,4 0 0,8 0 0,5 0 0,3 0 1,2 0-1,-2 0 0,-3 0 0,-8 0 0,-2 0 1,-9 0-1,-7 0 0,-4 0 0,-1 0-1,-2 0 1,2 0 1,3 0 0,5 0-1,9 0 0,5 0 0,3 0 0,0 0 0,-2 0 0,-7 0 1,-6 0-1,-6 0-3,-2 0-5,-4 0-86,0 0-109,-13 0-186</inkml:trace>
  <inkml:trace contextRef="#ctx0" brushRef="#br0" timeOffset="3939.5977">14199 12689 400,'-6'0'87,"5"0"-49,1 0 19,0 0-10,3 0-31,19 0-13,18-6 20,15-4 17,14 2-5,2 2-23,-3 2-12,-10 0-17,-9 0-271</inkml:trace>
  <inkml:trace contextRef="#ctx0" brushRef="#br0" timeOffset="4973.9668">14818 11747 455,'0'-7'156,"0"2"-89,0-1 17,0 2-4,0 1 21,0 2-17,0 1-22,0 0-29,0 0-4,-11 16-22,-14 27-4,-14 24-3,-6 13 0,2 4 0,9-6 2,15-9-1,12-11-1,7-8 0,8-11-3,19-4 3,6-9 2,9-12 0,1-9-1,-1-5 1,-5-5 2,-12-21-3,-8-3 4,-10-10 0,-7 0 0,0-2-4,-7 7 2,-7 5-1,-4 9-4,-2 12 0,-2 8 2,0 0-28,3 14-120,10 12-57,9-5-16,3-8-185</inkml:trace>
  <inkml:trace contextRef="#ctx0" brushRef="#br0" timeOffset="5296.3984">15424 11717 755,'-6'-10'54,"5"6"16,1 4 54,0 0-34,0 0-53,0 0-36,0 14-1,0 23-9,0 23 9,0 15 5,0 5 0,0 5 9,-2-6-9,-3-4 6,2-10-10,1-6 4,2-15-3,0-11-1,0-12-1,0-8 0,8-8-4,3-5-30,0 0-190,1-26-190</inkml:trace>
  <inkml:trace contextRef="#ctx0" brushRef="#br0" timeOffset="5897.427">15923 11793 600,'-3'-8'114,"1"6"-55,2-1 27,0 2-18,0-2-25,3-2-39,15 1 1,6 0-10,3 4 6,-2 0-2,-5 0-2,-7 12 3,-4 2-2,-8 2-10,-1-2 6,0-2 5,0 0 1,0 0 0,0 0 0,0 2 0,0 2 0,0-2 0,0 5-3,4-5 3,11 4 0,3-4-1,4 3-3,3-5 4,-4 0 1,0-2-1,-6-2 0,-5-2 4,-3-1-4,-7 0 0,0 3 1,0 4 11,-7 6-2,-13 5-2,-7-4-5,-6 4-3,-8 0-1,-6-4-58,1-1-141,5-10-184</inkml:trace>
  <inkml:trace contextRef="#ctx0" brushRef="#br0" timeOffset="6286.4002">16688 11414 269,'0'-10'361,"-8"6"-269,3 0-8,2 1 82,1 3-34,2 0-49,0 0-49,0 0-20,0 0-7,0 5-7,0 27-2,0 26 2,0 20 15,0 15 3,0 4 0,0 2-2,0-10-5,0-2-11,0-4 0,0-10 3,5-2-1,0-11-2,0-14-66,3-18-230,2-22-376</inkml:trace>
  <inkml:trace contextRef="#ctx0" brushRef="#br0" timeOffset="6871.3826">17267 11648 844,'0'-10'50,"0"5"-42,0 0-5,0-1 11,0-6 50,10-2-46,2-4-16,-5 2-1,0 2-1,-4-2 3,-3 2 19,0 2 33,0 3 3,0 4-17,0 1 22,0 4-32,0 0-19,-3 0-12,-1 29-15,-2 14 12,3 11 2,3 3 1,0-3 0,0-3 0,0 2-1,0-5-28,0-4-73,0-3-33,-1-12-3,-5-3 67,1-8 55,0-6 5,2-4 4,0-4 7,-1-4 2,1 0 1,-4 0 7,4 0 4,1 0 18,2-2 41,0-1 10,0-5-34,13-3-22,19-5-23,13 0-3,6-2-1,-1 0 0,-7 1-63,-10-3-284</inkml:trace>
  <inkml:trace contextRef="#ctx0" brushRef="#br0" timeOffset="7674.1337">15482 11768 13,'0'-7'38,"0"-3"-19,0-1-7,0 1 0,0 2 16,0-2-2,0 3 5,0-2 20,-3-3 19,1 0-7,0-1-17,-3-4 0,5 1 18,-1 0-3,1 0-37,0 2 28,0 0-20,0 0-5,0 0 3,0 2 11,0-3 0,0 1 5,0 2 12,0-2-14,0-3 8,-2 2-8,-1 2-18,-3-1-7,0 0 7,-1 4-16,1 1 0,1 3 12,3 6-9,2-1-10,0 1-3,0 14-10,0 32-8,0 22 17,2 16-9,11 3-210,4-7-133</inkml:trace>
  <inkml:trace contextRef="#ctx0" brushRef="#br0" timeOffset="8452.7117">18112 11468 573,'-13'-14'31,"3"4"39,3 2-2,2-1 38,0 1 25,3 3-27,0 3-32,1-3-1,1 5-19,0 0-16,-2 0-15,1 0-21,-8 35-3,1 20-3,-5 16 6,4 5 2,4-3-1,4-5-2,1-6 2,0-4-1,0-6 0,1-6-1,4-10-97,2-11-110,1-16-178</inkml:trace>
  <inkml:trace contextRef="#ctx0" brushRef="#br0" timeOffset="8866.9272">18617 11540 778,'-12'-14'50,"6"6"-1,-1 4 46,0 0 30,-2 2-64,0 2-41,-1 0-1,0 0-19,-3 15-1,1 10-3,3 2 4,5-1-1,4 1-2,0 1-2,0 0 5,14 0-3,1 0 3,2-3 0,-2-3 0,0-2 0,-1-2-2,-3 3 2,-2-7 0,-3-2 2,-1-3-4,-5-1 4,0 8 0,-5 2 2,-26 0-4,-12-2-145,-6-9-203</inkml:trace>
  <inkml:trace contextRef="#ctx0" brushRef="#br0" timeOffset="9049.4302">18709 11405 681,'32'-17'66,"0"7"-60,2 4-5,-2 2-1,-5 4 1,-2 0-1,-4 0-8,-2 0-218</inkml:trace>
  <inkml:trace contextRef="#ctx0" brushRef="#br0" timeOffset="9316.5026">19155 11226 853,'-6'-9'160,"6"9"-54,0 0-11,0 0-31,0 12-57,0 31-5,15 22-2,1 21 4,-3 13 4,-1 1-2,-7 0-4,-3-5 1,-2-8 1,0-6-2,0-9-2,0-17-125,0-21-334</inkml:trace>
  <inkml:trace contextRef="#ctx0" brushRef="#br0" timeOffset="9768.1384">19698 11647 880,'-7'-11'101,"5"8"-91,2-4 24,0-1 42,0-6 15,6-8-86,8-2-5,4-2 0,-2-2 1,-2 4-1,-6 4 0,-5 4 5,0 8 6,-3 4 28,0 2 1,0 2-2,0 0-34,0 0-4,0 20-17,0 18 13,0 14 4,4 9-1,1-2 5,0 2-6,-4-2 2,-1-2-84,0-5-132,-13-11-184</inkml:trace>
  <inkml:trace contextRef="#ctx0" brushRef="#br0" timeOffset="10239.2665">19661 12051 501,'0'-10'116,"21"-6"-101,6 1-9,12-4 53,5 1-30,6-2-14,0 0-12,-3 0-6,-2 0 3,-3-4-3,4 1-16,5-4-75,-4-3 61,1-1-14,-15 2-146,-9-4 193,-7 5 68,-11 2 48,-5 5 7,-1 1-7,0 11 41,0 1-38,-7 4-56,-2 4-12,-6 0-43,-2 21-3,-3 16-2,0 7-2,7 4-1,6-2 9,7-3-9,0-7 3,8-6 1,13-6 8,3-8 3,8-8 12,5-8 1,1 0-2,7-15-15,-1-16 1,-2-7-10,-8-6 4,-10 0-2,-10-7 3,-14 0-4,0 2-3,-16 7-4,-11 14-18,-6 18-35,0 10-20,5 0-94,6 0-91,9 8-145</inkml:trace>
  <inkml:trace contextRef="#ctx0" brushRef="#br0" timeOffset="10508.47">20751 11388 830,'0'-16'123,"0"8"-68,0 5 117,0 0-54,0 3-25,0 0-55,0 0-37,0 21-1,-5 27-4,-3 22 4,3 8 3,-3 3 1,-1 3 0,-1-1-4,-1-2 1,-2-4 1,5 1-2,1-14-104,7-14-226</inkml:trace>
  <inkml:trace contextRef="#ctx0" brushRef="#br0" timeOffset="12121.6023">21353 11566 379,'0'-14'180,"0"2"-122,0 1 47,0-7-16,-5 4 42,-3 2-59,-2 1-1,-1 1-27,-4 4-10,-4 2-12,-4 4-5,-4 0-15,-1 4-2,-1 18 0,3 4 2,4 6-2,5 5-3,5-4-1,7-1 4,5-4 0,0-6-2,3-5-2,14-7 4,7-5 0,8-5 0,5 0 1,4-5 2,-4-12-3,-5-1 0,-5-5 0,-9 0 1,-6 0 0,-6 0 0,-5 5 1,-1 1 6,0 5 12,0 7 31,0 3-11,0 2 20,0 0-40,0 0-20,0 19-12,-5 18-1,-1 15 10,2 0 3,0-1 0,-1-5 1,-3-6 2,-6-4-4,-4-1 2,-9-4 6,-8-1-1,-8 2-4,-9-2-2,-7-2-1,-1-3-180,2-13-261</inkml:trace>
  <inkml:trace contextRef="#ctx0" brushRef="#br0" timeOffset="13164.7476">19148 11944 173,'0'3'40,"0"-3"-14,0 0 10,0 0 55,0 3-21,0-3-4,0 0-20,0 0-7,0 0 5,0 0-8,0 0-29,0 0-2,0 0-3,0 0 2,0 0 5,0 0-2,0 0 4,0 0 7,0 0-10,0 3-6,0-1-1,0 5 2,0-4 1,3 1-4,-1-2 0,0-2 4,-2 2-4,0-2 0,2 0 1,0 0 0,0 0 3,4 0-2,0 0-2,4 0 1,-1-4-1,-1 0-3,-2 1-25,-2 0-18,-2 1 26,-2 0-8,0 2-16,0 0-108,0-2-228</inkml:trace>
  <inkml:trace contextRef="#ctx0" brushRef="#br0" timeOffset="14258.8883">18090 11432 195,'-3'-5'92,"-2"0"-24,3 1 10,1-2-24,-3-1 5,3 2 4,-1 1-51,-3-2 1,2 2 15,-3 1-2,2 3-11,1 0 0,1 0-11,-2 0-2,3 0-2,-2 9 0,2 9 0,1 6 2,-3 0-4,3 3 5,0-2-3,0 1 0,0 4 3,0 0-3,-3 7 3,1-2 0,-1 4-2,-1 1 1,1-2 4,1-2 5,1 0-5,1-2 1,0-2-1,0-2-4,0-2 0,0 1-2,0-4 2,0-1-2,0-1 3,0-1-1,0-3-2,0-1 3,0-4-1,0 3-2,0-5 3,0 0-1,0 0-1,0 1 4,0-2-5,0 1 3,0-2 2,0 2-4,0-2 2,0 2 5,-4-2 1,1-3 4,1 0-4,-1-3-3,1 0-1,2-2-3,0 1-2,0 2 7,-1 4-6,1 0 3,0 1-2,-2-2 8,2-2-2,0 0-6,-2-4 3,2-2-3,0 0-2,0 0 5,0 0 8,0 0-8,0-6-5,-1-12-66,-4-8-167</inkml:trace>
  <inkml:trace contextRef="#ctx0" brushRef="#br0" timeOffset="16210.1443">12121 13357 777,'-7'0'155,"3"0"-126,2 0-29,2 20-3,-1 12 3,1 12 2,0 6 1,0-2 0,0 2 1,0-1-4,0-5-1,-2-5-5,-3-6-49,-4-17-184,-3-16-218</inkml:trace>
  <inkml:trace contextRef="#ctx0" brushRef="#br0" timeOffset="16516.1462">11945 13325 574,'-11'-38'92,"5"14"-22,6 12 12,0 12 0,8 0-50,27 3-32,16 30 3,13 14 15,3 14-8,-6 6-6,-6 0 1,-17 5 0,-21 4-1,-17 1 0,-17-6-4,-33-6-26,-15-14-99,-11-16 22,-1-12 61,7-18 20,12-5 19,14-5 3,19-23 0,18-4 1,7-7 1,31 3-2,22-3-3,15 4-2,7 7 3,0 8-89,-5 8-224</inkml:trace>
  <inkml:trace contextRef="#ctx0" brushRef="#br0" timeOffset="17032.8874">12449 13798 534,'2'0'97,"9"0"-97,10 0 0,9-16 29,6-4-7,5-4-11,0-2-11,-6 1 4,-11 1-4,-13 2 0,-9 0 12,-2 4 3,-5 0 47,-17 4 30,-4 4-24,-7 6-28,4 4 3,0 0-1,5 0-22,5 20-9,6 5-8,4 8-3,9 4-5,0 1 4,3 0-2,16-8-2,7-4 4,4-8 1,5-10-2,6-8 2,1 0-3,-4-20-3,-4-14-2,-7-8-4,-8-4 7,-6-2-1,-5-1 6,-7-1 7,-1 4-5,0 3 5,0 6 4,-3 13 54,-3 14 21,2 8-19,1 2-17,-1 0-32,-1 22-18,0 22-18,0 16 15,3 8 3,2 2-1,0-2-2,15-3 1,2-9-5,5-15-137,0-17-17,-1-19-50,1-5-102</inkml:trace>
  <inkml:trace contextRef="#ctx0" brushRef="#br0" timeOffset="17542.9698">13035 13701 670,'0'-3'126,"6"-1"-120,2-3-5,7 0 6,8-3 3,4-5-6,6 0-1,-8-1-1,-4 1 0,-9 3 1,-9 0 5,-3-2 22,0 2 65,-2 4-9,-14 0-36,-6 6-31,-4 2 4,1 0-11,-2 10-5,4 12-4,3 5 1,7 6-4,5 4 0,8 1 0,0 0 0,13-5 0,10-4-1,7-12 1,4-5 1,2-12-1,5 0-1,-1-19-1,3-15 1,-5-8-2,-4-4-7,-7-3 3,-10 3 3,-11 2 4,-6 4 4,0 8-3,0 9 8,0 8 26,-6 11 63,0 4-55,1 0-9,-1 16-34,-5 21-15,0 13 12,3 5 2,5-1 1,3 0-7,0-1 5,10-10-6,6-6-110,4-11-12,2-11-141,3-15 26,0 0-273</inkml:trace>
  <inkml:trace contextRef="#ctx0" brushRef="#br0" timeOffset="17859.3829">13626 13793 597,'13'-9'61,"6"-5"-52,6 0 38,-1-4-8,3 1-27,-1-4 0,-5-2-4,-3 4-2,-6-1 11,-9 4 68,-3 1 5,0 1 7,-6 4-5,-9 2-55,-7 8-12,-1 0-7,-3 7-14,0 26-2,2 14-1,4 7-2,9 6 2,7-2-2,4-6 1,8-6-1,16-10-1,9-7 2,6-13 3,3-8 2,2-8-3,1 0-2,-4-24-30,-9-5-170,-14-3-219</inkml:trace>
  <inkml:trace contextRef="#ctx0" brushRef="#br0" timeOffset="18039.7685">13286 13638 800,'2'-12'65,"39"-2"-65,21-2-1,12 2 1,2 3 0,-3 4-10,-13-2-275</inkml:trace>
  <inkml:trace contextRef="#ctx0" brushRef="#br0" timeOffset="18473.0648">14390 13527 866,'0'0'85,"0"0"-85,0 0 0,0 0 2,7 0 20,10-10-11,1-6 1,-2-2-5,-5-3 0,-6 0 10,-3 1 14,-2 3 26,0 2-11,0 5 3,0 3-14,0 4 0,0 3 14,0 0-29,0 0-20,0 6-2,0 26-17,-2 14 18,1 14 0,-1 2 2,2 1-2,0 0 0,-2-6-3,-1-7-77,-1-12-30,-2-8-46,-4-8-76,-2-6-98</inkml:trace>
  <inkml:trace contextRef="#ctx0" brushRef="#br0" timeOffset="18616.0051">14384 13930 255,'-1'0'325,"-1"0"-174,2-8-72,0-2 54,9-6-82,21-2-37,11-4-10,12-2-1,8 2-3,-2-2 0,-1 0-33,-7 0-135,-2-2-53,-2 0-288</inkml:trace>
  <inkml:trace contextRef="#ctx0" brushRef="#br0" timeOffset="18900.0506">14968 13493 585,'-16'-17'137,"2"8"-57,-2 1 67,3 6-35,1 2-24,1 0-45,-3 31-37,2 10-6,2 10 7,7 5 2,3-5 17,0-3 3,13-9-16,11-11-1,5-5 1,8-20 7,2-3 1,-1 0 0,-3-23-1,-1-10-4,-6-6-1,-8-5-5,-7-2-3,-12 4 0,-1 5 0,-19 10-7,-16 10-2,-11 10-45,-12 7-75,-9 0-162</inkml:trace>
  <inkml:trace contextRef="#ctx0" brushRef="#br0" timeOffset="21212.2188">14743 11110 740,'-9'0'14,"1"0"-14,6 5-5,-1 2 5,3 10 9,0 5-4,0 2-1,0 0-3,13-4 3,3-3 3,5-3-6,4-7 3,1-5 4,-3-2-5,-3 0 4,-6-4 1,-3-14 0,-5-3 5,-3-2 0,-3 0-2,0-4 17,0 3-9,-12 5 9,-8 2-8,-5 7-4,-2 2-11,4 6-5,4 2-3,8 0-12,7 0-109,4 12-96</inkml:trace>
  <inkml:trace contextRef="#ctx0" brushRef="#br0" timeOffset="21678.7213">15966 10981 467,'-8'-19'119,"1"5"-38,5 1-3,-3 4-1,4 4 58,-1 2-66,2 3-8,0 0-32,0 0-23,0 10-6,0 20-9,0 13 9,0 5 0,0 2-1,0 2 1,0-3 0,0-16-229</inkml:trace>
  <inkml:trace contextRef="#ctx0" brushRef="#br0" timeOffset="22539.9797">17292 10962 131,'-14'-16'378,"6"5"-278,5 2-20,3 1-2,0 2-14,1-2-23,20 1-34,7-2-7,3 7 0,1 2 1,-6 0-1,-10 0 0,-7 18-2,-9 6-3,0 8 5,-12 7 1,-15 1-1,-5-3-4,0-3-2,10-13 5,5-5 0,8-6-1,9-6 2,0-4-7,26 0 7,20 0 1,21-16-1,13-7-1,12 2-6,3-4-87,7 1-149</inkml:trace>
  <inkml:trace contextRef="#ctx0" brushRef="#br0" timeOffset="23273.6594">18506 10892 250,'-5'-6'124,"0"2"-64,2-4 4,1-1 27,1 0-13,1 1-5,0 0-36,0 2 8,0 0-1,0 2-13,3-2-19,10 2-12,0 2 0,-1 2-1,4 0 1,-2 0-2,0 2 2,-6 10 0,-2 4-9,-6 0 3,0 0-4,0 0 9,0-2-5,-4 0-5,1-2 9,3 1-2,0-1-2,0 1 0,1 0 6,13-1 0,1-2-3,2 0 0,-1-2 3,-1 0-1,-1-2 1,-6 2-1,-2 0-2,-6 0 3,0 2-4,0 4 2,0 2 2,-3 0 0,-7 0 1,-1-2 0,-1-2-1,-3-1 0,1-2 3,0-4-2,2 0-1,0-5 2,3 2-1,3-2-2,1 0-4,-1 0-37,-5 0-91,3 0-214</inkml:trace>
  <inkml:trace contextRef="#ctx0" brushRef="#br0" timeOffset="24061.2586">19783 10760 282,'0'-2'327,"0"0"-230,0 0-26,0 2 63,0 0-50,0 0-72,0 0-12,0 14-2,0 8 2,0-2-1,6 2 1,4-3 0,4 1 0,1-6 0,4-2 1,8-7 0,-1-5 0,2 0 0,-2 0 0,-3-14-2,-3-6 0,-3-2-1,-5-2 2,-5 0 0,1 2 0,-7 6 0,-1 5 8,0 6 6,0 5 49,0 0-22,0 5-41,0 30-17,-5 13 16,0 10 1,3 7 0,2-2 0,0-8-43,0-13-465</inkml:trace>
  <inkml:trace contextRef="#ctx0" brushRef="#br0" timeOffset="24729.8256">21284 10715 501,'0'-5'62,"0"-2"-45,-4 4 85,-1 1 4,-1 0-59,-6 0 21,-6 2-39,-4 0-20,-3 0 9,0 0 5,4 9 9,5 3-6,6 3-9,3-1-16,7 2 1,0 0-2,6 1 5,16 4-3,7-3 3,3-2 1,3-4-4,-1 2 12,-4-2-2,-6 2-4,-3 0-1,-8-2-6,-3 2 2,-5-1 1,-5 1-2,0-2 4,0 2-4,-20-1 7,-14 2-6,-9-6-3,-5 0-44,-1-7-96,6-2-54,9 0-87</inkml:trace>
  <inkml:trace contextRef="#ctx0" brushRef="#br0" timeOffset="24911.4153">21426 10628 879,'17'-20'165,"4"2"-97,7 1-61,1 4 14,0 1-10,-1 6-11,0 3 0,-3 3-1,-6 0-44,-13 0-323</inkml:trace>
  <inkml:trace contextRef="#ctx0" brushRef="#br0" timeOffset="41443.4815">1876 14988 1030,'-11'0'88,"6"0"-88,2 0 3,-4 23-3,-2 9 53,2 12-5,1-6-29,6 5-9,0-6-9,0 2 0,6-7-1,8-10-6,4-15-144,6-7-308</inkml:trace>
  <inkml:trace contextRef="#ctx0" brushRef="#br0" timeOffset="41576.7755">1825 14726 789,'0'-26'51,"0"8"-51,22 8-15,8 10-15,11 0-156</inkml:trace>
  <inkml:trace contextRef="#ctx0" brushRef="#br0" timeOffset="41906.8471">2123 15087 635,'-1'10'112,"1"0"-98,0 2 37,0-7 56,0 3 13,0 1-64,0 4-22,0-2-26,0 1 8,0-3-7,0-8 1,0-1 5,0 0-10,0 0 5,0 0-4,5 0 13,0-12 2,6-9-5,1-4-16,3 5 3,-4 6-3,-1 12 0,3 2-4,1 0-1,4 22-1,3 8 4,1 0-1,0 4 2,-4 1-4,-6-9-7,-6-5-189,-6-8-279</inkml:trace>
  <inkml:trace contextRef="#ctx0" brushRef="#br0" timeOffset="42290.3724">2601 14714 280,'9'-40'565,"0"18"-481,-2 15-10,3 7 18,3 7-49,1 32-37,7 22 17,-2 17 1,1 7-5,-3-3-13,-4-10 5,-3-17-10,-3-16 1,-4-12-2,-1-13 0,0-10 2,-2-4-1,0 0 11,0-18 6,-5-13-11,-14-4-5,-4-2-2,-7-1 1,-7 9-2,-1 12-2,-6 17 0,1 0-3,3 24 6,3 20-1,10 4 0,15 5-4,12-4 5,10 0-5,34-11 0,16-14 1,14-14 1,3-10-24,-4-8-242,-10-21-321</inkml:trace>
  <inkml:trace contextRef="#ctx0" brushRef="#br0" timeOffset="42617.9787">2952 15115 649,'-1'0'92,"1"0"-75,0 0-17,0 0 18,13 0 3,12 0 22,4 0 7,3 0-33,-3-8-13,-5-2-4,-6-4 4,-7-3 0,-7 0-1,-4-5 0,0-2 11,-17 6 31,-8-5 6,-4 11-27,-2 12 24,4 0-6,2 0-14,7 19-6,5 15-8,5 10-13,8 10 1,0-4 3,13 3-2,17-12-3,4-7-5,1-5 3,5-12 0,3-17-123,0 0-123,2-13-170</inkml:trace>
  <inkml:trace contextRef="#ctx0" brushRef="#br0" timeOffset="42942.9322">3419 14988 786,'-6'0'111,"3"0"-81,1 32-27,2 9 39,0 3 45,2-4-64,18 2-17,6-3-6,7-13 0,9-8 0,9-12-2,8-6-1,-4-10-196,-8-16 14,-13-10 5,-15-3 110,-14-2 70,-5 0 116,0 5 86,-20 4-39,-5 12-68,-6 13 44,-8 7-89,-1 32-34,-4 26-12,6 9-1,10 6 1,10 7-3,12-8-2,6-1-1,2-12-4,18-16-56,9-24-425</inkml:trace>
  <inkml:trace contextRef="#ctx0" brushRef="#br0" timeOffset="43138.8425">4053 15141 1183,'6'-12'55,"26"2"-52,9-8-2,4 6 0,1 6-1,-6 6-3,-12 0-195,-20 4-495</inkml:trace>
  <inkml:trace contextRef="#ctx0" brushRef="#br0" timeOffset="43264.1143">4107 15350 845,'0'0'97,"22"0"-97,16-13 36,10-8 17,10-11-52,1-5-1,3-1-552</inkml:trace>
  <inkml:trace contextRef="#ctx0" brushRef="#br0" timeOffset="43437.5263">4679 15107 1228,'22'-2'31,"16"-8"-31,3-2-1,1 0 1,-1-4-7,-2-2-229,-5-4-661</inkml:trace>
  <inkml:trace contextRef="#ctx0" brushRef="#br0" timeOffset="43916.6435">5277 15091 693,'10'-12'426,"7"-13"-398,1-9-27,4-10 46,-3-2 21,1 3-20,-2-1-23,-5 1 10,-5 9 18,-5 0-2,-3 6-1,0 8-7,0 8-4,0 2 1,0 10-5,0 0-7,0 0-28,0 2-7,-7 28-4,1 16 11,-1 21 3,4 7-2,2 4-1,1 0 0,0 4 0,-3-14-12,-2 3-120,-6-13-128,-4-14-345</inkml:trace>
  <inkml:trace contextRef="#ctx0" brushRef="#br0" timeOffset="44067.1752">5260 15488 1135,'0'0'109,"0"0"-80,28-8 10,23-10 90,19-8-78,13-4-48,2 7-3,-4-3-122,-7 1-816</inkml:trace>
  <inkml:trace contextRef="#ctx0" brushRef="#br0" timeOffset="47354.0585">3363 6411 932,'-3'0'72,"3"0"-68,0 0-4,15 0 9,17 0 13,10 0 8,8 0-20,0 0-8,-5-4-1,-1 1-1,-8 2 0,-2-2 0,-6 2 1,-4-3 1,-7 4-2,-8-3-2,-6 2 1,-3-1-2,-1-1-3,-23-1-26,-9 1-35,-12 1 15,-5-1 47,-4 3 4,4-2 1,7 2-3,7-2 3,8 0 9,8 2-5,10 0 6,7-1 26,3 1 1,0 0-19,16 0-18,15 0 0,14 0 8,10 0-8,8 5 0,2 2 0,-1-5 0,-2 1 0,-2-3 2,-3 0-2,-7 0 0,-16 0 0,-16 0 0,-17 0 1,-1 0-1,-29-7 2,-16-2-2,-16-1-1,-5 2 0,-5 0 2,4 0 0,3 2-1,11 4 0,11 0 11,14 2-8,11 0 11,10 0-1,7 0-10,2 0 1,28 0-3,22 4 7,23 4 0,19-2-7,5-3 0,-4-2-1,-11-1 0,-11 0 0,-5 0 5,-14 0-4,-14 0 0,-20 0 0,-19 0-1,-1-1 11,-25-8 32,-18-1-40,-15 3-3,-13-3 0,-7 5 0,-6 1-2,0 2 2,5 2 1,12 0-1,15 0 1,24 0-1,14 0 0,14 0-1,9 0-7,30 0 8,29 0 1,17 2 2,12 0-3,1 0 2,-8 3-2,-14-4 0,-11 3 1,-18 1-1,-15-2 1,-18-1-1,-10-2 0,-4 0 1,-28 0 9,-23 0 0,-17 0-8,-14 0-2,-8 0 0,-4 0-1,2-2 1,7-1 2,16 0-1,19 1-1,22 2-2,18-2 2,10 2 0,3 0-6,30 0 1,16 0 4,16 2 1,11 4-4,-4-2-14,-11 2-94,-8 0-88,-21 0-58,-12-2-248</inkml:trace>
  <inkml:trace contextRef="#ctx0" brushRef="#br0" timeOffset="48125.4187">3405 6360 432,'-45'-14'74,"15"6"-32,15 3 34,10-2-8,5 3-16,5 1-16,23-4-10,13 2-19,14-2 1,5 2-3,5 1-1,2 0 0,-4 1 2,-4 1-1,-6 2 2,-12 0-3,-10 0-3,-11 0 1,-11 0-1,-8 0-1,-1 0 0,0 5-4,-17 0 4,-16 3 13,-13 1-5,-13-4-8,-1 0 0,3-4 12,7 1-4,8 0-5,10-2 0,14 0 7,8 0 8,8 0 20,2 0-10,5 0-12,22 0-12,18 0-2,17 0 4,13 0-5,7-4 0,-3-2-1,-8 1 1,-14 0-1,-17 1 1,-18 2-1,-14 2 0,-8 0 2,-2 0 8,-25-2 61,-15 1-71,-17 1 0,-6 0 0,-1 0 0,8 0 0,13 0 0,17 0-5,12 0 1,15 0-6,1 0-5,4 0-47,19 7 42,10 0 18,7-4 1,2 1 1,-1-4 0,-3 0 2,-3 0 0,-5 0 4,3 0-4,-1 0-1,1-2 1,-3-2-2,-3 3 0,-6-1 1,-7 2-3,-7 0 2,-4 0 0,-3 0-5,0 0-1,0 0 2,-3 0-10,-9 0-45,-1 0-58,1 2-4,2-1-99</inkml:trace>
  <inkml:trace contextRef="#ctx0" brushRef="#br0" timeOffset="49917.5609">16758 5591 714,'0'-29'117,"0"8"-55,0 5 49,0 4 4,0 10-18,0 2-24,-14 14-53,-15 32-12,-11 22-7,-4 14 4,9 2 5,12 0 7,12-3-13,11-3 1,0-8-4,14-6 1,17-12-2,10-11 0,6-16-84,6-23-259</inkml:trace>
  <inkml:trace contextRef="#ctx0" brushRef="#br0" timeOffset="50668.9482">16970 5934 866,'0'-11'108,"12"0"-92,12-4-13,6-7 58,2-4 27,-1-4-44,-2-8-19,-6-5 29,-9 2 18,-6-2-36,-5 4 13,-3 8 10,0 9-17,0 12-20,-3 6-7,-3 4-15,-5 12-7,-2 28 1,1 21 6,2 13 0,6 4 0,4 0-3,-3-3-2,-1-9-39,-5-6-77,-4-7-29,-7-12-10,-2-10-54,-3-8 41,2-11 96,3-6 37,6-3 40,5-3 34,8 0 39,1 0 27,0-11 15,10-5-49,17-1-35,11-2-3,11-1-8,6-4-16,1 2 2,3 0-3,-1-2-2,0 4-1,-5 0 0,-9 3 1,-9 4-1,-12 1 0,-12 0 4,-4 1 8,-5 1 87,-2 0-41,0 2-32,0 1 6,-7 2-9,-5 3-16,1 2 0,-2 0-4,-2 12-3,1 16 4,6 10-2,8 2-1,0 2 4,13-1-5,7-7 4,5-10 3,2-8 0,1-14 0,6-2 4,-1-4 1,0-24 1,-2-8-9,-10-8-1,-6-5-1,-8-2 0,-7-4-3,0 1 1,-26 4-13,-15 8-14,-5 14-37,-4 14-44,4 10-135,9 4-451</inkml:trace>
  <inkml:trace contextRef="#ctx0" brushRef="#br0" timeOffset="50885.9282">17803 5546 1187,'34'-4'57,"11"4"-48,8 32 26,1 16 61,-2 19-51,-14 9-17,-14 16-22,-24 9-5,-26 7-2,-54 6-6,-37-3-153,-29-3-450</inkml:trace>
  <inkml:trace contextRef="#ctx0" brushRef="#br0" timeOffset="72193.2943">19777 12721 226,'0'-14'73,"1"0"-40,3-4-26,-1 0 1,-2-2 0,2 2 34,-3 2-7,0 0-13,0 0-10,-7 4-5,-10-2 5,-1 4-12,-2 1-11,-1 4-79,1-1-32</inkml:trace>
  <inkml:trace contextRef="#ctx0" brushRef="#br0" timeOffset="72761.5471">19185 11668 339,'0'-12'84,"0"3"-28,0-3 10,0-1-9,0 1-4,0 3 7,0-2-14,0 5 1,0 0-19,0 4-2,0 1 34,0 1-14,0 0-29,0 0 2,0 0-19,0 7 0,0 26-3,-5 20 3,0 16 1,2 5-1,1 6 2,2 2-3,0 2 1,0 0 0,0 3-1,0-13-9,0-18-303</inkml:trace>
  <inkml:trace contextRef="#ctx0" brushRef="#br0" timeOffset="73625.2132">19792 12596 468,'0'-20'146,"0"1"-38,0 0-12,0 3 4,0 5 15,0 1-15,0 1-46,0 7 1,0-1-24,0 3 13,0 0-23,0 0-20,0 0 2,0 0-3,0 2-2,0 22-3,0 11 2,0 13 3,0 5 0,0-2 1,0-4-1,0-3 1,0-7 2,0-11-6,0-6 3,0-13 0,0-2-1,0-5 5,0 0-4,0 0 9,0-7-4,3-18 3,4-11-8,4-9 0,-4-5 2,1-5-1,1-4-1,1 2 2,-3 11-1,-3 16 3,-2 16-4,-2 12 17,0 2-4,0 0-13,0 30-14,0 23 9,-2 17 5,-6 8 7,1-2-7,1-4 0,1-7 2,-2-5-2,0-4 0,2-6 1,-3-6 2,3-10-6,0-8 3,2-11 0,0-10-3,3-1-11,0-4-94,0 0 4,0-16-68,13-16-114</inkml:trace>
  <inkml:trace contextRef="#ctx0" brushRef="#br0" timeOffset="74741.0056">19935 12529 717,'-3'-8'116,"-1"5"-19,4 3-23,-1 0 7,1 0-5,-2 0-56,-3 29-18,-3 17 0,-3 18 6,2 8 11,2-2-9,0-2 8,0 1 10,0-9-14,1-4-6,-5-2-4,2-8-3,1-4-1,-2-6 3,3-10-3,4-7 1,-1-10-1,3-5 0,1-4-5,0 0 4,0-4-2,0-33-31,15-19-100,0-13 9,0 2 46,-5 8-27,-3 9 58,-3 8 44,0 5 2,-1 5 4,2 4 1,-1 0 7,2 0-5,2-2 1,3-2 5,-3 0-8,2 2 17,-5 6-5,0 5 22,-4 8 34,2 2-19,-3 2 0,0 0 21,0 4-30,0-1-1,0 2 0,0 2-23,0 0 19,0 0-19,0 0-11,0 23-8,0 32-8,-5 26 8,-2 15 7,-2 4 0,5-4 12,-3-4-15,2-2 1,-1-11-1,4-13 0,-1-14-7,3-19 3,-3-10 0,3-13 0,0-8 0,0-2 0,0 0 9,0-12-1,0-23-8,0-16-26,0-14-26,0-13-11,10-2-59,3 0-61,-2 13 23,-4 5 103,-2 11 47,-4 9 8,-1 3 2,0 8 8,0 0-2,0 5 14,0 0 12,0 0-16,0-4-3,0-1 2,0 2-8,0 0 2,0 5-8,0 5 14,1 2 12,-1 7 1,0 6 14,0 3 7,0 1 4,0 0-20,0 0-24,0 0 3,-13 12 2,-14 16-11,-12 11-3,-10 8 1,-7 3 2,-5-1 2,1-2-5,5-3 0,10-10 0,15-11 3,13-9-5,12-11 2,5-3 0,0 0 0,5-8 4,28-28-2,13-12 6,16-10-4,7-3 1,-1 8-3,-7 6 3,-7 17 10,-8 17-3,-6 13-1,-1 6 0,0 34-10,-1 16 1,1 14-2,-3 10 0,-7 3 0,-9-7-201,-14-10-446</inkml:trace>
  <inkml:trace contextRef="#ctx0" brushRef="#br0" timeOffset="75538.6252">19409 13830 778,'-5'-12'134,"4"6"20,1 6-83,0 0-48,0 0-18,0 20-5,0 24 0,0 19 2,0 9 0,0-3 5,0-7-6,0-9 2,0-13-3,0-14 2,0-8-2,0-13 3,0-5-3,0 0 22,0 0 83,0-26-9,0-13-71,0-15-20,0-10-10,6-11 3,12-7-2,4-6 3,4-2-4,2 1 4,-6 19-6,0 22-8,-1 20-7,-1 20-75,0 8-30,-2 6-63,-10 29-82</inkml:trace>
  <inkml:trace contextRef="#ctx0" brushRef="#br0" timeOffset="75989.1446">19292 14045 622,'-7'0'60,"7"0"-18,0 0-41,0 0 0,18-2 29,12-12 28,15-2-20,7 0-19,2-2-16,-3 1 7,-6-1-8,-7 6 1,-10 4-2,-10 6 0,-8 2 2,-8 0 0,-2 0-2,3 0 8,1 17 9,2 2 3,1 3-13,5 0-1,1-3-6,6-3 0,6-5-1,5-2 11,5-9-11,5 0 6,-1-2-1,-7-16 4,-5-3 9,-9-3-5,-5 0 20,-6-3 31,-7-2-21,0 3-13,-7 0-17,-14 6-8,-3 8-5,-7 12 0,-2 0-5,1 12-1,1 20-12,6 5-27,12-5-128,13-1-57,0-11-112</inkml:trace>
  <inkml:trace contextRef="#ctx0" brushRef="#br0" timeOffset="76347.3914">20099 13922 646,'3'-13'110,"-1"10"-2,0 3-23,-2 0 5,0 0 29,0 0-66,0 0-43,0 0-10,0 0 0,1 12-5,6 4 5,-1 0 0,3 1 1,-1-5-1,1-4 0,1-3 0,-1-3 4,1-2-3,-2 0 5,3 0 0,-3 0 10,3-14 9,-3 1 7,1-1-6,-5 2-3,2 7-16,-5 3 6,-1 2-2,2 0-4,-2 0-7,0 0-4,3 0-9,4 12 7,3 9 6,2 2-3,-1 2-3,1-6-163,1-10-199</inkml:trace>
  <inkml:trace contextRef="#ctx0" brushRef="#br0" timeOffset="76685.3584">20498 13832 1004,'0'-14'181,"0"8"-107,0 6 4,0 0-29,0 0-6,0 0-43,0 6 0,0 13-7,0 8 4,1-1 5,-1-2-3,0-4 2,0-8-1,0-3 1,0-6-1,0-3 0,0 0 3,0 0-3,0 0 7,0 0-5,8-8-2,10-16 0,8 2-2,0-2 2,4 8-1,-4 8 1,2 6 0,-2 2-8,1 0 4,-4 18 3,-4 6-6,-7 9-6,-9 0-100,-3-3-72,0-7-206</inkml:trace>
  <inkml:trace contextRef="#ctx0" brushRef="#br0" timeOffset="77074.2877">21291 13489 818,'25'-52'71,"-5"24"13,-7 16 15,-8 10-5,-2 2-39,1 35-45,3 20-5,-3 17 7,-2 7-10,-2-6 5,0-6-7,-2-13 0,-2-12 1,1-10-1,3-14 1,0-8-1,0-6 0,0-4 2,-3 0 7,-5-6 23,-8-15-29,-5-8 1,-9 3-4,-5 6 0,-5 6 0,-5 14 0,1 0-6,4 17 4,8 10-1,14 4 0,11-4 3,7-3-6,7-2-8,25-8 11,16-9 6,16-5 1,6 0-2,0-11-2,-5-10-69,-13-4-494</inkml:trace>
  <inkml:trace contextRef="#ctx0" brushRef="#br0" timeOffset="79414.1222">7680 7139 404,'-21'-8'131,"7"4"-66,1-3 17,3 2 8,4 0 26,1 3-25,4-2-10,1 4-27,0 0-20,0-1-21,0 1-13,0 0-6,23 0-1,17 0 11,22 5-4,17 2 3,12-4 2,8-1-5,5 0-2,-1-2 2,-3 0-6,-7 2-7,-15 2-85,-13 2-59,-22 6 28,-21 1 2,-22 3-110</inkml:trace>
  <inkml:trace contextRef="#ctx0" brushRef="#br0" timeOffset="80720.3043">7815 7224 181,'-56'0'163,"15"-3"-98,16-1 12,17-1 17,8 2 1,0 1-23,10-2-54,23 0-16,19 2 8,17 0 13,16-1-11,9 3-4,4 0 12,3 0-17,-5 3-3,2 5 0,-1 1 0,-4 0 0,-10-6-3,-19 4-21,-26-7-114,-23 0-6,-15 0-24,-20 0 100,-29 0-38,-16 0 106,-11-7 11,-4 0 46,-5-1 42,0 2-43,1 2-3,-1 0 0,4 4-9,11-5 6,11 4 27,15-1-31,18 0-15,13-1-17,13 3 67,3-1-51,32 1-25,18 0-5,24 0 0,17 0 0,11 0 7,5 0-6,4 0-1,-6 0 0,-10 0 4,-18 6-9,-27-4-8,-24 1-96,-29 2 71,-8-2-33,-47 4 60,-21-2 7,-21-2 4,-8-1 0,-4-2 2,2 0-2,4 0 20,4 0-17,13 0 1,15-8 11,26-1 23,23 4 8,22-1-6,5 2-13,37 0-27,23 0-4,24 0 4,15 2 3,4 2-2,2 0-1,-8 0 0,-9 0 0,-13 10-3,-22 4-6,-27 0-115,-25-2-10,-15 3-23,-43-1 135,-27 1 16,-17-5 6,-7-4 6,-2-6-5,3 0 44,6 0 2,8-4-8,16-10-17,17 1 25,19-1-4,20 5 19,16 1-38,0 0 11,33 1-35,15 2 1,15 3-5,11 2 4,5 0 0,-2 0-3,-7 3 5,-8 6-2,-9-3 0,-12-2-3,-10-4-51,-21 0-19,-10 0 25,-30 0 44,-23 0-16,-15 0 20,-10 0 17,-1 0 10,-2 0 44,8 0-50,11 0-1,17 0 14,18 0-9,16-4 28,11 0 23,19-3-76,29-2-8,24-4 5,19 4 3,6 2 2,0 5-1,-13 2-1,-18 0 0,-22 9-77,-27 7-30,-17 2-23,-24 2 85,-27 0 38,-9-4 8,-9-4-1,1-6 6,2-5-3,2-1-6,11 0 3,5 0 0,13 0 4,14 0-2,9 0-2,12-3 12,0-3-3,20 3-9,16-4-2,12-3 2,9-3 3,5 0 2,3 1-5,-2 0 2,-5-1 3,-8 5-6,-14 4 1,-14 1 0,-13 1 0,-9 2 0,-4 0-2,-19 0-38,-9 5-162</inkml:trace>
  <inkml:trace contextRef="#ctx0" brushRef="#br0" timeOffset="86369.8453">12934 6834 899,'0'0'134,"0"0"-133,0 0-1,10 0-3,17 0 3,17 0 7,17 0-3,5 0-2,0 0 0,-5 0-2,-12 0 0,-12 0 0,-14 0 0,-10 0 2,-6 0-4,-7 0 4,0 0 14,0-9 3,-7-6-18,-10-2-1,1 2 9,-4-4-9,2 2 0,-1-4 3,4 2-3,-2 2 5,4 2 3,5 4 9,3 2 7,3 6 7,2-1 10,0 2-31,2 2-10,21 0-2,14 0-4,7 9 6,2 14-3,-8 7 6,-10 7-6,-15 7-2,-13 14 5,-4 7-4,-29 10 0,-15-3-157,2-11-154</inkml:trace>
  <inkml:trace contextRef="#ctx0" brushRef="#br0" timeOffset="87690.1342">14163 6649 718,'0'-6'88,"2"2"-58,-2 1 47,0 0 39,0 3-32,0 0-50,0 0-30,0 0 3,0 0 2,0 0-9,0 6-5,0 20 3,-8 8 2,-2 5 6,-1-6-6,3-2 0,6-5-1,2-7 1,0 2-1,5-1-1,16-8 2,6-3 0,8-4-1,8-5 1,5 0 0,2-8 0,-8-10-1,-7-9-1,-8 2 2,-12-8 5,-5-3-2,-8-3 3,-2-2 10,0 1-7,-3 8 6,-6 7 20,1 10 8,3 6-15,3 8 2,2 1-20,0 13-10,0 36-18,0 23 17,7 17 2,3 6-1,-2 4 0,-1 3-3,-7-8-115,0-15-513</inkml:trace>
  <inkml:trace contextRef="#ctx0" brushRef="#br0" timeOffset="319643.3186">21411 10127 515,'3'-10'348,"-1"8"-272,-2 0-74,0 2 54,0 0 98,0 0-64,0 0-52,0 0-20,0 0 14,1 0 29,-1 0-27,0 0-13,0 0 1,0 0 5,0 0-12,0-3 4,0 1-5,0-8 9,0-10 5,0-15-19,-6-11-8,-11-12 2,-6-9-3,-6-5 0,-4-5 0,-5-1 0,-6-1 3,-3 10 0,-1 8-3,-6 11 0,4 12-1,-1 12 1,4 11 0,2 6-1,-6 9 0,-5 0 1,-9 16-2,-9 14 0,-1 11-1,6 5 2,11-1-1,9 6 0,8 0 1,3 4-4,5 3 3,7 0 0,4-1 0,3-2 0,6 0-1,-2 1 3,4-6 1,2-3 0,2-12-2,4-8 1,1-11-2,2-9 2,0-2-2,0-5 2,0 0-1,0 0 2,0 0-1,0 0 4,0 0-1,0 0 3,0 0-6,0 0 4,0 0 2,0-7-3,0-3-3,0 0-13,0 6-21,0 4-27,0 0-42,0 0-39,-5 0-13,-3 0-42,-5 0 5,-4 3-91</inkml:trace>
  <inkml:trace contextRef="#ctx0" brushRef="#br0" timeOffset="319881.7662">19898 10078 443,'-8'-6'149,"6"0"-4,2 4-38,0 2 8,0 0-52,0 0-31,0 0-5,0 0-17,0 0-1,4 0-2,7 14 13,3 2-12,3 8-4,-2 0 0,3 2 1,4 0-2,3-1-3,3-4-22,8-3-147,0-8-65,3-3-183</inkml:trace>
  <inkml:trace contextRef="#ctx0" brushRef="#br0" timeOffset="320084.6585">20427 10261 414,'16'-12'75,"2"2"-18,3-3-4,-3 4 65,-2 2-41,-5 4-8,-5-1-22,-2 4 40,-3-3-13,-1 3-26,0 0-6,-1 0-16,-25 10-2,-17 19-10,-12 9-14,-15 4-5,-5-6-140,-5-8-520</inkml:trace>
  <inkml:trace contextRef="#ctx0" brushRef="#br0" timeOffset="333706.3495">14463 15986 945,'-8'-13'6,"-5"8"52,7 0-51,1 5 48,0 0 13,-1 8-29,-4 34-32,3 20-7,0 23 0,7 7 2,0 4-2,0 1 0,7-7 1,0-10 1,-3-8-1,-4-6-1,0-11-49,0-21-249,0-20-373</inkml:trace>
  <inkml:trace contextRef="#ctx0" brushRef="#br0" timeOffset="334555.9073">14260 16070 800,'-3'-4'44,"3"4"-44,0 0-11,12 0 11,21 0 38,17 0 22,21 0-18,19 0-8,18 0-13,16 0 6,15 0-4,21 4-10,23-4-5,18 0-2,17 0-6,-1 0 1,-8 0 0,-20 0-1,-16-4 2,-13-6 0,-13 6-2,-1-8 2,0 1-4,0 4 0,3-3 2,-2 1 0,-5 9 2,-3 0-1,0 0-1,-4 0 0,0 0 0,1 0-1,-7 5-1,-4-5 2,-6 4 0,-4-4 0,-6 0 2,-8 0-1,-1 0-1,-6 0 1,-2 0-1,-4 0 0,-5 0-1,-6 0 0,-2-4 1,0-4-2,1 6 0,-1-1 4,3 3-2,0 0 0,6 0-2,1 0 2,0 0 0,-2 0-10,-8 0-15,1 8 7,-6-3 8,2-1 0,0-3 5,-2-1-4,1 0 5,-3 0 3,1 0 1,2-5-3,0-8 3,-5 8-3,-4-4-14,-11 6-22,-6-2 6,-10 3 2,-4-1 13,-6-2-3,-3 1-8,-2 0-5,0 3 15,-3-3 15,-2 4 3,-3 0 0,-5 0 1,-4 0-2,-2 0 0,-1 18-1,0 4 3,-1 14 22,-10 8-2,-4 6 20,2 9 7,1 11-20,1 10-7,4 0-8,2 0-6,4-3-3,1-10-3,0-9-9,-7-9-413</inkml:trace>
  <inkml:trace contextRef="#ctx0" brushRef="#br0" timeOffset="335657.0463">14506 16779 635,'-10'0'143,"3"0"-79,7 0-62,0 0 4,0 0 17,31 5 4,18 1 65,30 2-11,27-4-27,16 2-13,20-6-14,22 0-5,23 0 11,30 0 3,21 0-20,11-6-5,9-6-4,-11-2 0,-9 5-4,-5-5-3,-2 6 0,-2 3 12,0 5 25,-2 0-29,-7 0-2,0 0-4,-12 0 0,-8 9 4,-8 4-6,-8 1 4,-8 0 0,-5-2-4,-8 2 2,-15-8-3,-9-3 2,-11 2-1,-9-5 0,-12 0 3,-7 0-2,-7 0 0,-6 0 2,-6-8-2,-10 2-1,-5-6-1,-11 6 1,-5-2-1,-1 2 0,-3 6 1,1 0-1,0-5-1,-4 5 2,-1 0 1,0 0-1,0 0 0,-1 0 0,-1 0 1,-1 0-1,-6 5 0,-8-3 0,-3 2 0,-9 0 0,-6-4-1,-4 0 1,-3 0-1,-16 0-68,-35 0-152,-30-22-811</inkml:trace>
  <inkml:trace contextRef="#ctx0" brushRef="#br0" timeOffset="336539.5576">15226 16258 784,'0'0'219,"0"0"-170,0 0-29,0-4 69,0 4 10,-9-4-56,-8 3-34,-4 1-8,-5 0-1,-8 0 2,-4 27 1,-5 13 0,-2 9 1,-1 5-2,9-6 3,11-7-2,14-2 0,12-3-3,0-7-2,24-4-2,18-6 4,13-16 4,8-3 2,2 0 4,-10-22-3,-13 4-4,-19 4 4,-16 2-2,-7 2 14,-14-2-6,-20 7-13,-8 5-6,-4 0-3,3 0-1,15 5-24,13 3-74,15-4-154,5-4-351</inkml:trace>
  <inkml:trace contextRef="#ctx0" brushRef="#br0" timeOffset="336827.1339">15631 16249 1056,'-12'-19'82,"9"1"-51,3 6 52,0-6-25,0 8 15,0 3-46,0 2-15,0 5-10,0 0-2,0 0 0,0 26-10,3 18 7,7 24 3,0 4 14,0 5-10,2 1-2,-1-10-1,-2 2-1,-1-7-32,-4-10-246,-3-16-446</inkml:trace>
  <inkml:trace contextRef="#ctx0" brushRef="#br0" timeOffset="337409.5404">16035 16383 702,'0'-13'98,"-1"8"-76,-1 1 64,-2-1 20,3 5-9,1 0-41,0-3-23,0 3-8,0 0-5,0-2-6,7-3-14,14 2 2,13-1-2,6 4 1,4 0 1,-8 0-1,-6 0-1,-8 7 2,-11 3-5,-4 3 1,-7 6-1,0 4 3,-7 7 0,-14-9 4,-1 2 0,5-5-3,5-4 0,8-2-1,4-1-1,0-8-8,17 1 1,15 3 8,9-7 0,3 0 0,-4 0 4,-10 0-4,-9 0-1,-11 0 1,-7 3-1,-3 6-4,0 8 5,-14 5 0,-12 6 7,-8-2-2,-6-2-5,-1-2-14,-1-4-79,5-1-142,12-8-124</inkml:trace>
  <inkml:trace contextRef="#ctx0" brushRef="#br0" timeOffset="337710.2417">16744 16266 364,'3'-22'607,"4"4"-533,1 4-52,-3 6 71,-2 4 30,-3 4-23,0 0-54,0 0-35,0 0-11,0 23-7,0 16 7,0 15 12,0 5 13,2-3-16,-2 2-4,2-4-3,-2 1-1,0-6-1,0-1-36,0-3-143,0-9-172</inkml:trace>
  <inkml:trace contextRef="#ctx0" brushRef="#br0" timeOffset="338117.9892">17368 16332 748,'0'-16'178,"0"7"-82,0-3 11,0 5 9,0 0 29,0 7-57,0 0-38,0 0-34,0 0-16,0 14-9,4 21-13,0 13 22,3 3 3,1 1-3,-2 2 0,-1-3 0,0 0-36,-2-11-175,0-12-279</inkml:trace>
  <inkml:trace contextRef="#ctx0" brushRef="#br0" timeOffset="338639.7648">17930 16172 435,'-8'-20'120,"3"6"-29,0 0 25,1-4 25,2 6 0,-1 5-46,2 4 2,0 3 7,1 0-28,0 0-76,0 36-7,0 16 7,0 16 17,0 8 11,0 0-12,2 1-11,1-3 3,-3-10-6,4-6-2,1-9-38,3-14-177,3-12-250</inkml:trace>
  <inkml:trace contextRef="#ctx0" brushRef="#br0" timeOffset="339179.9642">18485 16252 1054,'1'-8'134,"4"1"-134,-1 2 5,-1-1 45,-3 6 84,0 0-82,0 0-40,0 0 4,0 0-1,-18 0-1,-8 0-14,-1 14-4,-1 4 3,7 0 0,8 4-5,7-4 5,4 0-2,2 4-2,2-3-3,17-2 8,6 0 0,3-7 0,2 2 2,-1-2-1,-6-2 0,-2 2-1,-7-2 1,-2 2-2,-4 2 1,-3 2-1,-3 0 0,-2 4 0,0 1 2,-18 6 1,-11-3 1,-6 1-3,-4-2-15,1-7-47,7-3-55,3-8-58,11-3-107,4 0-115</inkml:trace>
  <inkml:trace contextRef="#ctx0" brushRef="#br0" timeOffset="339332.1686">18498 16288 879,'21'-12'176,"7"2"-164,5 2-12,4 2 0,-2 3 0,-2 3 0,-1-5-22,-6-2-435</inkml:trace>
  <inkml:trace contextRef="#ctx0" brushRef="#br0" timeOffset="340269.7416">19001 16136 311,'0'0'31,"0"0"-30,0 0 18,0 0 26,0 0-31,0 0-11,0 2 2,0-2-2,0 0 4,0 0-1,0 0-4,0 0 30,0 0 56,0 0-2,0 0-13,0 0-7,0 0-14,0 0 6,0 0-12,0 0-24,0 0-9,0 0-9,0 0 4,0 0 4,0 0 10,0 0 22,0 0-2,0 0-17,0-5-10,2-4 4,0 1 1,-1 2-2,1 2 3,-1 0 27,-1 4-8,1 0 3,-1 0-11,0 0-9,0 0-13,0 0-10,0 26-19,0 23 19,3 18 3,-2 9 14,-1 1-8,0-7 21,0-8 10,0-8-17,0-13-2,0-9-11,0-6-5,2-13-4,-2-4 0,2-4 0,-2-5-1,0 5-8,0-5-104,0 0-197,-2 0-651</inkml:trace>
  <inkml:trace contextRef="#ctx0" brushRef="#br0" timeOffset="341251.4353">19711 16230 662,'8'-12'118,"-2"5"-100,2 0-18,-3-3 59,0 7 44,0-6-48,-2 4-17,-1 0 27,-2 1 4,0 1-17,0-6 18,0 3-28,-6-2-19,-11-1-1,-4 4-18,-3 1 0,-3 4-4,0 0 0,2 0-1,0 9 2,3 10-2,7 1 1,4 4-3,3 3 2,8-6-6,0 1 7,0-4-5,8 0 1,10-4-4,3-5 8,3-5 4,1-4-2,0 0-2,-3 0 5,-2-9-4,-4-4 2,-1-1 0,-4 2-3,-3 1 1,-2 3 2,-3 4-2,-2 0 0,-1 4 0,0 0-1,1 0 0,3 16-8,3 12 8,1 8 18,-3 8 10,-1-3-7,-4-5 9,0-6 11,-12 2-8,-15-2-17,-15-6-7,-13 3 0,-10-10-3,-8 1 0,0 0-6,14-6-7,11 7-90,28-6-97,20-4-227</inkml:trace>
  <inkml:trace contextRef="#ctx0" brushRef="#br0" timeOffset="341710.2385">20091 16070 869,'-6'-8'122,"5"8"-48,1 0 47,0 0-10,0 0-32,0 0-40,0 8-39,0 24 4,0 18 56,0 16 20,0 9-40,0 2 13,0 2-7,0-8-7,0-16-16,0-6-12,0-10 0,0-11-7,0-5-4,0-9 1,0 2-7,-2-2 6,-9-10-114,-8-4-190</inkml:trace>
  <inkml:trace contextRef="#ctx0" brushRef="#br0" timeOffset="343985.8276">12408 15512 833,'-15'-13'64,"-4"8"-18,-7 5-8,-5 0 43,-11 22-34,-3 14-17,5 10 8,6 7-12,15 5-12,6 0-2,13 0-6,0-6 1,28-2-1,17-14 1,13-9 7,11-19-2,5-8-2,-1-4-4,-9-33 1,-15-7-4,-13-14 9,-15-7-2,-14-4-5,-7-1 1,-5 2-4,-24 1 7,-8 9-9,-4 6 2,1 16-2,3 17 0,7 18-6,7 1 2,6 28-2,7 16-13,10 10-60,0-1-29,32-2-26,23-4-41,14-13-149</inkml:trace>
  <inkml:trace contextRef="#ctx0" brushRef="#br0" timeOffset="344895.3999">12905 15642 883,'-13'-14'65,"4"5"-20,1 5 64,3 4-11,2-4-34,1 4-25,2 0-20,0 0-19,0 0-9,0 0-5,0 4 4,4 9 10,4 1 0,2-2 0,-4-5-1,1-3 0,-5 0 1,-1-4-2,-1 0 2,0 0 4,0 0 0,0 0 0,0 0 2,0 0 1,0 0-4,0 0 2,0 0-5,0 0-1,0 0-7,0 0-31,0 0-40,0 0-5,0 0 10,0 0 18,0 0 25,0 0 25,0 0 6,0-15-10,0 6 10,0-3 6,0 2 10,0 2 17,0 4 13,0-4 3,0 6 13,0 2-12,0 0-18,0 0-15,0 0-12,0 0-5,0 4-5,4 10-2,6 0 7,5-2 1,1 2 0,0-10 2,1 2 0,0-6-1,4 0 0,1 0 5,1-18-1,-1-5 0,-4 0 1,-6-2-5,-6 6 6,-2-4-5,-2 7 3,-1 6 0,-1 6-4,0 3 1,0 1-3,0 0-2,3 0-9,6 5-8,4 17 9,9 5 10,5-1 0,4-2 0,3-2 0,1-14 3,-2-8-1,4 0 2,1-22 0,-1-22 5,-2-15-1,-10-16-1,-5-6-5,-10-3 2,-4-2 0,-5 8 1,-1 9 2,0 14 2,0 20 47,-1 18 6,-2 11-35,0 6 4,3 6-31,0 31-26,0 23 13,7 16 13,10 9 0,4 0 0,1-2-1,-5-4 1,-5-18 0,-9-11-31,-3-15-83,0-11-35,-18-16-17,-8-7-40,-1-1-169</inkml:trace>
  <inkml:trace contextRef="#ctx0" brushRef="#br0" timeOffset="345329.283">13559 15383 396,'24'-23'72,"2"9"15,-4 5 39,-6 4-29,-6 5-24,-3 0-7,1 0-13,3 14-27,0 14 3,5 13 8,1 6 10,1 11-11,-1 1-20,-1 3-7,-4-3-4,-3-14-2,-2-11-3,-7-9 3,0-13-2,0-12 1,0 0 5,0 0 14,0-26 11,-7-11-28,-2-11-2,5-3-1,2-5-1,2-4 1,0-5 0,6-4-1,10 7 0,1 10 0,5 16 3,-4 22-3,-2 7-2,1 7-4,-5 12-6,-2 19 7,-4 9 1,-4-6 2,-2-1 2,0-8 0,0-3 1,-13 2-1,-4-5 0,-3-8-21,-4-1-126,6-5-135,5-5-198</inkml:trace>
  <inkml:trace contextRef="#ctx0" brushRef="#br0" timeOffset="345907.0716">14032 15284 745,'0'0'93,"0"0"-63,0 0 10,0 0 19,6 2-35,4 16-12,4 3 17,-1-4-17,-2 1 1,3-4-10,-6-5 1,2-2-1,-2-2-2,-3-5 2,1 0 2,-5 0-1,2 0 9,1 0 9,3-9 17,4-7-16,5-6-22,-3 2 1,-2 4-1,0 2 0,-3 7 0,-3 6-1,0 1-2,4 0-1,1 0 2,3 8 0,2 10 2,2-2-1,3 0 1,-1-4 1,3-6 1,2-6 1,-2 0 7,4-22 2,1-20 5,3-16-12,1-11-3,-3-9 1,-5-8-2,-6-2 2,-7-6 0,-8 7 0,-2 21 5,0 18 24,-5 27 2,-1 15 45,3 6-47,-1 9-33,3 35-6,1 24-13,0 26 19,5 13 1,19-3 1,3-6-1,4-5 1,-4-9 2,-4-12-4,-10-10-8,-11-18-116,-2-16-131,-16-16-250</inkml:trace>
  <inkml:trace contextRef="#ctx0" brushRef="#br0" timeOffset="346066.3348">14595 15115 879,'26'-28'87,"8"7"-74,3 4-9,-4 11-2,-1 6-2,-5 0 1,3 0-2,-5 14-25,-12 12-358</inkml:trace>
  <inkml:trace contextRef="#ctx0" brushRef="#br0" timeOffset="346416.0714">12676 16431 982,'-1'-41'78,"17"2"-56,46-5-17,25-14-3,18 3 40,21 3-9,17-6-16,15-4-5,-2-1-8,-1 10-1,-14 2 0,-12 7-2,-16 3 0,-17 9-1,-21 11-12,-20 13-6,-25 8-159,-26 0-43,-10 8 53,-35 24 133,-19-2-98</inkml:trace>
  <inkml:trace contextRef="#ctx0" brushRef="#br0" timeOffset="346702.642">12690 16419 916,'-21'0'70,"21"0"-70,42 0-1,31-22 1,38-19 27,39-8 7,36-14 5,23-9-20,9-8-6,-5-4-11,-21 3 1,-20 5-3,-28 15 0,-27 12-1,-28 17 1,-32 14 0,-31 10-1,-19 8 2,-7 0 1,-17 3-2,-28 28-5,-29 5-163,-29 4-365</inkml:trace>
  <inkml:trace contextRef="#ctx0" brushRef="#br0" timeOffset="346903.9138">13010 16404 1098,'86'-51'18,"42"-9"-18,39-10-1,13-3 1,1-2 2,-10-2 0,-19 11 0,-16-1-2,-16 13-3,-27 13 3,-24 15 0,-38 17-81,-31 9-340</inkml:trace>
  <inkml:trace contextRef="#ctx0" brushRef="#br0" timeOffset="351497.5214">20154 15575 387,'-3'-5'207,"1"-3"-129,-1 3-66,1-4-6,2 4 52,0-4 0,0-3-12,0-3-26,0 2-15,0-5 2,0 6 17,0 2 13,0 0-9,0 2-15,0 1 15,0 0 3,0 7 13,0-4-26,0 4 5,0 0-5,0 0-8,0 0-10,0 0-6,0 18-8,0 33-13,0 23 27,0 19-4,7 14 3,7 9 2,4 7-1,5 10 0,1 4 6,-3 4 0,4-9 5,-3-5-6,0-7 2,-5-15-5,-3-6 1,-3-14 2,-1-17-1,-2-20-4,-2-16 1,0-15 0,-2-3-1,0-14 2,-2 5-2,1-5 1,-2 0 1,-1 0 2,0 0 1,0 0 5,0 0-2,0 0 1,0 0 5,0 0-6,-8-14-8,-1-12-9,6-14-122,3-23-183</inkml:trace>
  <inkml:trace contextRef="#ctx0" brushRef="#br0" timeOffset="351861.8968">20652 15811 703,'-19'-21'80,"9"8"-15,6 11 46,4 2 12,0 0-123,13 9-3,26 23-20,15 9 23,12 8 1,2-5-1,-1-4 1,-1-8 2,-5-2 0,-3-16-2,-5-10-1,-10-4-96,-11-32-184</inkml:trace>
  <inkml:trace contextRef="#ctx0" brushRef="#br0" timeOffset="351986.3926">21214 15400 582,'-20'18'52,"-10"52"-52,-14 40-4,-16 30 4,-15 28 15,-14 1-15,-13 10-123</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4-08-01T04:51:04.543"/>
    </inkml:context>
    <inkml:brush xml:id="br0">
      <inkml:brushProperty name="width" value="0.05292" units="cm"/>
      <inkml:brushProperty name="height" value="0.05292" units="cm"/>
      <inkml:brushProperty name="color" value="#FF0000"/>
    </inkml:brush>
  </inkml:definitions>
  <inkml:trace contextRef="#ctx0" brushRef="#br0">3907 12166 630,'0'0'45,"0"0"-45,1 0-10,3 0 10,-1 0 10,2 0-3,3 0-7,3-6 5,0-4-5,1-4 0,1 0 12,-3-3 12,2 4 13,-4 1-5,-1 0-15,-2 1 81,-4 2-27,-1 2-28,0 1 25,0-2-6,-6 0-28,-12 2-10,-9 4-6,-8 2-13,-10 8 2,-3 24-4,2 10 6,2 6-1,11 5-3,8-3-5,12-4 2,9-4-2,4-6-2,5-4 1,19-6 0,4-4-1,5-8 2,9-12 2,1-2-1,2-2 5,0-19-6,-11-4 5,-6-1 0,-14-1-3,-6 1 0,-6-1 13,-2 3 18,0 5 19,0 8-1,-2 7-16,-3 4-14,4 0-5,1 0-16,-2 0-7,2 18-4,0 14 11,0 8 1,15-4-1,5-4-4,11-6 3,3-7-9,8-12-57,3-7-52,2 0-46,-2-12-134,-5-14-220</inkml:trace>
  <inkml:trace contextRef="#ctx0" brushRef="#br0" timeOffset="747.6075">3898 12201 292,'0'0'138,"0"0"-100,0 0-11,0 0 58,2-3-12,3-4-24,-2 2-18,1-1-6,-3-1 10,1 2 11,0 3-11,1-2 1,2 0-19,2 0-16,4 1-1,2 3-4,1 0 2,0 0 1,-1 19 0,-2 0-18,-1 4-114,-3-7-167</inkml:trace>
  <inkml:trace contextRef="#ctx0" brushRef="#br0" timeOffset="1064.0497">4008 12123 381,'-7'-4'97,"4"2"-51,1 0 39,-2 2 3,4 0-22,0 0-36,0 0-23,0 0-7,0 0-3,0 21 1,2 6 1,5 8 1,0 5 0,-2-5-3,-1-3-296</inkml:trace>
  <inkml:trace contextRef="#ctx0" brushRef="#br0" timeOffset="1815.8132">4697 11867 403,'0'-2'146,"0"0"-70,0-1 32,0-2-29,0 1-18,-6 0 28,-6-3-48,-2 4-25,-2-1-6,-4 0 4,-4 0 0,-4 2 4,-1 0 5,1 2-15,6 0 3,4 0-1,6 0-5,6 0-4,4 0 8,2 0-8,0 0-1,0 0-4,0 18-4,0 15 5,0 8 2,0 8 0,0 6 1,0 8 0,0 0 0,0 0 0,0-7 0,3-4-1,4-10 1,3-3 1,-3-8 0,8-4-1,-2-5 0,4-5-1,4-5-2,3-5 1,7-7-3,5 0-55,8-8-42,4-16-63,-2-7-52</inkml:trace>
  <inkml:trace contextRef="#ctx0" brushRef="#br0" timeOffset="2175.7084">5026 12146 745,'-13'-10'126,"-1"2"-28,1 2 16,0 3-36,0 3-31,-1 0-27,0 3-15,-2 18 2,2 8-7,6 0 0,5 0-2,3-1 1,0-4-4,8-4 5,14-2 0,5-6 1,6-5 2,3-7 1,-2 0-3,-4-2 6,-10-17-3,-3-3 5,-3-4-5,-6-4 16,-3-6-13,-5 2 4,0 4-9,-12 4 10,-8 8-10,-2 7-2,1 8 0,0 3-5,7 0-9,4 0-26,8 0-84,2 0-109,8 0-70</inkml:trace>
  <inkml:trace contextRef="#ctx0" brushRef="#br0" timeOffset="2594.4788">5339 11925 710,'-7'-10'57,"4"2"15,1-1 41,0 4-39,2-1 9,0 2-43,0-2-31,0 1-4,0-2-2,7 2-5,1 0 2,1 1-2,-1 4 1,2 0 1,0 0-4,2 6 4,1 12 0,0 11 3,3 6-1,-1 9 0,-1 7 6,4 7 3,0 0 3,-2 0-1,0-2-3,-5-8-2,-6-9 1,-3-10-1,-2-5 6,0-2 9,-4 0-5,-10-2-2,-8 2-4,-3 3-10,-2-2 0,1 3-2,7-7-103,5-11-289</inkml:trace>
  <inkml:trace contextRef="#ctx0" brushRef="#br0" timeOffset="3526.3432">6303 11794 376,'0'-3'191,"1"1"-158,1 0-33,0 0-3,1 2 2,-3-2-10,0-1-316</inkml:trace>
  <inkml:trace contextRef="#ctx0" brushRef="#br0" timeOffset="4289.1112">6042 11846 622,'0'-7'90,"-3"5"-60,-1-1 9,0 2 32,-4-1-27,2 2-30,-6 0-4,1 0-1,-3 0-9,-3 0 6,0 0-6,-4 0 7,4 0 2,1 0 1,6 0 1,3 0 4,4 0-6,-1 0-8,-1 0-1,-3 15-1,-3 14 0,-1 9-1,0 4 2,3 6 0,5 3 1,0 0 2,4 4 3,0-3 3,8-4 8,11 0 2,3-8 7,4-3-9,4-8-6,-5-2-2,5-8-7,0-3 1,2-7-1,5-7-2,2-2-19,1 0-167,0-12-23,-3-13-133</inkml:trace>
  <inkml:trace contextRef="#ctx0" brushRef="#br0" timeOffset="5025.0362">6332 12136 439,'-4'-19'108,"-2"3"11,2 4-8,1 3 12,-1 0-39,4 4-1,-3 3-19,1 2-19,2 0-25,-2 0-14,2 0-6,0 0 0,-1 14-8,1 12 2,0 6 6,0-2 4,0-5-4,0-4 0,0-7-2,0-8 3,0-3-1,0-3 3,0 0 0,0 0 6,0 0 2,0 0 7,0-7 37,0-12-18,0-1-36,0-1 3,-3 4-2,-1 6-2,1 0 3,1 5 1,1 2-3,1 4 1,0 0-2,0 0 0,0 0 0,0-2-1,0 2 1,0 0 0,0 0 0,0 0-1,0 0 0,0 0 1,-2 0-5,2 0 5,0 0 2,0 0-2,0 0-2,0 0 2,0 0 0,0 0-2,0 0 2,-2 0-11,-3 19-7,0 8 16,2 10 0,0-2 2,3-6 0,0 0 1,0-4-1,14-1 0,3-2 0,7-8 0,4-6 0,4-6 0,-1-2 3,3-2 4,-4-20 1,-2-8-8,-8-8 6,-6-4-3,-3-6 4,-11 0-4,0 2 4,-3 7-3,-20 12-3,-7 10 0,-4 10-1,-6 7-2,0 0-2,-2 5-2,7 14-16,9-1-81,9-2-111,10-7-166</inkml:trace>
  <inkml:trace contextRef="#ctx0" brushRef="#br0" timeOffset="5630.9502">6737 11817 501,'-16'-3'79,"6"3"-44,4 0 59,6 0-5,0 0-48,0 0-14,0-2 5,0 2 8,0-3-32,7 1-5,3-3 1,5 4 20,1-3-8,-3 4-8,-5-3-7,1 3 3,2 0-4,3 7 6,2 17-1,1 6 10,1 10 3,-1 4 7,-2 5 3,-2 0-4,1 3 6,-3-1-6,-1-2-7,0 2-2,0-9 2,0-4-6,-5-4 2,1-8 8,-5-4-5,1-2 2,-2 1 5,0-4-7,0 6-12,0-5 4,-3 3-7,-11 2 0,-6-4-1,-13 1-29,-10-3-175,-12-11-256</inkml:trace>
  <inkml:trace contextRef="#ctx0" brushRef="#br0" timeOffset="6831.6438">8621 12151 576,'1'0'55,"2"0"-51,0 0-4,0 0 54,-1 0 7,-2-1-14,2-8-22,-2-3 5,0 0 20,0 0 2,-7-4-21,-10 2 2,-6-2 6,-2 3-18,-6 2 7,0 5-13,2 6-5,6 0 2,4 0 1,4 8-4,1 19-9,3 9-3,0 7 2,4 1 0,7 1-1,0-7 2,1-6 0,20-6 0,5-10 0,7-9 2,4-7 1,3-3-1,-1-23 3,-4-6-1,-8-2 3,-7 0-6,-7 3 9,-6 6-8,-5 9 8,-2 6 11,0 8 17,0 2 2,0 0-40,0 0-2,0 8-16,3 16 2,10 10 16,7 6 0,9-4-4,5-6 2,5-6-103,-1-12-131,-2-12-139</inkml:trace>
  <inkml:trace contextRef="#ctx0" brushRef="#br0" timeOffset="7574.5133">9217 11801 687,'-24'-7'63,"3"7"-51,1 0-5,0 0 52,2-1 9,-1 1-10,4-2-27,4 0-12,4 2-15,-1 0 4,3 0-5,5 0 2,-2 0-4,2 0 2,0-2-3,0 2-1,0 0-9,6 0-11,13 0 21,6 0 6,0 2-3,0 0-2,-3 1 1,-5 1-2,-5 0-4,-7 1-18,-3-5-9,0 2-1,-2-2-4,0 2 10,0-1-13,0 1-19,2 1 10,1-3 2,-3 2 21,2-2 9,-2 0 16,0 0 19,0 0 60,-7 0-23,-8 0-10,-7 0 22,-1 0-13,-4 0-19,1 0-2,-3 0-12,1 0-1,-1 4 1,4 4 2,6-2-9,8-3-5,6 0-3,3 5-7,2 6-5,0 6 2,0 8-1,9 3 3,4 4 1,1 3-1,-2 6 2,-2 5-4,-6 4 7,-1 2-1,1-3-2,-2-4-2,2-6 1,3-2 0,2-8 3,3-2-3,3-3 0,3-5 0,4-7 0,1-3 0,4-3 0,1-8 0,4-1-51,5 0-59,2-10-49,2-13-36,-3-12-231</inkml:trace>
  <inkml:trace contextRef="#ctx0" brushRef="#br0" timeOffset="7919.7952">9553 12085 660,'-11'-17'92,"0"3"-26,1 3 65,-3 5 1,-1 3-70,1 3-34,1 0-11,-1 0-15,-2 14-1,2 13 0,3 2-1,4 0 0,6 1-1,0 1 0,2-7 1,14 0 1,6-8 2,6-7-3,0-3 5,-1-6-4,-7 0 7,-6-6-6,-4-11 5,-6-7 5,-4-4-6,0-2-1,0-5-3,-15 2-2,-5-1-3,-4 5-21,4 7-30,4 4-7,2 6-17,8 3-98,3-3-100</inkml:trace>
  <inkml:trace contextRef="#ctx0" brushRef="#br0" timeOffset="8354.2939">9730 11823 616,'0'-9'277,"0"0"-252,5 1-16,18-4-7,6 0 9,5 2-5,1 0 2,-4 4-6,-7 2 0,-11 1 0,-6 3 1,-7 0 3,0 0 2,0 0-1,0 11-6,0 13 12,3 10 10,-2 6-1,3 4-3,1 4 0,3-1 0,4 0 2,3 0 0,-1-3-7,-1-2-2,-3-9-9,-1 1 3,-6-9 4,-1-3-9,-2-2 3,0-2 1,0 2 2,-9 4 1,-11 0-4,-5 2 1,-3 1-4,1-8-1,3-4-181,11-15-207</inkml:trace>
  <inkml:trace contextRef="#ctx0" brushRef="#br0" timeOffset="9179.7333">10619 11712 540,'0'-4'113,"0"1"-51,0-2 1,0 1 12,0 1 23,0-1-41,0-3-19,-6 4-12,-7-4 0,-4 3-15,-7 4-6,-6 0 1,0 0-5,1 0 0,8 0 4,6 4-4,6 0 1,6 0-2,3 0-1,0 2-7,0 4 4,0 7 2,0 3 1,0 4 0,0 8 1,0 4 0,0 4 5,0 6-9,0 4 4,0 4 0,0 2 0,0 0 6,5-3 0,2-5 10,3-8-7,2-4 3,2-5-12,5-7 2,4-4 1,5-6 3,8-9-2,4-3-2,5-2-2,1 0-78,-4-14-159,-3-13-207</inkml:trace>
  <inkml:trace contextRef="#ctx0" brushRef="#br0" timeOffset="9502.1362">10911 11969 765,'-1'-5'116,"-1"3"-58,2 2-3,0 0 58,0 0-63,0 2-50,0 19-6,0 9 6,0 3 13,0 2-5,0-3 1,0-4 0,0-1 1,0-8-5,0-2-3,0-5-1,0-4-1,0-4 1,0-2 0,0-2-1,0 0-1,0 0-20,-3 0-130,-1 0-123,-2-10-342</inkml:trace>
  <inkml:trace contextRef="#ctx0" brushRef="#br0" timeOffset="10155.7031">11155 11708 781,'0'-12'156,"0"5"-98,0 0-14,0-3-13,0 0 11,9 0-31,7 5-6,-1 0-4,-1 3-2,-1 0-1,1 0 2,3 2 1,-1 0 1,1 0-3,0 11 1,-3 6 0,0 8-3,-2 7 3,-3 8 2,-5 8 8,-1 3 3,0 2 6,1 1-4,3-2 9,1-3 7,1-2-18,1-4 3,0-5-1,0-6-2,0-4-9,-5-5 5,0-9-2,-5-2-4,0 3 4,-5 2 4,-24 4 4,-16 7-6,-9 0 6,-4 1-15,9-5 0,11-8-128,13-10-418</inkml:trace>
  <inkml:trace contextRef="#ctx0" brushRef="#br0" timeOffset="11361.4653">12987 11979 487,'0'0'14,"2"0"-14,1 0-40,1 0 33,0 0 7,5 0 1,3 0 0,-1 0 1,-1-3 1,-3-4 18,-4 2 38,0-2 13,-2 1-25,5-2 8,-6 0-22,0-2-21,0 0 5,0 0 19,0 0 5,-13 0 17,-2 6-25,-8 4-27,-6 0-3,-5 4 6,-2 16-8,-4 5 3,6 7-2,6 2 2,4-1-3,7 2 1,10-3-1,5-5-1,2-4 0,0-6 0,14-4 0,12-7 2,9-6 1,2 0-2,6-6 1,-3-8-1,-6-5 1,-9 2 0,-8 1 3,-7-5-4,-4 5 7,-1 4 2,-3 2 14,-2 6 34,0 3-30,0 1-13,0 0-15,0 0-2,2 0-16,6 15 3,4 11 15,4 2 0,4-3 2,7-3 2,6-7-3,9-5-1,7-10-42,2 0-252</inkml:trace>
  <inkml:trace contextRef="#ctx0" brushRef="#br0" timeOffset="14196.4415">13651 11686 429,'1'-7'126,"-1"-1"-88,0 1 76,0-1-32,0 2-21,0-2 27,-1 1-43,-11-2-6,-3 1-29,-6 3-3,1 2-2,2 3-2,1 0 1,6 0-1,2 0-3,4 12-6,-1 2 3,1 9 1,1 4-1,1 9 2,1 5 1,2 7 0,-1 4 0,-1 6 1,0 9-1,0 4 0,1-1 5,1-3-3,0-9 5,0-7 4,1-12-6,11-5 0,4-6-1,1-5-1,7-6 2,3-6-3,5-6-2,-1-5-119,3 0-101,-6-7-198</inkml:trace>
  <inkml:trace contextRef="#ctx0" brushRef="#br0" timeOffset="14586.7368">13836 12064 561,'-9'-13'111,"3"8"-45,3 2 7,-1 1 5,3 2-22,-1 0-26,-2 0-21,0 5-9,-4 18-3,3 8 3,5 2 0,0-3 0,0 1 2,0-4 0,9-4-1,8-3 0,3-5 2,5-10-1,-3-3-1,-2-2 1,-3 0 9,-4-13 1,1-10-3,1-5-6,-1-7-1,-4-2 1,-5-5 1,-5-2-2,0-1 2,-10 2-4,-19 10 0,-10 8-1,-5 14-3,2 9-2,8 2-1,9 0-3,15 13 2,10-1-80,0 1-76,25-9-85</inkml:trace>
  <inkml:trace contextRef="#ctx0" brushRef="#br0" timeOffset="15045.6174">14150 11743 577,'-2'-8'113,"2"3"-65,0 0-11,0-3-14,5-6 35,12 1-22,0 3-29,-1 1-5,-2 2 4,-4 2-5,-5 2 22,2 3 6,-2 0-18,2 8-7,2 22 4,0 15 4,1 7 21,-3 0 5,-1 0-7,-1 3-12,1-8-4,1 3 1,-1-1-3,0-2 0,1-3 2,-1-3-1,1-9-6,-1-6 2,-5-7-6,-1-6 2,0-1-3,-5 0 4,-15 0 1,-7 0 6,2-4-8,5-6-3,10-2-3,10-2-133,0-32-395</inkml:trace>
  <inkml:trace contextRef="#ctx0" brushRef="#br0" timeOffset="15764.7217">14839 11730 25,'-7'0'547,"-1"0"-499,6 0 21,-2-1 11,3-2-19,-1-1 31,1 3-37,1-6-14,-4 0-9,-1-2-4,0 1-4,-3 2 2,-2 1-17,-3-2-7,-6 6-2,0 1 0,-1 0 0,2 0 0,1 0 0,6 0 0,2 0 0,4 0-1,4 9-1,-1 5-6,2 9 3,0 0 2,0 5 0,0 5 2,2 3 2,-1 6-2,3 4 2,-1 5 0,2 0 1,2 4 5,1-6 10,2 2 9,0-9-14,6-6-5,0-3-3,4-10 0,1-2-1,4-7 2,0-5-1,-2-1-4,-3-4-24,-2-4-104,-1 0-84,1 0-132</inkml:trace>
  <inkml:trace contextRef="#ctx0" brushRef="#br0" timeOffset="16184.2261">15066 11930 808,'-5'-9'129,"3"9"-96,2 0 28,0 0-25,0-3 31,0 0-41,10 1-26,5 0-2,2 2 2,-4 0-1,-3 14-3,-7 11 1,-3 6 3,0 5 0,-4 2 1,-7-4-1,0-6 1,3-5-2,3-8 2,5-2-2,0-5 1,0-2-4,8-4 4,13-2 1,8 0 1,4 0 1,8-16-2,-1-5-1,3-4-74,-1-8-107,-8-8-104</inkml:trace>
  <inkml:trace contextRef="#ctx0" brushRef="#br0" timeOffset="16579.1433">15362 11672 634,'0'-10'60,"7"0"-57,8-4 0,6-2 3,-2 2 33,1 2 8,-2 0-6,-1 4-13,-3 4-9,-7-2 13,-2 6-6,-1 0-18,-1 0-8,2 18 0,0 19 20,2 6 8,2 10-4,-2-2-11,3 6 7,3-1 16,1 0-10,3-2-2,0-6-9,-2-2 2,0-5-3,-6-9-7,0-4-3,-5-5-1,-4 0 0,-3 1 5,-24 0-7,-18 4-1,-14 1-57,-11 0-109,-10 2-29,3-6-297</inkml:trace>
  <inkml:trace contextRef="#ctx0" brushRef="#br0" timeOffset="17908.5965">3920 13430 692,'2'5'31,"-1"-5"-31,1 2-12,-1-2 12,3 0 0,1 0 1,3 0 5,-1 0 9,-1 0 4,0 0 8,-1 0 7,0-4 5,0-6-13,1-4-18,-4 0 11,-2-2-5,0 2 2,0 0 2,0-3-1,-7 6 7,-8-1-6,-2 3-2,-4 7-11,-4 2-5,-4 2 0,-4 27-4,-7 11 3,-2 7 1,-1 6-2,3-2 2,10-7 0,9-9 1,11-3-1,10-7-1,0-6 0,13-2 0,12-6-1,9-7 4,8-4 0,3 0 5,2-22-5,-2-2 0,-3-3 1,-4-2-2,-11 2-1,-5-2 1,-9 3 3,-6 0 4,-6 3-2,-1 9 3,0 9 29,0 3 16,0 2-23,0 0-15,0 0-16,0 2-8,0 20 0,0 7 4,0 10 4,7-4 3,9-3-2,0-6-1,7-4-1,6-9-2,4-4-15,4-9-114,1 0-53,0 0-78</inkml:trace>
  <inkml:trace contextRef="#ctx0" brushRef="#br0" timeOffset="18651.7931">4782 13133 1,'3'-3'34,"-1"3"57,-2 0 64,0 0-32,0 0-25,0 0-42,0 0-3,0 0-2,0 0-13,0 0-17,0 0-5,0 0 4,0 0 34,0 0 36,-5 0-31,-12 0-37,-8 0-19,-7 0 5,-2 3 6,-3 11 16,1-2-9,5 1 7,4-1-20,7 0-7,10-5 2,5 2-3,0 1 0,4 7-9,-3 7 5,4 6 3,-4 11 2,0 8-2,-2 5 2,0 5-1,-1-1 0,3 0 0,0-7-2,4 0 1,0-7 0,0-2 0,4-8 1,7-4 0,4-4 0,7-7 0,8-6 1,6-6-1,13-7 0,9-3-36,8-27-169,1-10-260</inkml:trace>
  <inkml:trace contextRef="#ctx0" brushRef="#br0" timeOffset="20330.3481">5160 13485 636,'-2'-6'98,"0"3"-46,2 0 69,0 3-10,0 0-11,-3 0-31,3 0-42,0 0-22,0 0-5,0 3-3,0 20-5,0 5 8,10 6 1,-3 2 0,-2 5 0,-2 3 5,-1 4-4,-2 1-2,4-3-2,2-7-126,2-17-167,4-12-180</inkml:trace>
  <inkml:trace contextRef="#ctx0" brushRef="#br0" timeOffset="21037.0652">5356 13363 430,'-3'0'130,"3"0"-93,0 0 36,0 0-14,0 0-2,0 0-1,0 0-7,4 0-27,12 0 0,9 0 9,0 0-19,3 0-5,-5 0-6,-3 0-1,-5 2 0,-3 12-1,-5 4 2,-3 3-1,-2 8 6,-2 5-2,0 2 9,0 4-2,0-1-2,0-2 3,0 3-9,0-1-1,5-1 3,2-4 0,1-6-5,-1-3 5,-4-6 1,-1-3-4,-2-2 0,0-2 3,0 2-1,-15 3 9,-7-2-8,1 3-2,2-9-3,6-4-1,5-5-83,7 0-218</inkml:trace>
  <inkml:trace contextRef="#ctx0" brushRef="#br0" timeOffset="21568.3298">6134 13316 620,'-5'0'57,"0"0"-50,0 0 19,-2 0-12,-3 0-2,-1 0-3,-1 0-2,-5 0-4,1 0-2,-3 0 4,-3 0-3,2 7 11,0-1-8,4-1-3,2 4 4,6-3-4,3 0-2,0-1-2,5 6 1,0 5 1,0 4 1,0 10-1,0 4 3,1 6 1,1 3-2,-2-1 2,0 2 16,0-4 6,0-2 9,0-4 4,2-4-11,5-4-17,2-6-5,8-6 0,8-5-4,6-4 2,5-5-2,1 0-2,1-5-194,-3-18-223</inkml:trace>
  <inkml:trace contextRef="#ctx0" brushRef="#br0" timeOffset="21927.7664">6349 13499 675,'-4'-3'81,"2"3"-58,2 0 25,-4 0 23,-2 24-40,1 10-4,0 8 13,5-2-2,0-3 7,2-2-17,12-5-18,6-10 2,-1-6-10,1-7 5,-2-7-2,1 0-3,0 0 14,-3-23-5,-1-5-2,-3-4-6,-4-2 1,-8 3 2,0-3-3,-4 6 7,-15-2-8,-6 8-2,1 8-9,1 8 1,3 6-10,8 0-54,7 0-60,5 0-134</inkml:trace>
  <inkml:trace contextRef="#ctx0" brushRef="#br0" timeOffset="22370.9522">6806 13275 726,'9'-9'69,"-2"4"-62,3-2 13,0 0 69,-1 2-28,3 2-14,1-2-28,-1 5-17,-1 0 1,-1 0-3,-1 15 1,1 11-2,-3 8 2,-4 6 2,-2 3 7,1 0-1,-2-2 1,4 3-3,0-7 1,1 2 7,2-6-1,1 0-3,-3-4-4,1-4-2,-3-3 0,-2-8-4,-1 0 0,0-1 7,-12 4 1,-15 5-3,-15 2 1,-7 0-5,1 0-2,6-8-173,12-10-462</inkml:trace>
  <inkml:trace contextRef="#ctx0" brushRef="#br0" timeOffset="23459.4504">8767 13513 430,'-1'0'12,"-4"0"-11,2 0 12,1 0 22,0-5 64,2 2-20,-2-1-48,-1 0-21,-2-2 4,-2-2 8,-5 1 9,-6-2 2,-5 4-12,-4 0 3,-2 5 0,-3 0-7,0 0-1,2 5 7,3 12 5,3 1-4,6 5-6,5 3-13,3 1-2,7 0-3,3-3 1,0-7 0,7 0 0,12-7 0,6-3 0,3-7 6,4 0-5,0 0 2,0-12-1,-2-8 3,-5-4-6,-1-2 4,-5 2 0,-2-4-2,-4 7 4,-6 2-3,-2 9-3,-3 8 17,-2 2 4,0 0 1,0 0-22,0 0-2,0 16-15,0 10 15,2 4 2,7 1 4,9-6-3,9-6 1,10-5-2,12-13-20,6-1-103,5-4-157</inkml:trace>
  <inkml:trace contextRef="#ctx0" brushRef="#br0" timeOffset="23900.9601">9433 13124 680,'-8'-6'57,"1"1"-49,-2 0 40,-3 5 9,-2 0-26,-3 0-6,0 0-16,-1 0 1,1 2-2,0 9 2,3-4 1,1 1-1,7-2 0,3 0-9,3 5-1,0 2 0,0 8 0,0 4 0,8 4 2,2 3-1,-2 3-1,-4 4 0,-4 0 1,0 4 1,0-2 1,0-2-2,0 0-1,0-8 0,0 1 0,0-6-3,8-1 6,4-6-6,3-1 5,4-5-2,7-3 1,3-6-1,4-4-19,2 0-117,1-6-56,-2-15-308</inkml:trace>
  <inkml:trace contextRef="#ctx0" brushRef="#br0" timeOffset="24134.6679">9682 13353 628,'-4'-7'114,"3"4"-35,-1 3 2,2 0-36,-2 0 34,2 0-16,0 14-63,-3 16-2,-1 8 2,3-1 2,-2 0-1,3-5-1,0-2 0,0 1 0,0-8 3,0-2-3,0-7-79,0-10-287</inkml:trace>
  <inkml:trace contextRef="#ctx0" brushRef="#br0" timeOffset="24560.3284">9892 13162 744,'0'-8'111,"0"-1"-38,0 0-28,9-1-35,8 0 15,3 2-18,1 4-4,-3 4-3,-4-3 0,-8 3-1,-3 0 0,0 0-5,1 21 6,3 7 4,0 6 11,1 7-4,1 2-3,1 5 12,3 1-1,2 4-8,0-6-2,-2 1 0,-1-6-9,-7-5 3,-3-10 0,-2-3 3,0-4-2,0 1 0,-17-1 9,-8 2-8,-7-4 3,-6 4-8,0-9 0,4-1-104,17-10-166,14-2-267</inkml:trace>
  <inkml:trace contextRef="#ctx0" brushRef="#br0" timeOffset="24862.0257">10886 13392 556,'4'3'3,"-1"-1"-3,1-2 0,-4 2 11,0 0 85,1-2-40,-1 3-34,0-3 18,0 0 23,0 0-18,0 0-43,0 0-2,0 0-21,-6 0-140,-4 0-415</inkml:trace>
  <inkml:trace contextRef="#ctx0" brushRef="#br0" timeOffset="25520.6364">10661 13145 725,'-2'-3'114,"1"1"-72,1 2 15,0 0-5,0 0 22,-2 0-33,0 0-37,1 0 1,-4 0 1,-5 0 2,-7 0-8,-8 0-6,-5 0 4,3 0 1,3 5 2,11 0-1,8-1 0,0-2 0,5 1-4,0 4-7,0-1 3,0 8 4,8 3 1,3 2 3,-4 10-1,-1 4 1,-1 6-1,-2 5 2,0 2-1,-1 0 2,1 3-4,4-8 1,3 2 1,4-8-1,0-3 1,5-2 1,2-7-1,5-5-2,2-6 2,4-7 1,3-2-1,4-3-68,-2 0-134,-1-6-163</inkml:trace>
  <inkml:trace contextRef="#ctx0" brushRef="#br0" timeOffset="25959.1784">11029 13377 685,'-5'-6'95,"5"4"-21,-2 0 20,2 2-1,0 0 4,-3 0-66,3 0-30,-1 5-1,1 15-7,0 3 7,0-5 0,0-1 0,0-8 0,0-1 2,0-6-1,0 0 0,0-2 5,0 0 19,0 0 36,-1 0 9,0-14-13,-4-6-53,0-2 0,3-1 4,-1 3-7,3 5 13,-1 4-1,1 4-6,0 5 14,0 2-8,-2 0-12,2 0-1,0 2-10,0 24-4,0 13 14,3 7-1,7-3 2,-5 1-2,-2-3 0,2-4-29,-2-5-125,2-11-175,0-12-485</inkml:trace>
  <inkml:trace contextRef="#ctx0" brushRef="#br0" timeOffset="26383.4339">11274 13128 839,'7'-10'90,"2"6"-86,1 0-2,-1 4 9,3 0 10,1 0-14,0 0-2,-5 0-3,-4 0-2,-1 0 0,-1 8 3,0 12 7,1 1 14,-1 2-2,3 5-10,0 1 12,4 0-12,-1 3 0,2 2 1,-1 1-8,0 0 0,0 2 10,-2-5 7,-1 3-6,-1-9-4,0 4 2,-1-7-2,-1-3 3,0 0-8,-3-1-3,0 3 3,0-3 4,0 6-7,-12-2 3,-14 4-2,-14 1-5,-11-8-229,-5-5-254</inkml:trace>
  <inkml:trace contextRef="#ctx0" brushRef="#br0" timeOffset="27433.0999">13365 13491 332,'1'-8'187,"-1"-2"-133,2-1 15,-2-4-10,0-2 9,0-6-3,-2 3 3,-6 0-14,-4-1-18,-3 6 1,-2 3 13,-4 5-12,-4 7-21,-5 0-14,-5 7-2,1 15 6,1 4-1,6 4-4,7-2-1,8 0-1,9-2-2,3-4 1,0-1 0,7-9 1,8 1 0,9-9-2,3-4 2,0 0 4,4 0-3,-3-17 2,-5 0 2,-3-3-3,-5-1 3,-3 2-3,-2 1 2,-5 6 3,-2 3 2,-3 9 10,0 0 9,0 0-17,0 0-11,0 0-7,2 5-5,1 13 3,7 3 6,6 2 5,0 0-2,7-2 0,4-1 0,5-3-7,5-10-131,3-7-165,-1 0-261</inkml:trace>
  <inkml:trace contextRef="#ctx0" brushRef="#br0" timeOffset="28116.4219">14005 13110 251,'-5'-2'113,"-2"0"-88,3-3 49,1 5 1,2 0-32,1-3-8,0 1 5,0-2-16,0-1-12,0-2-5,-1 2-6,1 2 6,-3-1-5,0 0 11,3 2-4,0 2-7,0 0-1,0-2-1,0 2-1,0 0-3,0 0-10,0 0 5,3 0 7,0 0 0,-2 0-4,-1 0 6,0 0 0,0 0 7,0 0 12,-4 0-3,-9 0-9,-6 0-3,-1 0 3,-5 0 6,2 0 6,0 8 10,1-1-6,5 0 18,4 1-2,6 3-20,3 6-18,3 3 1,1 4-1,0-2 1,0 8-2,0-2 1,0 6-1,0 4 1,0-1-1,0 3 2,0-1 0,-4 2-1,-2-4 3,3-4-1,3-5 11,0-8-7,0-4-5,6-4 1,15-2-1,10-4 4,11-3-3,4-3 6,6 0-9,-1 0-57,-6-10-174,-8-11-307</inkml:trace>
  <inkml:trace contextRef="#ctx0" brushRef="#br0" timeOffset="28521.0039">14244 13249 737,'-3'-7'65,"3"5"-45,0 1-6,0 1 40,0 0 52,0 0-54,0 0-40,-2 0-12,2 0 0,-2 0 0,2 5 0,0 4 18,0-6-11,0-1-4,0-2 8,0 0 2,0 0 17,0 0 10,0 0 16,0 0-5,-2 0-17,2-2-14,-1-1-16,1 3 12,0 0 2,0 0-18,-2 0-3,2 0-6,-1 23-2,1 10 0,0 9 11,0-2-3,0-4 6,4-4-6,2-3-9,0-9-95,1-6-85,1-7-135</inkml:trace>
  <inkml:trace contextRef="#ctx0" brushRef="#br0" timeOffset="28938.7881">14464 13087 682,'14'-7'54,"2"2"-53,4 0 17,2-3 8,-1 1-13,-2 4 10,-3-3-7,-3 6-5,-8-3 4,-4 3 0,-1 0-8,0 7 0,0 21 5,0 10 24,0 5-15,0 6-6,0-1 2,0-2-2,6-2 6,4-6-4,1-1 1,1-8-2,0-3-11,-2-1 0,-4-4-3,-2-4 0,-4 3 2,0-1 0,0 0 1,-12 1 4,-8 3-4,-7-4-2,1-1-3,-2-6-188,10-7-265</inkml:trace>
  <inkml:trace contextRef="#ctx0" brushRef="#br0" timeOffset="29677.1807">15211 13052 479,'0'-4'91,"0"-1"-2,0 0-7,0 1-56,0-1 17,0 2 4,0 1-44,0 0 26,0 0 13,0-1-9,0 0-12,0 3-4,-7-2-13,-3-2-1,-3 2-3,0 2-1,-2 0 0,-4 0 1,-1 0 0,-6 0-1,-4 0 1,1 3-1,3 2 1,10-2 0,8 4 0,5-2-3,3 6-7,0 4 8,0 2-2,0 7 1,0 10 3,3 2 0,0 6 0,1 4 0,-3-2 0,-1 4 0,2-3 0,2-1 1,-1-3 0,4-9 3,0 1-2,7-5 0,3-8-2,6-4 2,4-4 1,1-5 1,0-4-8,3-3-140,-5 0-99</inkml:trace>
  <inkml:trace contextRef="#ctx0" brushRef="#br0" timeOffset="30041.5801">15395 13239 511,'0'-17'91,"10"3"-78,2 4-3,-2 6 0,-3 3-2,-4 1-8,0 0 0,-1 1-4,-2 19 3,0 5 1,0 4 5,-3 3-4,-6-1 0,3-4 2,4-1 6,2-1-3,0-4 13,0-6-7,5-3 4,12-7 6,3-5-5,3 0 1,3 0 2,6-7-11,5-13-9,2-4-18,2-8-200</inkml:trace>
  <inkml:trace contextRef="#ctx0" brushRef="#br0" timeOffset="30411.3602">15687 12893 629,'-5'-3'88,"5"-1"-60,0 1-17,0 1 2,5-1 81,12-1-25,6 4-53,1-2-12,-4 2-4,-7 0 0,0 4 0,-6 17-2,-1 14 2,-5 4 0,1 10 7,-2 3 4,2 2 3,1 2 7,3-1 13,3-1-12,1-11-12,0 0-1,-1-11-6,-2-4 1,-4-8-3,-2-1 0,-1 1 2,0-3 4,-15 4 9,-15 2-14,-14 2-2,-6-7-97,2-4-229</inkml:trace>
  <inkml:trace contextRef="#ctx0" brushRef="#br0" timeOffset="37921.2595">197 11633 967,'0'-23'39,"15"-5"-39,28-11-8,26-10 8,18-6 4,13 8-2,1 2-2,-13 12 0,-23 11-12,-27 14-34,-22 8-97,-16 0-37,-12 26-93,-28 6-53</inkml:trace>
  <inkml:trace contextRef="#ctx0" brushRef="#br0" timeOffset="38138.5024">429 11530 309,'-10'6'87,"6"-6"-49,4 0 24,0 0 67,0 0-20,0 0-18,0 0-32,0 0-34,0 0 2,0 0-10,0 14-10,7 22-5,4 18 15,-1 14 9,0 13-16,4 2-7,10 2 0,6 4-2,3-7-2,2-4-13,-3-20-254,2-22-298</inkml:trace>
  <inkml:trace contextRef="#ctx0" brushRef="#br0" timeOffset="39039.2195">787 11955 737,'-13'-18'75,"6"11"4,5 2-13,-1 5 6,3 0-29,0 0-43,0 0-11,0 16-10,0 8 19,6 4 1,6-4-1,-1 0 2,1 1 2,-2-4-1,2 0 0,-1-1 0,-2-7-1,-1 0 4,-1-5-4,-2-4 1,-4-2 2,1-2-1,-2 0 4,0 0-5,0 0 10,0 0 8,0 0-18,0-6-1,0-1-37,0 2 18,0 1-35,0-2-13,-3-1-10,2 2 43,-4-6 2,1 2 29,1-3 3,-3-1 3,2-1 8,-1 2 15,-1-2-15,0 5 23,1-3 15,-2 1-23,3 3 5,-2 2-2,1 2-1,2 2 5,1 2-12,0 0-5,2 0-10,0 0-6,0 0-13,0 8-12,0 15 19,0 3 6,2 1 0,8-2 0,-1-2 0,2-5 0,3-1 1,-1-5-1,5-9 1,3-3 2,6 0-2,-1-3 2,-2-16 2,-5 1-2,-5-3-1,-9-2 6,-2 0 7,-3-6-5,0 3-5,0 6 5,-2 5-1,-1 8 8,1 2 8,1 5-17,1 0-8,0 0-3,0 5-27,6 15 26,13 2 4,2-4 0,5-6 1,-3-6-2,1-6 1,-6 0 0,-4-6 4,-7-18 6,-3-12 0,-4-4-5,0-3 0,-4 5 1,-10 4-2,4 9-1,1 7-3,3 6 0,6 8-3,0 4 2,0 0-75,4 4-64,17 14 65,7 2-73,4-4-94,1-4-116</inkml:trace>
  <inkml:trace contextRef="#ctx0" brushRef="#br0" timeOffset="39330.2288">1333 11814 456,'-7'-20'181,"-3"1"-77,2 2-11,2 3 36,-1 5-22,7 4-39,0 5-36,0 0-32,0 0-6,3 24-23,14 9 28,4 3 0,4-2 1,5-6 0,-1-6 1,0-11 0,-4-6-1,-5-5 3,-9 0 11,-6-22 7,-3-19 34,-2-8-20,0-8-27,-10 3 1,-7 8-9,-3 13 0,0 13-6,-4 17-18,-2 3-61,-4 40-91,-6 15-73,-1 6-186</inkml:trace>
  <inkml:trace contextRef="#ctx0" brushRef="#br0" timeOffset="40088.5743">319 12954 677,'-21'-13'107,"8"6"-63,10 0 61,0 3 6,3 3-2,0-1-64,0 2-45,0 0 0,2 16-22,11 19 15,5 11 7,2 12 1,-2 0 1,-1 9 1,-2-1 0,-3-7-1,-2-12-2,-4-15 1,-4-15-1,1-8 1,-3-9-1,0 0 6,0 0 11,0-21 4,0-19-8,-5-17-11,-6-6-2,4-10 0,2-2-1,5-4 1,0 7-2,0 12 0,12 20 0,1 20-4,4 13-3,3 7-13,12 2 11,1 23 3,-4 8-1,-5 7-6,-13 1-27,-11-3-40,0-2 15,-4-6 11,-14-2 24,-5-6 25,1-4 4,0-4 3,6-5 1,9 0 1,4-5-2,3-2-2,0 0-4,1 2-7,20 0 13,10-2 24,7-2 6,3 0-19,1 0-7,5 0-1,2-4-2,-2-6-2,4-8-50,-5-3-116,-4-4-137,-9-5-50</inkml:trace>
  <inkml:trace contextRef="#ctx0" brushRef="#br0" timeOffset="40419.2907">974 12930 362,'-21'-22'190,"0"7"-42,3 5-54,2 5 27,3 3-51,5 2-24,2 0-13,-1 0-15,2 0-18,-2 21-3,1 9 0,3 5 3,3-7 0,0-1 0,0-6-1,14-4 1,5-6 0,5-7 1,5-4 2,-1 0-1,0-18 4,-3-8 0,-7-6-2,-7-3 2,-10-2-4,-1 1 7,-1 0-3,-20 7 3,0 7-5,-1 7-4,4 10 0,3 5-3,7 0-20,8 2-13,0 14-28,6 3-53,20-3-69,5-6-76,3-9-164</inkml:trace>
  <inkml:trace contextRef="#ctx0" brushRef="#br0" timeOffset="41296.1193">1173 12758 602,'0'-17'67,"0"2"-6,-3 3 45,-3-2 55,2 7-70,0 1-31,1 2-25,1 4-10,2 0 7,-1 0-21,1 0-11,0 0-12,0 20-7,0 15 9,0 4 10,10 2 1,1-5-1,4-7 1,0-4-1,0-10 1,-2-6-1,-1-7-7,-1-2 7,-2 0 0,1-21 0,0-4 0,-1-5 2,-1 2-2,-3 2 0,-2 9 0,1 3 1,-2 8-1,-2 2 0,1 4 1,-1 0-6,2 0 5,1 0-8,1 2-7,7 14 13,2 0 0,-1-2 2,1-4 0,-1-3-1,-2-7 1,-1 0 0,-3 0 5,-1-23-4,2-7 11,-2-6-12,1-3 8,-5-2-8,0 3 3,-1 1-3,0 8 1,0 4 2,0 10-3,0 4 0,0 8 1,0 3-1,0 0-38,7 5-22,10 14 28,0-1-42,7-2-33,0 0 10,1-7 31,2-6 8,1-3-24,-1 0-6,-3-8 39,-3-12 18,-4-2 31,-4-4 34,-6 0 58,-4-1 22,-3-1-36,0 4-7,0 4 33,-5 5-29,-6 7-18,-5 5 1,2 3-50,-5 0-8,3 14-4,0 9 2,4 6 1,7 3-3,5 0 2,0 0-2,15-4 2,17-5 2,12-5 1,8-6 1,4-5-1,5 0 6,-8-3-6,-15 4 0,-13 0 0,-21 10-1,-4 14 5,-27 14 26,-25 14-15,-12 12-11,-2 2-5,3-1-6,15-7-181,16-14-297</inkml:trace>
  <inkml:trace contextRef="#ctx0" brushRef="#br0" timeOffset="43012.736">6692 10596 555,'-11'0'90,"0"-4"-46,1-3-7,1 2 22,2-2 52,3 3-20,3 3 1,1-2-43,0 3-25,0-1-19,0 1-5,5 0-13,11 0 6,4 0 4,5 0 1,-3 16 0,-2 5 2,-3 4 0,-7 3-7,-4 0 5,0 0 1,-6 2-2,0-2 1,0 0-4,0 0 6,0-6-4,0 0-1,0-4-2,7-4 1,6 0-10,0-2 12,4 1-8,0-2 12,0-1 0,-1 2-4,1-1 4,1 3-1,-1-3 1,-2 4-2,-3-6 2,-7 0-1,-5-3 1,0-1-2,-7 4 2,-23 3 11,-12 4-9,-11 0-2,-2-2-15,4-2-22,11-7-27,14 2-84,11-5-60,15-2-378</inkml:trace>
  <inkml:trace contextRef="#ctx0" brushRef="#br0" timeOffset="44842.352">8093 10752 480,'-9'-20'131,"1"3"-54,-2 2 3,0 4 11,-5 2-14,-4 3-33,-4 6-7,-6 0-23,-7 6 13,-6 17-13,-4 9 12,2 7-13,8-3-5,15-2-4,13 0-4,8-2-2,12-2 2,24-3 0,18-9-2,14-13 2,10-5-3,1 0-29,-4-9-45,-11-10-8,-16 0 24,-14-2 30,-16 3 26,-11 0 5,-7 4 21,0 2 39,0 3-13,-6 4-3,2 3-8,2 2-21,1 0-9,1 0-6,0 4-12,0 16 11,0 4-2,0-2 3,3-4 0,14-4 1,6-3 2,3-6 1,3-5 8,0 0-6,-6 0-4,-5-4 2,-4-8 7,-6 1-5,-5-3 4,-3-3-5,0 1 6,-3 2 1,-17 3-12,-5 2-3,-6 9-3,0 0-9,4 0-13,7 14-36,8 3-79,12-3 2,0-7-59,15-4-120</inkml:trace>
  <inkml:trace contextRef="#ctx0" brushRef="#br0" timeOffset="45076.032">8633 10772 474,'0'-16'182,"0"-2"-82,0 0 15,0 1 17,-1 3-36,0 9-9,-2 3-25,3 2-22,0 0-40,-3 2-3,3 24-18,0 11 18,0 9 3,0 7 2,0 0-2,0-2 0,3 0-7,2-9-95,8-7-90,7-10-60,1-11-183</inkml:trace>
  <inkml:trace contextRef="#ctx0" brushRef="#br0" timeOffset="45459.7883">8848 10955 634,'0'-25'89,"0"7"-17,0 6 24,0 4-5,0 4 24,0 4-52,0 0-57,0 0-6,0 0-12,0 12-11,0 10 21,4 4 2,9-2 1,0-3-1,6-6 0,0-5 1,3-5-1,4-5 2,-2 0-2,-3-8 7,-3-13 1,-5-1-4,-4-2 4,-1 2-6,-5 2 4,-1 4 11,-2 11 15,0 0 2,0 5-3,0 0-24,0 0-7,2 0-18,3 10-7,5 12 24,3 5 2,2-2-2,0 4-14,1-7-80,2-2-79,-4-6-61,-1-11-132</inkml:trace>
  <inkml:trace contextRef="#ctx0" brushRef="#br0" timeOffset="46006.3293">9289 10851 494,'0'-9'293,"0"6"-174,0 3-31,-2 0-53,2 0-24,0 0-11,0 19-1,0 5 1,2 4 2,-1 1-1,-1-4 0,0 0 3,0-6-3,0-4-1,0-6 0,0-2 6,0-5-6,0-2 3,0 0-1,0 0 24,0 0-11,0-11-8,11-6-5,2-3-4,2 2-1,0 3 2,-1 8-2,-5 2 1,0 5-1,-1 0-4,-1 0-5,-2 12 5,-1 3-2,-3-1 8,1-2-3,-2 0 2,1-7 2,-1 0-1,0-3 1,2-2 0,-1 0 9,1 0 11,5-17-20,2-1 2,4-1-2,4 1-3,-3 5 2,0 3-2,3 6 0,-6 4 1,2 0-9,1 6 11,-3 17-5,-1 7 2,0 2 1,-4 2 2,-1-4-5,-4-6-81,-1-4-85,0-10-16,0-10-171</inkml:trace>
  <inkml:trace contextRef="#ctx0" brushRef="#br0" timeOffset="46426.9585">9776 10878 659,'0'-4'121,"0"4"-15,0 0-65,0 0-22,0 8-19,0 12 5,0 6-4,0 1 4,0-3 0,0-6-3,0-2 3,0-4-5,0-7 4,-4 2-3,2-5 2,2-2 5,-1 0-1,1 0 8,0 0 16,-2-2-8,2-14-5,0-2-6,0-6-4,5 2-8,8-3-1,3 7 1,2 4-1,-2 6-1,1 6 0,0 2-9,0 0 7,-6 20-1,-1 9 0,-3 3 2,-3 1 2,-3 0-4,-1-6 2,0-2-40,0-4-45,0-9-59,-3-1 5,-4-5-41,2-3-177</inkml:trace>
  <inkml:trace contextRef="#ctx0" brushRef="#br0" timeOffset="47100.4015">10469 10865 603,'-3'-5'99,"-9"1"-72,-5 4-14,-6 0 14,-3 0 9,-2 0 5,5 7-8,4 7-16,1 1-14,10 5 3,4-2 1,4 2-6,0-2 5,17-3 7,9-1 6,4-3 5,8-1-4,-2 1 6,-1-1-6,-8 2 0,-10-2-3,-10-2-4,-6-1-5,-1 4 4,-1 5-6,-23 8 8,-21 4-5,-19 2-3,-9 4-6,-9-2-23,-2-4-132,1-3-202</inkml:trace>
  <inkml:trace contextRef="#ctx0" brushRef="#br0" timeOffset="48467.4781">4994 10393 204,'0'-2'251,"0"-3"-164,0 5 6,2-1-35,-2 1 11,0 0-43,2 0-26,-1 0-7,2 0 4,4 0-2,2 0-57,-4 0-351</inkml:trace>
  <inkml:trace contextRef="#ctx0" brushRef="#br0" timeOffset="70435.1621">17746 12490 1060,'-10'2'68,"8"0"-68,2-2-2,0 3-19,0-3 13,10 0 6,19 0 2,16 0 7,13-12-3,10-6 2,1-1-2,-8 1-3,-13 2 0,-15 2-1,-13 4 0,-14 3 2,-6-5 3,-4-5 21,-24 2-26,-9-4-4,-5 7 4,1 4 1,5 4 4,15 1 3,7 3 1,13-3 3,1 3-12,10 0-16,23 3-4,14 12 20,5-1 1,-5-2-1,-9 5 0,-15 6 0,-17 7-18,-6 10-67,-9 5-60,-22-5-253</inkml:trace>
  <inkml:trace contextRef="#ctx0" brushRef="#br0" timeOffset="70973.56">19825 11560 498,'0'-12'155,"0"2"-66,0 4 25,0 0 4,0 2 8,0 4-33,0 0-30,0 0-22,0 0-27,0 26-14,0 22 0,0 18 17,0 9-2,2-3-9,-1-4-5,3-1-1,-2 2 0,-2-13-105,0-15-467</inkml:trace>
  <inkml:trace contextRef="#ctx0" brushRef="#br0" timeOffset="72144.1111">21506 11504 555,'0'-7'105,"2"2"-68,-2 1 14,1 1 17,-1 3 18,0 0-32,0 0-26,0 0-6,0 0 2,0 7-7,-1 15-13,-9 7 2,-1 4 5,1-5-6,4 1 2,1-6 1,2 1-7,1-1 4,0-4-4,2-2-1,0-2 0,0 2-2,2-5 2,13 2 0,7-6 0,12-2 3,9-5 0,8-1-2,6 0 3,5-1-1,-5-13-1,-5-4 0,-14 0 0,-13-3 0,-10 3 3,-11-4 5,-4-5 12,0 2 39,-4-5-4,-9 4-7,-2 3-1,3 9-2,4 5-16,4 6-4,2 3-6,2 0-21,0 0-3,0 23-9,0 26-8,0 18 19,0 9 2,6-1 0,2-1-1,-3 0-1,0-4-61,-5-13-296</inkml:trace>
  <inkml:trace contextRef="#ctx0" brushRef="#br0" timeOffset="73098.4443">23577 11504 625,'-10'-7'100,"6"0"-37,-1 2 75,4-2-32,-3 0-20,2-2-10,2-2-23,0-1-22,0 0-8,0 1-3,3 0-8,10 6-12,5-2 0,2 7-1,7 0-4,5 3 5,1 20-9,-1 14 7,-7 7-1,-10 8 1,-10 2-8,-5 2-4,-7-4-10,-20-10-4,-2-5 13,3-13 11,5-7 2,5-4 4,10-9-2,4 0 1,2-4-1,0 0 0,2 0-3,20 0 3,14-8 10,9-6-2,5 2-4,2 2-4,-5 0 3,0 0-3,-3-1 1,-5 4-1,-2 2 0,-5 2 0,-7 3-2,-6 0-80,-9 0-176,-9 2-320</inkml:trace>
  <inkml:trace contextRef="#ctx0" brushRef="#br0" timeOffset="74432.4871">19709 12726 779,'-5'0'119,"5"-3"-37,0-1-38,0 0-10,0-6 25,5 0-20,13-5-27,2 3-12,4 3 0,1 1 0,-1 4-1,-2 4 0,-6 0-2,-4 0-3,-7 16 5,-5 14 2,0 10 0,-4 2 6,-16-1-3,1-3-1,0-9-3,5-7 1,7-4-5,4-4 3,3-1 1,3-4-6,20 3 1,12-7-1,13 3 3,0-2 3,5 4 0,-8-1 0,-7 4-1,-11-3 1,-11 1 0,-8-6 0,-8 7 0,-9 8 2,-28 6 12,-21 6-7,-15 1-7,-13-4 0,2-4 0,7-8-7,15-5-43,19-12-118,20 0-228</inkml:trace>
  <inkml:trace contextRef="#ctx0" brushRef="#br0" timeOffset="75271.653">22051 12731 636,'-4'-5'100,"-4"2"-23,0 3 55,-2 0-60,-7 0 6,-5 0-40,-6 12-16,-4 18-7,-3 9-3,0 8 11,3 6-7,7-1-3,8-6 4,10-5-8,7-6-6,4-3 2,24-6-3,14-8-1,17-13 3,8-5-2,5 0 4,-6-21-4,-9-7 4,-15 2-6,-15 2 4,-12 2-1,-14 1 1,-1 4 6,-23 5-7,-20 6-3,-14 6-16,-10 0-11,0 22-1,10 3-24,20 1-79,19-1-163</inkml:trace>
  <inkml:trace contextRef="#ctx0" brushRef="#br0" timeOffset="76159.7219">23769 12511 695,'-10'-12'111,"-6"3"-37,-1 4 12,-6 3 23,-5 2-34,-5 0-44,1 2-8,0 16-5,5 4-6,9 0-5,6 2-4,7 4-3,5 2-3,0 2 2,9 0-1,17-2 2,10-2 0,5 0 1,2 0 0,-3-2 0,-8 0-1,-9 1 0,-14-4-1,-9 2 0,0-3-4,-16 0 3,-17 0 0,-8-5 1,-2-2-2,4-4 3,8-6 0,13-3-1,11 0 1,7-2 1,0 0-1,11-18-9,23-19 1,10-9 7,10-8-2,-2-1 1,-9-3-2,-14 7 4,-14 5 0,-12 4 8,-3 7-4,-10 8 11,-20 6-5,-17 11-6,-13 10-4,-9 0-5,-5 12-61,-7 11-170,-1-7-390</inkml:trace>
  <inkml:trace contextRef="#ctx0" brushRef="#br0" timeOffset="77462.8546">19306 11148 287,'0'-5'290,"-3"-2"-205,-8 4-44,-3-3 34,-2 1 12,-6 5-41,0-3-27,-3 3-6,-3 0 5,-2 0 2,-6 8-15,0 8 7,-2 6-4,2 2-6,6 2 5,7 5-4,4 2-1,6 7-2,7 6 4,2 11-3,4 11 5,0 11-2,0 12-1,0 7 1,4 4 0,-3 7 1,-1 5 2,0 4-6,0 3 2,0-4 2,0-8-2,0-6 3,0-8 3,0-8-1,7-7 1,4-5 0,3-3 3,1-4 3,-3 0-8,-1 1 1,-2-1-4,-6-6 1,-3-7-1,0-4 0,0-11-4,0-10 2,0-4-2,0-8 2,0-6 1,0-3-3,0-7 0,0 0-3,0-2 3,0 1 6,0-1-6,0 0 6,0 0 2,0 0-4,0 0 0,0 2 2,0 2-6,10 0 0,12 0 2,13-4 1,19 0 5,21 0 2,22-12-9,21-9-1,23-16-137,14-14-298</inkml:trace>
  <inkml:trace contextRef="#ctx0" brushRef="#br0" timeOffset="78390.3524">24089 11251 684,'0'0'31,"-2"0"-16,2 0 75,-2-4 50,2 0-84,0 1 11,0 2-27,0 1-33,0-1-1,4-4-3,16-2-2,8 2 2,2 3-3,-1 2 0,-2 0 0,-5 0-1,-2 14 1,0 13-10,1 10 8,2 9 2,-5 11-5,-1 7 5,3 10 5,-4 16-5,1 12 3,-1 11-1,0 3 10,-1 0-4,-4 3 12,1-1 8,-2-1 0,1-8 5,0-6-11,-1-11-7,0-9 15,-2-9-6,1-13-9,-5-8-11,-4-11-1,0-8-2,-13 0 1,-20-1 2,-17-1 6,-16 1-10,-8 2-10,-5-3-47,-2-6-67,6-10-188,5-11-579</inkml:trace>
  <inkml:trace contextRef="#ctx0" brushRef="#br0" timeOffset="79922.0915">17299 12619 538,'-29'-2'96,"7"0"-72,4 0 54,6-1 40,7 0 6,5 1-19,0 0-51,0-2-54,18 1-12,19-4 10,22-1 2,16-2 11,12 0-8,8-3 0,3 3-3,-1 2 4,-3 0-3,-10 1 0,-16 0-1,-21 3 0,-19 1 0,-16 1 0,-10 2 2,-2 0 12,0-2 15,0-3 30,-10 2-53,-2-3-5,5 2 1,1 1-3,6-1 2,0 4-1,0 0 0,0-1 0,0-2-9,0 3 3,0-4-5,0 2 3,0-2 4,3-1 2,0 2 2,-3 1-5,0 0 5,2 0 3,1 1-3,4-3-5,3-3 5,2 4-3,-1-2-4,2 2 2,-5 0-9,-4 1 2,-4 2 4,0 0 7,0-4 2,0 1-3,-9-4-1,-11 0-9,-6-2 12,0 1-3,-3-2 4,4-2-1,-1 0 2,4-4 6,-2-2-6,-1 1 7,4 0 0,1 3 3,3 2 8,3 4 4,6 1 0,2 7-10,2-3 11,4 3-5,0 0-14,0 0-6,0 0-2,0 0-6,2 0-6,16 3 4,12 16 10,12-1 0,6 0 4,2-3-4,-3 0 0,-13-3 1,-10-4-1,-9 0 0,-12-5 0,-3 2 0,0 7 0,0 12 8,-18 13 11,-7 10-2,-10 7-11,-8 7-6,-12 7 7,-7 4-7,-9 4-12,3-14-142,13-22-678</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4-08-01T05:10:13.823"/>
    </inkml:context>
    <inkml:brush xml:id="br0">
      <inkml:brushProperty name="width" value="0.05292" units="cm"/>
      <inkml:brushProperty name="height" value="0.05292" units="cm"/>
      <inkml:brushProperty name="color" value="#FF0000"/>
    </inkml:brush>
  </inkml:definitions>
  <inkml:trace contextRef="#ctx0" brushRef="#br0">12774 10718 142,'-1'4'173,"0"-2"-123,-2 0-18,2 0 56,1 0 43,0-2-21,0 0-50,0 0 6,0 0 29,0 0-40,0 0-15,0 0-2,0 0-14,0 2-11,0 4-4,0 14-5,-3 12-2,-6 17 14,1 9 9,0 5-2,-1 7-7,-1 1 4,2-7-10,2-3-2,0-14-1,3-10-6,3-15 0,0-11-1,0-8 1,0-3 0,0 0 11,0 0 47,0-11 42,0-24-34,0-22-39,0-18-28,0-15 0,0-9-2,10-9 0,8-11 1,6 5-3,0 13-2,2 25-2,-2 26-7,-6 25-6,0 22-18,-1 3-38,1 22-8,2 26-39,-7 6-149,-4 0-322</inkml:trace>
  <inkml:trace contextRef="#ctx0" brushRef="#br0" timeOffset="262.4168">12360 10981 779,'-3'0'38,"3"0"-25,3 0-8,24-2-1,20-9 12,19 3-6,17 1 6,7 0-13,0 5-3,-5 1 0,-5 1 0,-8 0 0,-10 0 0,-14 0-62,-16 0-216</inkml:trace>
  <inkml:trace contextRef="#ctx0" brushRef="#br0" timeOffset="674.1273">13329 10957 370,'0'0'393,"0"-2"-329,0 0-29,0-3 115,-6 1-90,-13 3 28,-4 1-60,-7 0-17,-4 3 7,1 18 2,-2 2-9,7 8-1,7 0-8,8 4-2,13 0 0,0 2-3,16-3-2,18-4 5,8-7 0,3-12 2,-1-11 0,-5 0 4,-10-10-1,-7-18-2,-7-9 6,-6-3-4,-5-9-3,-4 0 0,0 2 0,0 7-2,-12 5-3,-6 12-14,-5 10-49,-3 12-96,-2 1-86,8 0-87</inkml:trace>
  <inkml:trace contextRef="#ctx0" brushRef="#br0" timeOffset="1005.2857">13427 10897 936,'0'0'89,"0"0"-84,5 0 13,20 0 3,10 5 27,8 18-23,3 7-17,-11 9-6,-4 6 2,-12 3-3,-8-2 5,-5-11-6,-6-9 3,0-9-3,-6-11 2,-13-6 7,-2 0 0,-1-10 1,6-17 3,9-14 10,7-8-15,8-9-8,31-2-1,18 6 0,12 10-5,14 21-21,-2 8-128,-5 11-247</inkml:trace>
  <inkml:trace contextRef="#ctx0" brushRef="#br0" timeOffset="1386.7707">14441 10582 791,'-9'-21'116,"1"6"1,2 4 6,-2 3 13,4 3-47,-5 5-34,-9 5-30,-7 37-25,-9 20-2,-4 17 2,8 7 0,12 0 1,8-1-1,10-9-3,7-9 2,27-9-2,21-19-3,8-17-79,2-22-151,-6 0-440</inkml:trace>
  <inkml:trace contextRef="#ctx0" brushRef="#br0" timeOffset="1729.3331">14779 10844 753,'-4'0'92,"0"0"27,4-5-19,0 0-22,0 3 17,0 2-40,0 0-38,0 0-10,0 0-7,-5 28-4,-1 14 4,-3 13 2,1-1 1,6-4 1,2-6-3,0-7-1,13-8 0,15-11-2,8-13 2,6-5-82,-3-23-319</inkml:trace>
  <inkml:trace contextRef="#ctx0" brushRef="#br0" timeOffset="1876.3066">14663 10485 972,'0'-9'0,"5"9"-2,27 0-29,9 3-2,2 7-191</inkml:trace>
  <inkml:trace contextRef="#ctx0" brushRef="#br0" timeOffset="2138.5018">15236 10863 1032,'-19'0'94,"13"0"-46,6 0-45,4-5 2,24 1-5,10 1 4,9 3-3,0 0-2,-5 9-34,-12 9-186,-13 6-132</inkml:trace>
  <inkml:trace contextRef="#ctx0" brushRef="#br0" timeOffset="2277.9228">15258 11189 670,'0'0'83,"0"0"-81,23 0 12,24-2 70,11-14 3,13-4-68,-1 2-19,-4-2-7,-11-3-239</inkml:trace>
  <inkml:trace contextRef="#ctx0" brushRef="#br0" timeOffset="2676.0623">16002 10899 747,'-7'-17'82,"-2"6"68,2 0-26,0 2-20,-3 2-7,-2 3-48,0 4-24,-5 0-17,2 6-1,-3 19-7,5 8-1,7 3-1,6 5 2,0-1-9,20-4 8,12-3 1,4-8 0,2-7 3,-5-12-1,-4-6 4,-8 0 1,-6-17 2,-3-12 2,-4-9-3,-6 0-4,-2-4 0,0 3-4,-13 5-2,-11 6-8,0 10-33,-2 10-13,0 8-72,3 0-185,7 0-368</inkml:trace>
  <inkml:trace contextRef="#ctx0" brushRef="#br0" timeOffset="2871.4558">16440 10834 443,'-9'-15'795,"6"12"-738,3 3-31,0 0-8,0 0-10,0 0-8,9 0-18,-2 2-156,-7 8-500</inkml:trace>
  <inkml:trace contextRef="#ctx0" brushRef="#br0" timeOffset="3067.5141">16396 11194 1253,'0'3'35,"0"0"-24,3 2-9,1 9 28,-3 13-22,-1 11 8,-1 10-10,-31 10-6,-13 2-6,-12-8-215,-5-11-627</inkml:trace>
  <inkml:trace contextRef="#ctx0" brushRef="#br0" timeOffset="3876.0665">17120 10863 629,'-2'-17'111,"2"3"-40,0 1 35,0 4 33,0 1-12,0 4-32,0 4-27,0 0-27,0 0-22,0 0-19,0 24-7,-7 19-1,-1 17 8,-1 4 1,4-4 1,5-6 0,0-10-2,12-6 0,21-9 0,16-17-4,9-12-33,1-5-138,-8-34-271</inkml:trace>
  <inkml:trace contextRef="#ctx0" brushRef="#br0" timeOffset="4041.7935">17106 10337 833,'-8'-14'109,"8"10"-57,0 4-52,5 0 0,20 0-12,14 14 12,7 8 0,-2 2-180</inkml:trace>
  <inkml:trace contextRef="#ctx0" brushRef="#br0" timeOffset="4730.8852">18055 10772 666,'0'-2'119,"0"2"-84,0 0-16,0 0 74,0 0-32,0 0-44,-11 0-14,-14 18-2,-11 4 0,-7 4-1,-1 1 0,2 0 0,3 0 0,2-5 0,7-4 0,9-7 0,6-4 0,9-6 0,6-1-1,0 0 1,0 0 0,0 0-4,3 7-3,15 3 7,7 3 10,11 6-6,7 5 3,12 5-4,7 3-3,10 6 5,5 1-5,-1-11-35,-1-12-558</inkml:trace>
  <inkml:trace contextRef="#ctx0" brushRef="#br0" timeOffset="8117.9917">20010 10802 741,'-8'0'28,"5"0"-19,1 0 32,2 0 31,0 0-46,0 0-21,0 0-1,0 0-4,0 0 0,0 0 5,0 0 13,0 0 8,0 0 43,-7-2-13,-3-5-49,-3 4-3,-2 1-2,2 2-2,2 0-1,6 0 1,4 0-6,1 0-3,0 5 1,0 7 5,13-7-2,3-1 5,0-2 0,-5-2 3,-4 0-2,-2 0 9,-5-6 28,0-8 3,0 0-7,-4 4-17,-5 6-16,-3 4-1,1 0-66,2 10-228,8 12-265</inkml:trace>
  <inkml:trace contextRef="#ctx0" brushRef="#br0" timeOffset="8407.9815">20030 11239 740,'0'0'170,"2"0"-116,-1 0 9,-1 0 40,4 0-43,-4 0-44,2 4-10,1 13-1,-3 8 0,0 11 1,-12 7-6,-22 3-19,-10-8-289</inkml:trace>
  <inkml:trace contextRef="#ctx0" brushRef="#br0" timeOffset="8915.6457">20612 10832 755,'-6'-18'89,"6"2"27,0-2-74,0-1 37,0 5 1,1 5-45,2 6-12,-3 3 2,0 0-1,0 0-14,0 19-10,0 23 0,-4 16 0,-5 6 8,2-1-7,3-9 0,4-6-1,0-6 1,20-6 0,18-12-1,16-12-3,10-12-21,-3-3-205,-8-26-385</inkml:trace>
  <inkml:trace contextRef="#ctx0" brushRef="#br0" timeOffset="9076.3507">20640 10432 761,'-26'-14'64,"11"9"-43,13 5 7,2 0-28,9 0-5,22 8 0,16 6-4,6 0-334</inkml:trace>
  <inkml:trace contextRef="#ctx0" brushRef="#br0" timeOffset="9307.3838">21015 10902 1028,'0'0'79,"0"0"-77,16 0-2,18 0 20,12 0-7,7-2-9,3 1-4,-1-4-3,-7-4-111,-10-5-212</inkml:trace>
  <inkml:trace contextRef="#ctx0" brushRef="#br0" timeOffset="9531.1401">21178 10784 625,'-14'-10'151,"6"4"5,4-1 10,2 4-44,0 3-40,2 0-7,0 0-43,0 0-26,0 0-6,0 24-16,0 12 15,6 10 1,2 4 1,-3 4 1,-2-1-2,2 1 0,2-7-101,1-14-217</inkml:trace>
  <inkml:trace contextRef="#ctx0" brushRef="#br0" timeOffset="9741.6887">21562 10832 801,'34'-18'101,"5"6"-86,-1 3 1,1 4 24,-10 1-8,-1 4-24,-5 0-5,-5 0-5,-8 0 2,-3 0-39,-7 0-194,0 0-235</inkml:trace>
  <inkml:trace contextRef="#ctx0" brushRef="#br0" timeOffset="9975.5657">21668 10724 232,'-18'-10'383,"5"2"-283,2 0 13,5 4 40,4-1 8,2 5-31,0 0-60,0 0 7,0 0-30,0 0 12,0 0-45,0 0-14,0 26-20,2 19 19,9 9 1,-1 4-1,-3 6 0,-4-3-5,1-7-124,-1-12-149,2-18-606</inkml:trace>
  <inkml:trace contextRef="#ctx0" brushRef="#br0" timeOffset="10248.8282">22099 10171 1168,'22'0'48,"23"0"-35,12 34 58,4 15 20,-4 22-44,-5 15-14,-10 13-8,-20 5-16,-22 8-8,-10 2 1,-50 4 2,-31 7-4,-27-1-120,-21-8-229</inkml:trace>
  <inkml:trace contextRef="#ctx0" brushRef="#br0" timeOffset="11436.2397">13772 12216 150,'-3'0'176,"2"0"-121,1 0 3,0 0 28,0 0 2,0 0 9,0 0-27,-3 0-11,3 0 18,0 0-13,0 0-22,0 0-17,0 0-16,0 14-9,0 16-1,-3 15 1,3 10 2,0 3 3,0-4-3,0-1 0,3-12-1,4-6-1,-1-9 0,-1-11 1,-2-3-1,-2-11 0,-1-1 0,0 0 1,0 0 11,0 0 8,0-13 110,-1-19-78,-11-9-48,3-12 3,5-8-2,4-14-3,0-12-3,8-5 2,17 5-2,7 8 0,7 20-5,-1 13-7,-1 11-57,-4 12-50,-4 11-60,-8 12-11,-12 0-175</inkml:trace>
  <inkml:trace contextRef="#ctx0" brushRef="#br0" timeOffset="11998.3815">13490 12293 602,'-3'0'60,"3"0"-60,0 0-5,13 0 5,17 0 27,11 3 10,12-3-22,10 0-10,10 0-5,10 0 3,10 0-2,5-3-2,-1-11-98,-6-3-86,-14 2-17,-19-2 118,-21 9 80,-23 0 4,-14 2 90,0 4 198,-19-3-222,-9 5 13,-6 0-25,1 0-5,3 0 9,1 0 15,8 3-27,0 7-15,5 4-11,-1 8-14,1 4-4,2 8 3,4 4-4,7 0 0,3 0 0,0-4-1,0-5 0,13-8 0,7-4 0,7-7 4,5-10-1,4 0 1,3 0 3,-1-22-5,-3-4 2,-6-4-3,-8-3 0,-10-1 1,-11 0-2,0 3-28,-15-1-39,-12 11-16,-5 7-49,4 12-43,2 2-135</inkml:trace>
  <inkml:trace contextRef="#ctx0" brushRef="#br0" timeOffset="12320.9586">14455 12235 730,'0'0'61,"1"0"-61,15 0 0,13 9 9,6 11 16,8 6 2,-1 0-14,-7 2-8,-9 0-2,-12-3-2,-14-1-1,0-1 0,-11-3 0,-16 1-2,-1-9-7,3-8 5,6-4 4,9 0 1,10 0 18,0-16-16,13-12-3,22-11-7,14-7 6,8-6 1,8-2-10,-2 2-20,-4 4-147,-13 10-150</inkml:trace>
  <inkml:trace contextRef="#ctx0" brushRef="#br0" timeOffset="12674.6344">15248 12075 681,'-17'-14'79,"3"10"-4,-5 4 70,-4 0-49,-8 0-49,-1 11-15,-6 26-17,3 13-8,3 13-7,7 3 3,11 1-1,11 0-2,3-5-4,14-5 4,21-11 3,19-10-3,16-16 0,13-17-45,6-3-199,-7-21-256</inkml:trace>
  <inkml:trace contextRef="#ctx0" brushRef="#br0" timeOffset="12951.97">15654 12325 567,'0'-3'156,"0"3"-93,0 0 60,0 0 48,0 0-66,0 0-78,0 0-27,0 24-2,0 13 2,4 6 7,2 6 3,2-3-1,-3-5-4,-3 0-2,-2-5 3,0-4 2,-21 0-5,-8 0 1,-6-4-4,-1-4-6,7-6-111,10-12-134,16-6-160</inkml:trace>
  <inkml:trace contextRef="#ctx0" brushRef="#br0" timeOffset="13119.3817">15489 12019 979,'-2'-23'39,"2"10"38,20 6-76,15 7-1,10 0-3,4 5-2,-3 17-79,-5 2-409</inkml:trace>
  <inkml:trace contextRef="#ctx0" brushRef="#br0" timeOffset="13279.9671">15886 12342 494,'17'0'336,"3"-2"-324,1-4-9,4 4-3,-4 2 0,-3 0-8,-6 0-407</inkml:trace>
  <inkml:trace contextRef="#ctx0" brushRef="#br0" timeOffset="13439.3906">15851 12607 764,'21'0'202,"22"-11"-202,14-16 2,6 1-2,1-2 0,4 0-1,1-4-175,-8 1-231</inkml:trace>
  <inkml:trace contextRef="#ctx0" brushRef="#br0" timeOffset="13782.8343">16443 12314 758,'-20'0'85,"0"0"-15,1 0 39,0 14-35,-2 9-40,4 9-4,5 3-18,9 0-3,3 2-1,0-2-4,3-5 6,18-2-2,5-8 0,10-10 4,2-4 0,1-6 3,-3 0-6,-4-12-2,-3-11 2,-7-2-1,-4-5 10,-6-5-2,-6-1 0,-6-4-2,0 2-9,-3 6-1,-11 9-4,4 6-6,-1 14-36,-2 0-111,2 3-277</inkml:trace>
  <inkml:trace contextRef="#ctx0" brushRef="#br0" timeOffset="13980.5173">16927 12240 1112,'-8'0'66,"6"0"-36,2 0-10,0 0-1,0 0-19,3 0-18,9 0-165,0 7-308</inkml:trace>
  <inkml:trace contextRef="#ctx0" brushRef="#br0" timeOffset="14179.7761">16962 12557 1012,'0'4'69,"0"-1"-55,0 6 33,0 5 45,0 8-53,0 10 4,-13 7-27,-10 4-8,-4 1 2,0-4-10,4-5-7,8-15-160,10-15-387</inkml:trace>
  <inkml:trace contextRef="#ctx0" brushRef="#br0" timeOffset="14630.0329">17555 12330 763,'-3'0'206,"3"0"-71,0 0-37,0 0-5,0 10-50,0 4-41,2 12 5,9 6 2,-1 6 15,-2 1-2,-7 1-9,-1 2-4,0-3-4,-22 2 1,-6-5-4,-7-4-2,-3-8-25,0-12-129,8-12-101,11-4-189</inkml:trace>
  <inkml:trace contextRef="#ctx0" brushRef="#br0" timeOffset="14789.725">17357 11897 828,'0'-22'149,"0"10"-65,18 9-84,14 3-3,3 0 1,4 17-6,-1 10-51,-5-1-455</inkml:trace>
  <inkml:trace contextRef="#ctx0" brushRef="#br0" timeOffset="15529.6611">18327 12244 449,'3'-4'146,"0"2"-49,-2-1-32,-1 3 48,0 0 11,0 0-36,0 0-51,-4 0-16,-23 15-11,-7 5-9,-5 3 0,3-2-1,4-1 0,2 0 0,2-2 2,1-4-2,5-2 0,8-4 0,5 0 1,9 0-1,0 4-4,0 4-2,23 6 5,11 3 1,9 3 9,6-1 10,0 4-13,3-1-3,-1 2-3,-3-2-12,-9-5-248,-11-4-423</inkml:trace>
  <inkml:trace contextRef="#ctx0" brushRef="#br0" timeOffset="21350.2684">18898 12286 576,'-9'-7'21,"6"1"4,3 3 79,-2-1-51,2 0 23,0 2-5,0 0-25,0 2-26,0-2-14,0-2 4,5-1-5,10-4-5,5 3-3,2 2 3,-3 2 2,1 2-2,-7 0 0,-3 0-2,-5 9 1,-5 12 1,0 3 5,0 4-1,-10-2-2,-5 0 2,-3-6-2,7-3-2,3-5 0,4-5 0,4-2 0,0-2-4,0 3-2,16-2 5,7 1 1,4-1 1,3 1-1,-3 5-1,-2 4 1,-7 1 3,-4 1-3,-6-3 0,-5-3 3,-3 2 1,0 5 2,-11-1 1,-18 2 7,-13 3-4,-9 0-8,-8-1-2,1 0-5,7-4-16,11-3-68,16-6-77,19-7-18</inkml:trace>
  <inkml:trace contextRef="#ctx0" brushRef="#br0" timeOffset="21660.7491">19576 12150 805,'-18'-12'239,"6"5"-201,9 7-17,3 0 25,0 0-40,1 0-6,20 2-21,9 16 6,-2-1-242,-11 2-563</inkml:trace>
  <inkml:trace contextRef="#ctx0" brushRef="#br0" timeOffset="21892.0091">19569 12615 1018,'0'0'88,"0"4"-88,13-1 0,1 4 57,-1 3-24,-1 2-8,-2 5-12,-5 2-7,-5 6-3,0 4 5,-16 5-8,-19 5-3,-7-7-164,0-9-257</inkml:trace>
  <inkml:trace contextRef="#ctx0" brushRef="#br0" timeOffset="23000.5028">20295 12300 295,'-3'-7'75,"-4"2"-10,4-3 67,-1 1-27,2 1-30,1 3-10,1-1 19,0 0-16,0 2-5,0 0-10,0 2 6,0 0-9,0 0-25,0 4-19,0 30-4,0 16-2,0 14 16,0 3-11,0 3-2,-1-8 1,-12-2-3,-2-9-1,-8-6 1,-9-5-1,-8-9-102,-7-14-223,2-14-389</inkml:trace>
  <inkml:trace contextRef="#ctx0" brushRef="#br0" timeOffset="23151.9862">20058 11944 522,'7'-46'129,"6"20"-71,1 17-55,1 9-3,3 0-11,3 14-132</inkml:trace>
  <inkml:trace contextRef="#ctx0" brushRef="#br0" timeOffset="23377.9703">20633 12414 475,'22'0'438,"13"0"-427,11 0-11,9-5 68,1-6-36,5 8-28,1 0-4,1 3 0,-6 0-15,-15 0-275</inkml:trace>
  <inkml:trace contextRef="#ctx0" brushRef="#br0" timeOffset="23609.9505">20859 12201 609,'-8'-17'123,"4"6"-45,3 8 75,1 1-29,0 2-22,0 0-71,0 16-31,0 22-6,5 13 6,5 13 1,-2 3 1,-3 1 0,-5 3-1,0-4-1,0-4-92,-6-17-243</inkml:trace>
  <inkml:trace contextRef="#ctx0" brushRef="#br0" timeOffset="23842.0689">21354 12208 985,'24'-24'11,"14"8"-11,12 2-4,11 1 4,-2 10 1,-2 3-1,0 0 0,-9 0-8,-12 0-200,-18 2-340</inkml:trace>
  <inkml:trace contextRef="#ctx0" brushRef="#br0" timeOffset="24082.6889">21513 12092 561,'-14'-28'109,"7"1"-29,2 5 70,3 4-29,-2 6 21,2 3-71,2 9 7,0 0-29,0 0-49,0 27-6,0 25-8,0 21 14,0 11 0,3 4 5,2 0-10,-5-4-4,0-13-211,0-21-292</inkml:trace>
  <inkml:trace contextRef="#ctx0" brushRef="#br0" timeOffset="24425.6574">21978 11789 819,'5'-9'40,"0"8"-5,0 1 35,3 0 65,8 8-74,14 34-22,4 24 40,11 24-36,-3 17-7,-11 10-21,-12 6-9,-19 0-3,-23 1-3,-46 2-23,-30-10-259,-19-3-577</inkml:trace>
  <inkml:trace contextRef="#ctx0" brushRef="#br0" timeOffset="32870.6896">18535 10848 693,'0'-12'59,"0"2"-31,9-4-22,12-5-5,8 2 15,6 1 29,1 3-25,-1 1-13,-7 7-5,-7 5 3,-6 0-3,-8 2 2,-5 24-3,-2 14 0,-1 13 6,-26 8 3,-6-1-6,-4-3-4,6-13-4,7-12 4,10-12 0,10-9 0,4-5-2,0-6-6,30 0 8,23-15 0,24-11 1,22-4 8,15 0-4,15 2-5,17 4 0,8-3-2,5 0-88</inkml:trace>
  <inkml:trace contextRef="#ctx0" brushRef="#br0" timeOffset="35553.8336">15933 13705 561,'0'-11'119,"-2"1"-52,2-1-38,0 6 45,0-4 26,0 8-15,0 1-32,0 0-40,0 0-8,0 0-4,0 10 3,0 26-4,2 16 10,4 17 2,-1 1-5,1 3-2,-2 2 0,0-5-5,0-4 1,-1-4 1,-2-6-2,3-8-9,-4-10-184,0-16-61,0-14-381</inkml:trace>
  <inkml:trace contextRef="#ctx0" brushRef="#br0" timeOffset="35826.6613">15947 13718 718,'16'-17'31,"11"5"-15,11 3-14,7 6 43,2 3 6,-4 0-22,-3 19-8,-7 6-13,-12 1 0,-11 6-4,-10-3 3,0 7 3,-31 3-2,-16 4-4,-15-2-4,-3-9-124,3-6 7,9-13-24,16-8-119</inkml:trace>
  <inkml:trace contextRef="#ctx0" brushRef="#br0" timeOffset="36363.9098">16313 13770 692,'0'-16'49,"6"4"-37,11 0-10,6 3 62,4 6-9,3 3-26,2 0-13,3 17-3,-7 14 5,-5-1-7,-11 6-8,-9 3 2,-3-1 0,-16 3 0,-8-9 0,-4-8-5,3-9 1,6-14-1,6-1 1,6 0 0,6-6-1,1-18-8,5-4-8,20-4 7,12 0 5,10 3 1,5 2-3,1 8 6,-6-1-3,-6 3 3,-10 8-3,-11 0-1,-8 5 2,-9 4 2,-1 0 1,-2 0 26,0 0 23,0 0-25,0 0-20,0 24-4,0 6 8,1 4 1,4 2-6,0 3 0,0-1-4,0-1-1,-1 2-1,-4-16-186,0-6-65,0-16-352</inkml:trace>
  <inkml:trace contextRef="#ctx0" brushRef="#br0" timeOffset="36518.2308">16784 13597 610,'0'-10'79,"0"8"-74,10 2-5,6 0-4,6 11-4,0 8-85,-2 4-393</inkml:trace>
  <inkml:trace contextRef="#ctx0" brushRef="#br0" timeOffset="36846.5899">16966 13772 501,'0'7'169,"5"5"-168,-1 5 18,5 0 67,0 2 27,1 3-32,0 2-36,-2-5-10,-3-2-21,-3-4-6,-1-8 0,-1-3-6,0-2 2,0 0-1,2 0 10,0 0-2,1 0 21,2-17 38,3-8-33,1-11-35,9 2-2,2 2 0,4 4 0,0 8-3,2 10 0,0 8-1,-1 2 1,-1 0 0,-6 24-3,-4 6 4,-6 6-4,-1 3-9,-6-1-75,-1-8-67,0-7-56,0-10-140</inkml:trace>
  <inkml:trace contextRef="#ctx0" brushRef="#br0" timeOffset="37041.367">17391 13483 811,'0'-7'184,"0"7"-140,0 9-44,6 28-4,4 12 4,2 11 6,3 9-3,-4-2-2,-4 6-1,-7-9-64,0-6-281</inkml:trace>
  <inkml:trace contextRef="#ctx0" brushRef="#br0" timeOffset="37214.3005">17423 13830 556,'32'-10'5,"9"0"-3,0-2-4,-5 2-38</inkml:trace>
  <inkml:trace contextRef="#ctx0" brushRef="#br0" timeOffset="37542.6104">17760 13673 758,'0'9'75,"-3"23"-71,2 10-1,-1 14 92,2 8-1,0 10-26,0 2-30,0 1-17,0-7-12,0-10-3,0-14-3,0-16-1,0-14-1,0-9 0,0-7 1,0 0 21,0-21 116,0-20-54,0-12-83,0-5-2,0-12-2,0-8 2,6-7-1,9-4 1,6-1-4,8 15-11,4 15-39,5 21-34,1 23-44,-7 16-111,-10 0-25</inkml:trace>
  <inkml:trace contextRef="#ctx0" brushRef="#br0" timeOffset="37731.5652">17692 13984 779,'-4'0'95,"4"0"-69,0-2 6,18-13-12,17-6 13,12 4-13,9 0-17,6 1-3,0 0 0,-7 0-21,-6-11-590</inkml:trace>
  <inkml:trace contextRef="#ctx0" brushRef="#br0" timeOffset="38171.3747">18700 13309 549,'-15'-22'219,"-2"7"-116,1 8 42,-2 5 0,-1 2-82,-4 30-33,-4 28-21,2 18 1,4 14 1,5 5 1,8 1-5,8-4-4,0-9 0,7-4-3,16-20 2,11-14-2,7-10-5,4-23-167,0-12-240</inkml:trace>
  <inkml:trace contextRef="#ctx0" brushRef="#br0" timeOffset="38370.1959">18867 13479 918,'-16'-22'65,"7"12"-6,8 4 30,1 4-29,0 2-49,0 0-11,18 6-24,9 16 22,3 4 2,-3 3-154,-7-4-208</inkml:trace>
  <inkml:trace contextRef="#ctx0" brushRef="#br0" timeOffset="38531.5706">19006 13517 712,'-7'-24'88,"3"7"-31,4 3 50,0 5-1,0 6-41,0 3-61,13 0-1,10 12-6,0 15 3,3 11-10,-7 4-162,-3-4-407</inkml:trace>
  <inkml:trace contextRef="#ctx0" brushRef="#br0" timeOffset="39131.4603">19706 13513 463,'0'-20'137,"0"6"-23,0 8-25,0 2 41,0 4-23,0 0-41,0 0-44,0 24-17,-11 20-3,-5 16 6,-2 11 4,-5 1-7,1 4-2,1 3 0,1-3 0,4-9-6,4-9-75,5-13-207,2-25-301</inkml:trace>
  <inkml:trace contextRef="#ctx0" brushRef="#br0" timeOffset="39300.389">19417 13670 792,'0'-12'120,"2"9"-113,26 3-7,14 0-3,9 0-1,4 4-271</inkml:trace>
  <inkml:trace contextRef="#ctx0" brushRef="#br0" timeOffset="39440.3462">19903 13786 1068,'-7'-12'84,"4"8"-66,3 4 12,0 0-26,7 0-4,15 0-12,7 4-208</inkml:trace>
  <inkml:trace contextRef="#ctx0" brushRef="#br0" timeOffset="40024.2512">20266 13812 242,'0'-4'180,"0"-8"-29,0-5-69,0 0 30,-8 2-2,-6 0 29,0 1-52,-5 4-21,-4 3-37,-4 7-10,-1 0-7,-3 3-9,3 19-2,5 6 6,4 6-6,11 3-1,6-2 0,2 3 0,5-6 1,19-5-1,3-8 3,4-11 3,4-8-1,1 0 0,-3-16-2,0-16 1,-4-9-2,-5-10-2,-3-5 3,-6-4-1,-6 0 0,-5-8 4,-4-3-6,0 4 8,0 9-5,0 14 5,-4 21 62,1 12 6,3 11-40,0 13-36,0 40-20,7 28 20,11 21 2,1 9-1,-4 5 0,-9 0-1,-6-4-6,-4-17-237,-15-20-498</inkml:trace>
  <inkml:trace contextRef="#ctx0" brushRef="#br0" timeOffset="40650.4784">19474 13615 369,'-7'-6'123,"2"4"-43,4 2 48,-1-2-59,2 2-50,0 0-18,-3 0-1,3 0 0,-2 0 3,2 0-1,0 0 1,0 0 1,0 0 6,0 0-1,8 0-4,12 0 3,-1 4-8,4 4 0,2 2-15,2 3-335</inkml:trace>
  <inkml:trace contextRef="#ctx0" brushRef="#br0" timeOffset="41104.6196">19899 13820 281,'-9'0'111,"4"0"-2,3-2 3,2 2-21,0 0-38,0 0-34,0 0-18,0 0-1,0 0 1,0 7 0,0 5 0,0-3-1,0-4 1,0-5-1,0 0 2,0 0-1,0 0 4,2 0 4,1 0 33,1-11 26,-3-4-61,-1-5 10,0 6 2,0 2-1,0 0-6,-8 7-9,-2 5-3,-3 0-9,-2 4-175,-2 14-382</inkml:trace>
  <inkml:trace contextRef="#ctx0" brushRef="#br0" timeOffset="42763.7">20881 13325 574,'0'-2'129,"0"0"-117,0 2-2,0 0 19,0 0-19,0 0-10,0 8-4,0 12 2,0 0 2,0 2 0,0-2 0,-2-1-17,-2-4-135,0-3-176</inkml:trace>
  <inkml:trace contextRef="#ctx0" brushRef="#br0" timeOffset="42928.1501">20985 13389 560,'0'-8'127,"0"2"-65,0 3 33,0 2 17,0 1-61,-5 0-48,-2 12-3,2 14-5,3 8-2,2 4-97,0-4-162</inkml:trace>
  <inkml:trace contextRef="#ctx0" brushRef="#br0" timeOffset="43303.1162">21184 14281 700,'0'-2'133,"0"2"-87,0 0 46,0 0-65,0 0-27,-7 22 0,-3 10 0,-3 4-1,-3-4-61,1-8-324</inkml:trace>
  <inkml:trace contextRef="#ctx0" brushRef="#br0" timeOffset="44134.2162">21956 13800 465,'0'-7'146,"1"0"-97,1 0-9,1 0 4,3-6 16,-3 4-48,1-3-6,-1 0 9,0-2 19,-3-2-2,0 0 15,0-5 0,-17 3-24,-7-1 7,-6 1-5,-2 3-4,4 6-3,-2 7-1,9 2 1,0 2-17,4 22-1,3 10-2,0 5 1,3 10-3,5-5 4,6 0-1,0-7 1,2-5-8,15-11 7,5-7 1,6-10-1,2-4 2,5 0-1,-5-13 0,0-10 2,-3-5-3,-5 0 1,-3-2 0,-9-3 6,-5 8-4,-3-1-2,-2 8 3,0 6 1,0 6-3,0 3 7,0 3-1,0 0-7,0 3-12,0 18-2,0 11 12,0 5 2,0-2 0,7-3 0,7-3 0,7-12-3,14-5 1,10-12-85,10 0-200</inkml:trace>
  <inkml:trace contextRef="#ctx0" brushRef="#br0" timeOffset="45034.1472">22502 13346 79,'0'0'124,"0"0"-120,2 0 8,4 0 20,3 0 0,-2 0-16,-3 0-8,-2 0 37,-2 0 26,0 0 42,0 0-31,0 0-7,0 0-22,0 0 4,0 0 0,0 0 13,0 0-28,-10 0-19,-8 0-17,-9 0-4,-5 0 1,-3 0 6,0 0 6,0 0 10,7 0-1,4 5-2,9 1-9,9-3-4,3 2-6,3-1-3,0 6-6,0 6-3,0 7 9,0 2 0,0 8-5,4 2 5,1 8 0,-4 3 1,1 4-2,0 4 2,1 0-1,4 0 5,1-2-5,2-7 0,2-4 3,3-4 0,6-9-3,6-6 1,7-9 2,6-6 0,5-7-3,4 0 0,-3-12-72,-2-12-221</inkml:trace>
  <inkml:trace contextRef="#ctx0" brushRef="#br0" timeOffset="45334.4188">22811 13600 538,'-5'-4'120,"4"0"-56,1 4 83,0-3 0,-2 3-57,2 0-41,0-2-28,0 2-11,0 0-4,-2 0-6,-1 18-2,0 15 1,-2 6 1,1 5 0,4 1-1,0-6 1,0-2-2,0-13-94,7-12-218</inkml:trace>
  <inkml:trace contextRef="#ctx0" brushRef="#br0" timeOffset="45640.5015">22786 13341 707,'-7'-8'26,"3"8"-25,4 0-1,0 0-2,0 13 2,0 4 1,0-3-1,10-4 0,-4-5 0,-1-2 1,-2-3 3,-3 0 13,0 0 94,0-8-51,0-2-33,0 4-9,0 2-14,0 2 0,0 2-4,0 0-12,-3 18-53,-5 3-122,5-2-496</inkml:trace>
  <inkml:trace contextRef="#ctx0" brushRef="#br0" timeOffset="46136.4998">23065 13392 447,'-5'0'140,"2"0"-70,3-1 52,0 1-33,0-2-7,0 2-27,0-2-20,0-4-33,0-4 0,15-3 6,3 1-7,2-1 2,-4 5-3,-5 4 0,-6 2 1,-4 2-1,-1 0-1,2 2-1,2 23 4,1 13-2,-2 11 11,1 1 0,-1 4 1,0-2 3,2-3-1,1-1-3,1-4 2,-1-4-7,-3 0 2,-3-6-4,0-2 3,-3-2-1,-16-4 1,-4-1-5,-9-7 3,-4-9-5,0-9-14,1 0-296</inkml:trace>
  <inkml:trace contextRef="#ctx0" brushRef="#br0" timeOffset="46979.0522">23593 13423 376,'0'-5'8,"2"-2"-8,2 0 0,0 2 5,1-2 0,-1 4 9,-1-3 20,-3 0 56,0 0 0,0-2-35,0 2 0,0-2-51,0 5 1,0 0-4,0 3 1,0 0-2,0 0 0,0-4-2,0-1 2,0 2-4,1-2 2,-1 2 2,0-1 1,0-1 0,0 2 7,0 3-6,0-2 6,0 0-6,0 2-2,0 0-1,0 0 1,0 0 4,0 0-1,-4 0 10,-5 0 8,-7-2-18,-1 2 7,0-5 1,6 5 12,2 0 33,3 0-6,5 0-34,-1 0-8,2 0-1,-3 0-3,3 0-4,0 0 0,-3 0 0,-2 0-3,-2 9 3,-3 8 0,4 3 1,1 6-2,0 6 0,3 3 1,0 5 0,2 3 0,0 4-1,0 1 1,0 3 1,0 2 7,0 0-3,0-2 33,0-8-5,0-2-9,5-11-18,6-7-2,6-5-2,9-6 1,6-2-1,6-10 0,2 0-2,-1-3-167,-7-20-593</inkml:trace>
  <inkml:trace contextRef="#ctx0" brushRef="#br0" timeOffset="47450.5879">23911 13704 618,'0'-4'96,"0"-2"-10,0 1 54,0 0-46,0 3-16,0-3-2,0 5-28,0 0 0,0 0-16,0 0-28,0 0-4,1 19-10,3 17 9,1 11 1,0 11 10,-2 0 0,-2-3 1,-1-3 0,0-9-6,0-5-4,-3-2 3,-13-8 2,-7-2-3,-9-4-3,-7-5-2,1-8-86,1-9-31,5 0-132,12-12-191</inkml:trace>
  <inkml:trace contextRef="#ctx0" brushRef="#br0" timeOffset="47758.1506">23764 13418 701,'-2'-3'37,"2"3"-37,0 0-4,0 3 4,15 12 7,2 2 2,-2-5-3,0-5-5,-9-5-1,0-2 3,-6 0 5,0 0 94,0-9-31,0-3-56,-12 3 7,-5 3-6,-5 6-15,3 0-1,2 0 0,7 4-2,10 12-5,0 0-57,11-4-192</inkml:trace>
  <inkml:trace contextRef="#ctx0" brushRef="#br0" timeOffset="48401.8296">24163 13329 442,'0'-4'126,"-3"-2"-27,-4-2-10,-1 4-16,-2-1-45,0 3 17,1 2-12,2 0-11,4 0-11,2 0-4,-1 0-5,2 0 2,-4 0-2,3 0-1,1 0 7,0 0-7,0 0 2,0 0-3,0 0-3,0 0 1,1 0-2,14 0 4,2 0 8,2 2 0,-6 1-6,-5-1-1,-7 0-1,1-2 0,-2 2-1,4 1 1,-2 4-2,3 6 2,0 8 4,0 8 2,0 8 1,1 4 4,0 5 5,2 1 5,-2 2 0,0-2 3,-2 2-5,-2-3 12,-2-4-10,0-5-8,0-6-7,-2-4 2,-11-4 0,-8-3-1,-3-2 0,-11 0-5,-2-4-2,2-6-33,8-5-347</inkml:trace>
  <inkml:trace contextRef="#ctx0" brushRef="#br0" timeOffset="49653.7614">24394 13140 318,'-4'-7'104,"2"2"-63,1-2 79,-1 0-59,-1-1 48,3 0-32,-3 2-36,3 3 51,0 1-41,0-1 2,0 3-22,3-2-17,13 2-11,10 0 16,4 5 8,3 21-4,6 20-16,2 21 4,4 21 1,0 11 17,-4 3-9,-10-5-11,-10-5-7,-16-6 2,-5-4 0,-15-8-4,-26-5-3,-8-15-182,-3-15-198</inkml:trace>
  <inkml:trace contextRef="#ctx0" brushRef="#br0" timeOffset="50321.9258">25082 13351 483,'0'-5'167,"2"5"-111,-2 0-36,0 0 26,0 0 26,0 0-56,0 0-16,0 0-1,0 9 1,0 1 0,0-3 1,0 4-1,0-5 0,1-3 0,1 0 0,-2-3 3,3 0 2,-3 0 7,0 0 20,0 0 33,0 0-14,0 0-19,0 0-5,0 0-27,0 0 4,-6-4-2,-9 4 2,-9 0-4,-5 0-7,0 0 6,6 4 1,9 2-1,11-3 0,3 0-10,0-1-3,3 0 4,14 0 10,3-2 5,-2 0-5,-3 0 3,-2 0-2,-7 5-2,-3-2 0,-3 6-3,0 6-3,0-3-80,0 0-321</inkml:trace>
  <inkml:trace contextRef="#ctx0" brushRef="#br0" timeOffset="50914.2732">25004 14079 613,'0'0'104,"0"0"-52,0 0 88,0 0 8,5 0-73,2 0-34,-4 0-3,-2 0 18,1 0-16,-2 0-3,0 0-1,0 0-23,0 14-13,0 15 0,0 15 4,-6 7 2,-15-1 0,-10-1-6,-4 0-23,-7-13-249,3-14-451</inkml:trace>
  <inkml:trace contextRef="#ctx0" brushRef="#br0" timeOffset="51372.9756">25026 13425 304,'0'0'45,"0"0"-45,0 0-37</inkml:trace>
  <inkml:trace contextRef="#ctx0" brushRef="#br0" timeOffset="121691.2533">22764 14899 326,'-1'-11'57,"1"10"-57,0-5 46,0 2 50,0-1-29,0 3-27,0 1-21,0 1 19,0-8 19,0 0-20,1 1-27,3-6-2,1 1 16,-4 2 24,-1-1 21,0-1 37,0 3-40,0 0 7,-5-4-21,-8 5 10,-6 3-23,-6 5 5,-10 0-36,-8 18 5,-7 17-8,2 7 3,9 6-4,13 2 0,12-2 2,12-2-12,2-6 1,20-10-2,24-7 4,15-20 3,14-3 4,3-22 0,-7-26-3,-17-6 4,-19-4 1,-19 0 3,-14 8 1,0 6-2,-14 12-1,-9 8-5,-2 13-2,4 11-2,7 0-12,6 16-62,6 12-208,2-3-473</inkml:trace>
  <inkml:trace contextRef="#ctx0" brushRef="#br0" timeOffset="122306.5433">23454 14812 561,'-1'-14'128,"-9"4"-37,-2-3 72,-3-1-30,-6 5-31,-3-3-36,-8 9-6,-2 3-42,-7 0-3,1 3 13,3 23-8,7 5-2,10 6-15,9 8 1,8 5-3,3-3-1,12 2-2,25-8 0,18-14 2,19-15 5,8-12-3,-4-4 3,-14-31-2,-18-11-2,-18 1 6,-19-3 4,-9-2-2,-5 3 1,-27 5-10,-13 16 0,-15 16-8,-15 10-124,-7 14-170,-3 22-418</inkml:trace>
  <inkml:trace contextRef="#ctx0" brushRef="#br0" timeOffset="124473.3598">22662 15522 501,'0'-6'165,"0"-2"-90,0 2-28,0 3 15,0-6 23,0 3-13,-5 2-33,-1 0 24,-5 1-32,-3 3 6,-8 0-7,-7 0-11,-4 0 0,-3 14-4,-5 6 7,6 7 1,4 0-6,7-4-9,8 4-4,11-1-3,5-2-1,0 2-10,21-1 7,9-6 1,7-9 0,6-7 2,8-3 4,-2-6-1,0-20 2,-7-6-2,-7-3-1,-5-7 3,-8 0-4,-6-7 9,-5 10-1,-8-2-7,-3 11 13,0 11-11,-13 2 5,-8 11-9,-8 6-4,-2 0-2,0 18-9,7 8-59,10 6-60,14-4-194,0-5-167</inkml:trace>
  <inkml:trace contextRef="#ctx0" brushRef="#br0" timeOffset="125004.643">23330 15534 525,'-13'0'189,"5"0"-140,1 0-25,3 0 45,-4 0-6,7 0-25,1 0 8,0 0-29,0-4 1,0-2 47,0-2-13,0-1-38,0 1-2,0-4-5,0 5-1,0-5 3,0 6-7,0 2 8,0-6-9,1 3 7,3 2-3,0-5 1,-2 2 9,3-6 27,-5 5-11,0 4-14,3 3 41,-3 2-10,0 0-22,0 0-16,0 0-9,0 0-2,0 20-13,0 13 11,0 6 3,0 1 4,0 1-4,0-1-4,0 0 3,0 6-6,0 2-158,0-2-107,-3-6-302</inkml:trace>
  <inkml:trace contextRef="#ctx0" brushRef="#br0" timeOffset="125163.6496">23116 15941 768,'-8'-4'165,"8"-1"-109,0-4 51,37-8-35,32-8-30,29-8-11,23-4-25,13 1-6,-6 2-129,-9 2-341</inkml:trace>
  <inkml:trace contextRef="#ctx0" brushRef="#br0" timeOffset="126573.9879">22630 16449 384,'0'-13'181,"2"0"-169,0-1 43,0-5 17,-1 4 4,-1 1 17,0-1-15,0-1-3,0 2 24,-11 5-27,-6 0-19,-3 4-25,-8 5-8,-4 0-14,-7 14 4,1 18-9,3 4 1,6 4-1,11 4 8,13 0-6,5 0-3,5-4-1,22-8 0,9-6 0,13-15 1,9-11 4,4 0 8,-2-32-2,-8-17-3,-12-1-3,-16-6 6,-17 2 5,-7-5 3,-10 5-7,-15 10 1,-11 9-10,-3 16-2,-2 9-8,3 10 6,13 0-28,13 20-96,12 1-220,18-4-551</inkml:trace>
  <inkml:trace contextRef="#ctx0" brushRef="#br0" timeOffset="127456.4341">23252 16525 560,'-5'0'112,"0"-5"-63,2 2 42,0-1 18,-1-1-49,-1 0-11,4-3 30,-1 0-17,1 2-11,1-6-26,0 2-3,0-4 4,0 0-21,7 2-4,12-3-1,8 3-2,2 7-3,1 5 2,4 0 2,-4 5-3,-5 26-1,-6 8-2,-6 12 5,-11 2-6,-2 0 7,-14-2-9,-15-7 0,-11 0 3,-1-8-4,-4-8 11,12-6-3,9-10 6,15-8-6,9-4 3,21 0-11,36-18 5,34-22 6,31-18 4,19-16-4,10-7-35,1 0-432</inkml:trace>
  <inkml:trace contextRef="#ctx0" brushRef="#br0" timeOffset="152487.1604">22412 17093 793,'0'-9'38,"0"9"-31,0 0-7,0 0-7,0 9 7,0 17 16,-7 6 54,-3 8-27,-5 0-20,-4 4 16,-5-3-9,-10 0-4,-11-1-7,-17 0-3,-18-6-4,-15-6 1,-10-1 0,-12-5-3,3-9 2,1-2 4,0-3-5,8-8-6,8 0-2,9 0-2,15 0 0,22-14 0,19 2-1,14-2-4,16 0-19,2-9-111,25-7-88,17-6-145</inkml:trace>
  <inkml:trace contextRef="#ctx0" brushRef="#br0" timeOffset="152735.9989">21275 17241 842,'-40'12'4,"-1"5"-4,-1 6 0,-1 0 0,1-6 1,3 5-1,10 2 0,15 3-1,9-1 0,5 9-9,0 1 5,19 9 3,8 1 1,7 2-1,9 10 2,10 0 0,5 11 0,5-4-47,-2 2-525</inkml:trace>
  <inkml:trace contextRef="#ctx0" brushRef="#br0" timeOffset="153732.4912">15992 15862 982,'-6'-14'10,"4"14"42,1 0-39,1 0-13,-4 7-9,1 29 4,-4 18 5,-2 13 1,-1 5 0,1 4-1,6-13 0,3-2-35,0-16-171,16-21-76</inkml:trace>
  <inkml:trace contextRef="#ctx0" brushRef="#br0" timeOffset="154063.6972">16339 15955 827,'-22'-10'9,"6"10"6,1 0-12,1 0 18,3 9 25,-1 18-22,5 9-16,7 9 1,0-1-7,15 0 4,12-3-5,8-6 3,6-9 1,4-8-2,6-12 4,-4-6 0,-9 0 1,-11-24 3,-9-5 1,-8-15 0,-9-2-2,-1-9-3,-1 6-4,-20 6 4,-5 11-5,-3 10 0,-3 5-2,-5 17-5,-3 0-130,-5 3-283</inkml:trace>
  <inkml:trace contextRef="#ctx0" brushRef="#br0" timeOffset="154607.4303">15997 16837 599,'0'-17'36,"6"-1"-36,6-5 1,-3 6 56,-3-1 21,-2 5-16,-1 5-11,-3 3 0,3 5 18,-3 0-16,0 0-19,0 0-31,0 18-3,0 18-8,0 12 8,0 6 3,0 13-2,0 0 0,-3 5-1,1-5-15,2-17-300</inkml:trace>
  <inkml:trace contextRef="#ctx0" brushRef="#br0" timeOffset="154850.5049">16437 16878 684,'0'-30'136,"-9"2"-120,1 2-8,1 4 63,4 8 33,-2 5-7,4 9-15,1 0-58,0 0-24,0 30-22,0 16 18,0 17 4,0 7 0,4 6 0,-2 1-8,-2-11-320</inkml:trace>
  <inkml:trace contextRef="#ctx0" brushRef="#br0" timeOffset="155264.1843">16062 17536 779,'0'-14'75,"0"0"-48,0 5-8,1 5 43,1 3 32,0 1-43,1 0-51,2 19-18,2 16 18,1 11 2,-1 5 4,-4 8-2,-1-1-4,-1 0 0,1-12-124,0-15-259</inkml:trace>
  <inkml:trace contextRef="#ctx0" brushRef="#br0" timeOffset="155717.5808">16463 17642 769,'-5'-4'53,"3"-1"-38,2 5-5,0 0 70,0-3-12,2-3-43,25-6-12,9-6-7,16-4 10,9 8 8,-2 4-12,-1 6-9,-13 4-3,-14 8 0,-17 20-8,-14 16 5,-9 9 3,-34 10 0,-13-5-4,-9-3-38,5-11 32,12-12 8,19-14 2,16-6 0,13-6 0,28-6-18,43-6 18,42-28 6,48-21-4,37-8-2,33-12 0,22-5-73,25-14-575</inkml:trace>
  <inkml:trace contextRef="#ctx0" brushRef="#br0" timeOffset="233280.0518">3113 11180 499,'-5'0'55,"2"0"-55,-1 0-198</inkml:trace>
  <inkml:trace contextRef="#ctx0" brushRef="#br0" timeOffset="233556.0596">3063 11223 182,'0'-6'36,"0"3"-28,-2 0 79,1 1-34,-4 2-47,0 0-6,-1 0-121</inkml:trace>
  <inkml:trace contextRef="#ctx0" brushRef="#br0" timeOffset="234996.1047">1574 10939 604,'-15'-11'160,"5"8"-53,7 3-56,-1 0 16,2 11-43,1 24-18,-1 12 12,1 10 6,1-1-7,-4 0-6,2-4-2,-1-6-2,2-13-5,0-14 8,1-9-10,0-7 1,0-3 2,0 0 14,0-15 47,0-24 15,0-17-77,1-4 1,7-3-3,-2 5 0,3 5 0,-5 15 3,2 13-1,-5 8-2,1 12 0,0 5-1,-1 0 1,6 0-5,5 0-1,6 0 2,4 5 3,1 1 1,3-3 0,-3-3 1,-4 0 2,-1 0-2,-7-5 0,-1-8 2,0-4 1,-3-3 3,-1 0 16,0 0 17,-3 6-19,0 6 3,-1 8-11,-1 0-13,8 0 0,2 26-14,11 16 13,7 15 1,0 8 2,-3 8-2,2 1-15,-9-6-120,4-16-184</inkml:trace>
  <inkml:trace contextRef="#ctx0" brushRef="#br0" timeOffset="235814.0285">2152 11135 882,'0'-4'101,"1"0"-101,16-4-8,8-1 7,12-8 2,8-3-2,0-2 2,-10 1 2,-9 2-2,-14 1-1,-12 1 4,0 3 10,-22 5 1,-10 4-1,-5 5-5,-1 0-5,2 12 4,8 13-7,9 3-1,9 2 0,10 2-4,0-2-2,22 1 1,17-4 0,9-10 5,7-10-7,5-7-42,-3 0-80,-5-16 46,-10-10-6,-14-2 45,-11 0 40,-10 3 4,-7 0 63,0 4 47,0 7-5,0 7 25,0 3-36,-2 4-47,0 0-27,2 0-20,0 0-5,0 10-8,8 14 13,7 4 0,-2 4 0,-3-2 1,-2-2 1,-3-5-4,-3-6 4,-2-5-2,0-6 5,0-4-4,0-2 4,0 0 4,0 0 2,-2-11 1,-3-1-11,4-2 4,1-3-1,0 5-4,1 2-4,16 6-2,5 4-3,4 0 3,2 0 3,-1 0 0,-2 2 3,-7 2-4,-3-2 3,-7-2 1,-5 0-2,-1 0 2,-2 0 0,0 0 1,0 0 4,0-6-5,-4-6 0,-2 2 0,3 1 2,-1-2-2,3-1 0,1 3 0,0 4 3,0-2-3,5 7-3,14 0 1,5 0-3,7 7 2,-1 17 0,1 3 2,-5 2-22,-3-3-169,-3-9-124</inkml:trace>
  <inkml:trace contextRef="#ctx0" brushRef="#br0" timeOffset="236714.5069">3119 10986 873,'-8'-7'148,"3"3"-93,4 4 57,1 0-55,0 0-50,0 0-7,0 10-11,3 18 6,15 6 5,4 2 0,4-4 0,6-5 1,0-8-1,-2-7-1,-8-5 1,-7-5 0,-10-2 7,-3 0 1,-2-14 7,0-15-12,-4-5-2,-17 2-1,-3-2-7,-6 3 3,1 6-48,1 4-64,8 9-1,5 8 12,5 4 1,8 0 8,2 2 24,0 8 56,10-4 10,10-3 1,-3-3 5,1 0 11,4 0 16,-4 0 16,4-9 30,0 8-25,0 1-18,1 0-2,3 1-6,-2 22 8,1 2 3,-3 1-16,-6 3-16,-6-3 4,-7-3 2,-3-6-4,0-5-1,0-4-2,0-7 0,0-1-2,0 0-16,0-9-41,7-15 17,16-10 15,9-4 19,6-2 8,2 4-1,-4 8 1,-6 10 0,-6 7 0,-5 11 1,-4 0-2,-3 7 2,-2 15 8,-1 3 8,0 1-6,-1-5-11,1-5 5,1-4-5,-1-8 1,3-4 1,4 0 2,1-2 0,6-14 3,-2-1-7,3 10 2,-1 7 1,4 0-3,4 34 2,-4 14-1,0 17 0,-11 13-1,-10 10 1,-6 2 0,-22-4-1,-18-8 0,-12-13 0,-3-16 8,-1-17 11,6-16 46,10-13 48,14-3-3,13-21-34,13-23-4,10-16-56,34-14-8,23-6-6,20-1-4,7 1 0,1 8-1,-11 10-99,-20 16-164,-18 16-270</inkml:trace>
  <inkml:trace contextRef="#ctx0" brushRef="#br0" timeOffset="237328.1415">4528 11180 725,'25'-41'60,"3"-8"-45,2-2 18,-4-9 77,-11-2-9,-7-4-26,-8-1-42,0 3-10,-8 10 0,-14 14 29,-3 15-1,-5 14-24,5 11-4,1 0-21,3 24-2,9 26-3,6 12-1,6 5 4,7 4-2,25-7-1,10-6 3,5-7 1,3-12-1,-3-8-6,-2-13-80,-1-12-93,-4-6-26,-2 0 68,1-21 24,-8-6 79,-3-1 34,-11 0 1,-7 2 38,-2 4 93,-5 3-34,0 5 25,-2 7 39,-1 4-59,0 2-77,0 1 5,1 0-19,4 0-12,1 13-11,4 14 8,4 4 3,1-2 4,-1-7-4,0-8 0,-1-7 1,-8-4-1,1-3 3,0 0-1,1-14 18,-1-14-11,-2-5-6,-4-1 3,0 1-2,-5 0-4,-13 5 0,-8 6-5,1 10 4,0 12-20,2 0-51,6 14-44,9 13-98,6-2-156</inkml:trace>
  <inkml:trace contextRef="#ctx0" brushRef="#br0" timeOffset="237597.1583">5690 10888 1177,'-17'-11'56,"2"-2"-33,-5 5 64,-7 3 0,-3 5-59,-3 0-21,-3 5-6,8 17 2,4 2-6,11 4 3,10 0-2,3 4-5,7-1 6,21-3-4,12-6 4,7-10-8,6-8-150,-4-4-88,-4 0-84,-6-9-218</inkml:trace>
  <inkml:trace contextRef="#ctx0" brushRef="#br0" timeOffset="238101.368">5877 10953 749,'0'-14'163,"0"5"-72,0 4 19,-5 2 23,-1 2-56,-3 1-48,-2 0-28,0 0 3,-2 0-4,2 11-3,4 0 2,2-4-1,5 0 0,0-4-7,0 4 3,0-3-2,2-3 7,4 2 1,-2-2 0,2 2 2,2-3 0,2 2-2,4 0 0,3-2 2,1 2 0,6-1-2,0-1 0,-1 0-1,0 0 1,3 0 0,-2 0-1,-1-15 0,-2-8 1,-4-7-4,0-6 1,-4-10 2,-7-8 2,-2-13-1,-4-5 2,0-3 9,-14 2 34,-2 15 29,-2 16-13,9 19 8,3 16-8,3 7-8,3 0-53,0 40-9,4 26-1,16 24 10,-3 11 0,0-3 1,-6 0-1,-9-10-2,-2-7-8,0-15-71,-5-12-58,-3-14-55,1-12-170,2-17-227</inkml:trace>
  <inkml:trace contextRef="#ctx0" brushRef="#br0" timeOffset="238364.4056">6231 10967 693,'28'-41'128,"3"15"-86,-3 12 86,-3 13-7,1 1-59,-5 3-39,-1 19-16,-5 4 2,-8 2 0,-7-2-1,0-1-5,0-8 3,-10-2-5,-5-10-1,-1-2-26,3-3-22,4 0-22,3-20-9,4-12-19,2-4 52,0-6 10,0-5-14,10 3-5,6 3 10,4 8 9,0 8 12,-1 4-140</inkml:trace>
  <inkml:trace contextRef="#ctx0" brushRef="#br0" timeOffset="238813.8276">6709 10752 1182,'-10'0'97,"5"0"-62,0 0 90,0 0-64,-3 2-58,-2 16-3,-2 6-1,-2 4 0,7-1 0,-1-1 1,8-6-2,0-5-6,0-2 4,5-8 2,11-3 2,5-2 0,4-2 7,2-19-3,0-2-3,-4 1 0,-2 2 1,-7 6-2,0 6 0,-4 5-1,-2 3 0,-2 0-2,0 0 2,-1 3-2,-4 3 2,1-4 1,0 0-1,-1-2 1,6 0 0,3 0 2,8-14 0,9-4-1,5 0 0,-1 0 0,3 6 0,-6 7-1,-4 5-3,-3 0-27,-4 0-198,-12 2-400</inkml:trace>
  <inkml:trace contextRef="#ctx0" brushRef="#br0" timeOffset="239797.1579">3039 12244 872,'-38'0'22,"4"0"-5,-2 3-16,0 4 17,-2 1 15,-1 2 6,5 8-19,2 4-15,3 8-4,4 11-1,5 8 1,4 16-1,7 13 0,5 22 1,4 16 2,0 18 7,0 25 0,0 11 2,1 15-2,6 12 27,3 1-13,0 11-8,2 1 14,-1 5 19,1 3-37,-1-3 1,1-11-5,2-23 2,0-35-7,6-26-1,1-27-1,4-19 3,4-18 3,4-12-1,3-15-3,4-12 1,5-8-1,16-9 0,17-9 2,23-27-2,19-23-3,22-11-3,17-19-45,7-22-287</inkml:trace>
  <inkml:trace contextRef="#ctx0" brushRef="#br0" timeOffset="240921.9926">8548 12176 162,'0'-26'32,"0"12"-20,6 0 36,-1 4 85,-5-1-7,0 3 6,0 0-21,0 5-38,0-1 39,0-1-25,0 0-28,11-6-11,12-3-30,16-6-10,12 0 6,8-2-9,2 3 3,-1 0-7,-2 1-1,-3 2 5,-4 2-5,-14 4 3,-11 6-1,-12 4-1,-7 0-2,0 8 0,5 40 1,6 34 7,3 32 3,0 29-4,1 20 14,-1 11 16,3 9 26,-2 13 2,-4 5-13,-3 1-23,4 3-9,9-15-11,8-16 14,5-19-6,-3-16-12,-6-20-4,-10-8 3,-12 2-1,-10 4 2,-12 6-4,-31-2 3,-15-10-2,-11-7-2,-7-14-2,1-13-6,7-21-44,4-32-73,4-24-134,5-18-852</inkml:trace>
  <inkml:trace contextRef="#ctx0" brushRef="#br0" timeOffset="242422.5667">3193 12842 194,'-7'0'395,"2"0"-284,4-7-22,1 2 12,0-2 33,0-2-51,1-1-61,14-1-21,5 2 6,0 4-2,-3 5-5,-5 0 0,-7 5-2,-5 20 5,0 12 3,-14 3-6,-13-1 6,-2 0-3,2-11-3,9-8 3,9-3-4,9-12 1,0-3-7,27-2-8,16 0 15,15-20 0,11-11-1,-7-4-3,-2-6-8,-8 1-10,-13 3 9,-14 4 3,-14 7 10,-11 6 3,0 5 12,-8 3 20,-9 5 23,-4 7-26,1 0-17,1 0-14,4 19 1,5 6-2,5 3-2,5 2-2,0 0 0,18-3 2,13-4-3,6-8 1,2-9 3,2-6 1,-5 0 2,-7-13 2,-8-10 0,-11-5 0,-6-5 3,-4 1-4,-7 4 8,-18 2-6,-8 8-5,-9 9-3,-2 9 1,2 0-2,7 5-1,14 17-9,9 2-24,12 2-62,12-4-71,28-8 1,17-11-115</inkml:trace>
  <inkml:trace contextRef="#ctx0" brushRef="#br0" timeOffset="242751.602">3922 12770 694,'-10'-5'180,"-12"5"-123,-1 0 17,0 0 2,4 0 13,4 0-33,9 12-37,0 4-17,4 5 2,2 4-4,0 3 0,8-2 3,14-1-1,5-7-1,5-8 4,0-6 0,-4-4 0,-5 0-4,-6 0 8,-4-18 0,-4-6 14,-4-6 14,-2-2-23,-3 0-11,0-3 0,-2 5-3,-10 7 0,-5 6 0,1 8-9,4 9-18,6 0-42,4 0-42,2 19-99,12-3-3,16-5-201</inkml:trace>
  <inkml:trace contextRef="#ctx0" brushRef="#br0" timeOffset="243073.2563">4223 12758 636,'0'-7'284,"0"3"-213,0-2 38,0 3 17,0-2-60,0 3-30,0 2-17,0 0-12,-1 0-7,1 4-3,0 20-4,0 6 7,0 2 0,10 1 2,8-9-2,5-5 6,0-8-6,2-10 8,0-1 2,0-4 11,-3-23 4,0-9-7,-4-7-3,-8-1-11,-10 1 0,0 2-2,-20 4 2,-19 12-4,-7 12 0,-8 13-11,2 3-3,7 31-71,12 1-172,16-3-541</inkml:trace>
  <inkml:trace contextRef="#ctx0" brushRef="#br0" timeOffset="244341.9548">5508 12613 787,'0'-12'77,"0"0"-19,11-1-42,9 1 38,5 5-16,2 5-33,-1 2 1,-8 0-5,-11 18-2,-7 16 4,0 10 0,-24 5 3,-11 2-4,-4-5 0,4-8 0,7-9-2,14-10 0,10-5 0,4-6-4,13-5 0,19-3-3,13 0 7,8-20 2,7-10 0,0-3-4,-1-1 2,-5 1 0,-13 1 0,-13 9 1,-14 5 0,-12 4 2,-2 4 35,0 3 66,-6 2-55,-4 1-6,-3 4-35,0 0-7,1 0-1,2 2-1,4 14 0,4 4-2,2 0-4,0 0 4,2-4 1,16-2 0,4-2 2,2-7 3,0-5-3,-1 0 2,-6 0-1,-5-7 0,-5-7 7,-4-4-2,-3-4-1,0-2-2,-2-2 2,-13 1-3,-3 8-2,2 3-2,1 7-2,6 4-10,4 3-3,3 0-43,2 10-29,3 9 19,25 0-69,8-3-5,10-5-94</inkml:trace>
  <inkml:trace contextRef="#ctx0" brushRef="#br0" timeOffset="244670.9476">6280 12645 690,'-15'-4'124,"-4"2"-81,3 2 87,-3 0-57,4 0-14,3 0-26,5 8-4,7 4-12,0 0-13,0 2 0,2 6 6,12-2-1,5 0 2,7-1-7,0-5 7,3-5-4,-4-5-3,-4-2 1,-4 0 1,-8 0 1,-1-7 7,-3-10 1,-3-7-5,-2 0-1,0-3-9,0 4 4,-14-1-4,-3 6 0,-4 8-1,-4 8-18,0 2-22,-2 2-36,7 18-66,8 4-22,12-5 25,0-7-169</inkml:trace>
  <inkml:trace contextRef="#ctx0" brushRef="#br0" timeOffset="245280.8857">6563 12661 313,'6'-7'311,"-3"-2"-238,0 1-32,2 2 22,-2 0-7,3 0-23,-2 0-31,-2 2 0,1-2-2,1-1-2,-2 2 2,0-3-6,0 0 6,1-3-3,-2 4 3,-1-2 0,0 4 1,0-1 14,0-1 68,0 3-19,0 0 12,0 3-25,-4-2-19,2 3 3,2 0-24,-2 0-2,2 0-2,0 0-7,0 0 0,0 12-5,0 13 4,0 7-4,0-2 5,0-5-2,3 1 1,7-9 1,-2-2 0,3-6 1,5-4-1,2-5 3,6 0-1,1-2 5,1-17-1,-5-6-4,-4 2 7,-6-1-7,-8-1 7,-1 4 3,-2 3 28,0 6 17,0 4-4,0 6-26,0 2 3,0 0-30,0 17-4,0 36-15,0 27 16,0 19 3,0 21-1,0-7-123,0 3-739</inkml:trace>
  <inkml:trace contextRef="#ctx0" brushRef="#br0" timeOffset="246897.9118">7616 12639 660,'6'-17'80,"7"2"-74,1-3 48,-2 2 18,-3 2 29,-6 3-33,1 4-40,-4 3-17,0 2-1,0 2-2,0 0 5,0 0-5,0 0 2,0 0-4,0 0-4,0 0 0,-7-5 4,-2 1-3,3 0 11,3 0 5,-1 2 38,4-3-16,0-2-15,0-3-15,4-5-6,9 0-4,3 4-2,0 2 1,0 8 0,-4 1 0,0 0-7,-4 14-2,-7 21 5,-1 14-1,-4 3 5,-20 0-3,1-8 1,5-10 1,6-11 0,8-10-4,4-5 0,4-8-2,24 0 4,14-6 3,13-20 0,7-9 0,-2 3-3,-3-5 3,-7 7-1,-13 2 3,-9 7-4,-13 6 3,-8 7-1,-7 1 5,0 3 3,0 2 11,-13 2 6,-4 0-21,-3 0-4,-1 2 0,5 18-1,5 6 1,7 6-8,4-6 3,0 3 3,5-7-2,14-2 3,5-6 2,7-7 3,0-7 2,1 0-4,-4 0 4,-6-14 0,-7-6-2,-6-3 7,-4-3-7,-5 0 0,0 0-3,-5 2-1,-12 4 0,-3 6 0,1 4-4,1 5 0,3 5-8,3 0-21,4 0-35,5 12-3,3 7-25,0-1 2,13-2-16,15-6 27,10-2-38,3-8-12,1 0-12,-1 0 0,-6 0 110,-9-10 35,-10 4 78,-9-1 77,-7 2 103,0 1-66,0-1-51,-12 3-73,-1 0-21,-1 2-27,1 0-7,2 0 5,4 0-4,3 0-5,4 9-8,0 0-1,0 4 0,0-1 12,0 4-6,5-2 4,12-1-5,3-2 4,2-5 4,0-3-10,-4-3 4,-7 0 2,0 0-3,-5-5 5,-2-11 1,-2-8-7,-2-2 4,0-2-9,-10-2 0,-6 4 0,0 6-3,-3 8-6,1 9-20,0 3-11,1 4-39,8 17-48,8-2-29,1-1 20,20-3-25,16-11-255</inkml:trace>
  <inkml:trace contextRef="#ctx0" brushRef="#br0" timeOffset="247221.7073">8955 12385 699,'-20'-14'249,"1"3"-181,0 5 59,-2 3-44,0 3-35,-1 0-3,0 5-18,1 25-20,2 10-6,6 10-2,4 4 0,9 0 1,0-4 3,7-4-3,17-11-3,2-9 3,6-6 0,-1-11 5,4-9 0,3 0 2,-4-5 7,-3-14-12,-14-4 4,-16 0 1,-5 6-7,-35 7-41,-27 10-54,-25 0-85,-23 12-177</inkml:trace>
  <inkml:trace contextRef="#ctx0" brushRef="#br0" timeOffset="248150.6537">2876 13774 580,'-7'-4'228,"4"0"-206,3-3 13,0-2 40,8-8-26,16-2-35,7-1-11,7 1 3,-4 12-5,-6 2 0,-7 5-1,-10 5-1,-7 25 1,-4 7 1,-2 12 0,-18 1 4,-3-4-4,-1-4-2,4-9 2,8-12 0,7-8-1,5-10-4,0-3-5,21 0 3,13-5 6,18-18 1,10-5 0,10 1 1,2-2-2,-1 3-23,-3 2-90,-12 2-105,-6 0-184</inkml:trace>
  <inkml:trace contextRef="#ctx0" brushRef="#br0" timeOffset="248473.6109">3602 13687 515,'-16'-7'130,"0"2"-65,5 3 9,2 2 21,2 0-23,0 0-37,-3 0-26,-1 18-2,0 7-5,2 5-1,6-2 1,3-2 1,0-1-1,3-8 0,14-1-1,7-10 4,3-4 6,-1-2 0,-3 0-2,-6-6 0,-5-10 0,-6-3 0,-3-10 4,0-1-1,-3-6 3,0 6-8,-7 0-7,-8 10 4,-4 6-4,1 7-4,0 7-15,2 0-57,3 18-41,12 5-41,1-6-86,13-6-185</inkml:trace>
  <inkml:trace contextRef="#ctx0" brushRef="#br0" timeOffset="248705.7503">3900 13614 623,'0'-7'175,"0"4"-38,0 3-5,0 0-18,0 0-13,0 0-47,0 0-37,0 0-17,0 15-4,0 16 4,0 10 0,0 8 0,5 2 1,-3 6-1,-1 1 0,-1 4-1,0-5-2,0-9-99,9-16-126,9-18-74,7-14-250</inkml:trace>
  <inkml:trace contextRef="#ctx0" brushRef="#br0" timeOffset="249033.8905">4180 13772 748,'0'-13'107,"0"8"-40,0 5 39,-3 0-2,3 0-43,0 0-48,0 0-13,0 20-8,10 8 8,5 2 0,4-6 1,-2-4 2,-1-4-2,1-4-1,-1-10 0,-4 1 2,-3-3 6,-2 0 0,-3-5 9,2-19 10,-3-5-8,-3-4-5,0-1-9,0 0 3,-13 5-3,2 2-5,1 10 0,5 8-4,5 9-5,0 0-55,0 0-219,0 12-93</inkml:trace>
  <inkml:trace contextRef="#ctx0" brushRef="#br0" timeOffset="249367.456">5223 13851 716,'39'-7'165,"9"-9"-165,11 0-16,-3-5-194</inkml:trace>
  <inkml:trace contextRef="#ctx0" brushRef="#br0" timeOffset="249531.0942">5743 13788 911,'16'0'56,"13"0"-54,15 0-2,12-9 4,9-4-4,5 1-2,1 0-124,-3 2-109,-4 4-295</inkml:trace>
  <inkml:trace contextRef="#ctx0" brushRef="#br0" timeOffset="249713.5486">6911 13721 1096,'0'0'149,"3"0"-137,8 0-5,7-7 17,16-11-17,14-3-7,15 0-50,12-4-677</inkml:trace>
  <inkml:trace contextRef="#ctx0" brushRef="#br0" timeOffset="249838.8632">7800 13615 1340,'0'0'111,"4"0"-91,7 0-11,13 0-8,6 4-1,-2-4-270</inkml:trace>
  <inkml:trace contextRef="#ctx0" brushRef="#br0" timeOffset="259089.5574">7900 10490 565,'11'-29'84,"0"0"-34,1 4 9,-4-1 4,-3 8 59,-3 4-5,-2 4-44,0 8-24,-2 2 3,-21 8-29,-14 36-23,-14 22-5,-3 22 4,4 11 1,6-1 0,11 1-3,14-10 3,19-9 0,3-10-4,43-13-16,18-19-54,11-22-230,3-16-216</inkml:trace>
  <inkml:trace contextRef="#ctx0" brushRef="#br0" timeOffset="259471.5338">8346 10742 804,'-10'-7'52,"-3"7"0,0 0-44,-9 25-3,-9 17 11,-3 10-2,-1 4-5,3-2-6,5-5-2,7-10 2,7-10-3,6-11-3,4-7 3,3-8 0,0-3 0,0 0 5,7-32 4,13-14 3,6-17-10,1-5-2,-2-6 0,-2-4 3,-2-2-2,-4 2-1,1 11 5,-7 21 0,-2 22 6,-6 22 6,2 2-17,4 38-9,5 24 2,4 19 7,-4 11 0,-1 2 0,-3-2 2,-4-3-2,-5-3-1,-1-14-180,0-14-222</inkml:trace>
  <inkml:trace contextRef="#ctx0" brushRef="#br0" timeOffset="260417.6409">8094 10874 567,'44'-14'33,"18"2"-33,11 3-4,5 0-3,4 5 4,0 0-13,-1 1 0,-4 0-13,-11-1 15,-14-6 8,-14 1 6,-16 0 8,-14 1 60,-6 4 78,-2-1 42,-5-2-73,-18 5-91,-10 2-17,-15 2-3,-5 20-4,-2 10 0,7 0 1,11 0-1,15-1-4,12-4 0,10 1 2,0-3-7,13-6 6,16-6 1,6-9 1,7-4-5,6-8 5,0-23-1,-6-11-5,-4-5-2,-9-10 1,-4-5 7,-11-6 1,-6-2 5,-8 1 1,0 11 3,0 18 11,-7 18 20,1 12 15,1 10-8,1 6-47,-2 32-14,6 23 11,0 11 0,0 2 3,23-2 0,7-6-4,6-8 3,6-6-3,4-11-117,1-14 28,-4-8-50,0-14 41,-2-5-48,-3 0 45,0-15-8,-6-13 51,0-4 60,-8-4 2,-5-3 46,-5-1 42,-11 3 25,-3-1 35,0 6-55,-15 7-7,-8 7 40,-5 12-37,-8 6-51,-4 0-21,-2 22-9,4 12 0,8 2-4,9 2-3,13 2-1,8-2-1,0-4 1,10-4-1,13-7 0,8-10 1,2-8 0,3-5 3,-2-2 5,1-24-2,-10-9-3,-2-7 0,-7-6 4,-4-2-4,-5-2 1,-4-3 2,-3-3 1,0 9-3,0 13 0,-3 14 3,-1 13 10,1 9-6,-3 12-11,0 32-20,4 21 19,2 7 1,0 2-4,24-2-1,6-4-91,3-7-134,0-14-73</inkml:trace>
  <inkml:trace contextRef="#ctx0" brushRef="#br0" timeOffset="260537.6304">9637 11064 596,'1'-17'57,"4"0"-38,7 2-12,3-1-7,2-7-9,1-3-290</inkml:trace>
  <inkml:trace contextRef="#ctx0" brushRef="#br0" timeOffset="260760.9996">9805 9974 248,'0'-28'852,"9"23"-812,26 10-36,18 46-4,11 28 32,2 31 0,-2 25-15,-15 15-8,-23 12-5,-26 10-2,-37 4-2,-55-4-58,-28 3-501</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4-08-08T04:11:09.972"/>
    </inkml:context>
    <inkml:brush xml:id="br0">
      <inkml:brushProperty name="width" value="0.05292" units="cm"/>
      <inkml:brushProperty name="height" value="0.05292" units="cm"/>
      <inkml:brushProperty name="color" value="#FF0000"/>
    </inkml:brush>
  </inkml:definitions>
  <inkml:trace contextRef="#ctx0" brushRef="#br0">8631 12485 313,'4'5'243,"-2"2"-199,-2-3-26,0-2 1,0-2 16,0 0-29,0 0-5,4 0-1,-1 0-4,4 0 4,-2 0 0,-2 0 4,1 0-6,-3 0 3,4 0-1,-1 0 0,6 1-5,1 1 5,4 0 2,3-2 1,7 3-6,1-3 2,-1 0 1,-3 0 0,-4 0-9,-5 0 8,-4 0-7,-5 2 9,-4-2-1,0 0 2,0 0 43,0 0 31,0 0-43,0-5-1,0 0 38,0-1-39,0 1 19,0 0-7,0 1-11,-1 0 3,-2 0-18,-1 1 7,-1-1 4,-2 3-26,-1 1 7,-3 0-7,-3 0 0,-5 5 3,-2 13-5,-3 5 0,3 2 5,2-1-1,10 1-8,3-5 4,6 2-2,0 3 1,4-2-4,13 3 5,7 0-4,6 0 7,7-2-4,3-2 1,2 0 0,-1-2 5,-10-4-5,-9-3 0,-13-4-5,-9 6 6,0 1-1,-28 4 1,-5-1 3,-3-4-4,-2-10-6,9-2 6,6-3-2,9-3 2,5-20-5,7-12-32,2-4 11,1-5 25,20-2-7,11 0 8,5 1-6,3 1 7,-2 4-1,-4 4 0,-8 4 9,-9 6 11,-13 3-5,-4 2 11,-21-2 1,-21 7-26,-14 5-2,-14 8 0,-9 3-6,-5 0-40,5 14-86,3 2-130</inkml:trace>
  <inkml:trace contextRef="#ctx0" brushRef="#br0" timeOffset="1424.8692">4135 13758 429,'-6'0'132,"2"0"-59,1 0 14,-1-6-15,1-4-46,-1 1 30,-2 2-23,2-3-9,0 3 28,2 3-17,1 0-13,1 3 44,0-3-51,0-5-15,11-1 0,13 1 0,4-8 1,4 7-1,0 7 0,-7-2-2,-8 5 3,-4 0-2,-5 8-6,-3 14 7,-1 9-1,-4 7 1,0 4 0,0 2 5,-6 2-1,-7-4-6,-5 0 4,-2-1-1,-2-8 2,2-3-3,2-6 0,4-4-1,4-9 3,5-3-2,4-3 1,1-3-1,0-2 0,0 0-13,18 0 13,17 0 1,15-17 1,16-12 0,15 1 0,16 2-4,4 3-211,-1 3-646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4-08-01T05:21:43.189"/>
    </inkml:context>
    <inkml:brush xml:id="br0">
      <inkml:brushProperty name="width" value="0.05292" units="cm"/>
      <inkml:brushProperty name="height" value="0.05292" units="cm"/>
      <inkml:brushProperty name="color" value="#FF0000"/>
    </inkml:brush>
  </inkml:definitions>
  <inkml:trace contextRef="#ctx0" brushRef="#br0">8535 16281 658,'0'0'0,"0"0"-79,0 0 34,7 0 40,9 3 5,3 8-329</inkml:trace>
  <inkml:trace contextRef="#ctx0" brushRef="#br0" timeOffset="186.8733">8489 16527 250,'-6'0'275,"6"0"-207,0 0-50,11-2 14,22-15 3,19 0-3,18-1-17,18 0-13,3-1-2,-3 2-110</inkml:trace>
  <inkml:trace contextRef="#ctx0" brushRef="#br0" timeOffset="688.5169">8394 16320 635,'1'-4'110,"12"-1"-110,12-8 1,9-1 6,11 2 4,12-2-8,7 0-3,9 2 0,-5-2-20,-6 0-298</inkml:trace>
  <inkml:trace contextRef="#ctx0" brushRef="#br0" timeOffset="3328.9108">9451 16029 23,'0'-17'607,"0"0"-533,0 2-63,0 3 46,0 3 81,0 5-45,0 4-3,0 0-50,0 0-40,0 23-4,0 16-2,0 19 6,0 9 3,0 2-2,0 4-1,0-6 0,5 1-5,2-6-125,-1-18-105,5-15-172</inkml:trace>
  <inkml:trace contextRef="#ctx0" brushRef="#br0" timeOffset="3719.1919">9850 16136 737,'-9'-12'124,"-4"4"-15,2 8-99,0 0-4,-2 8 12,-7 20-4,-1 11-8,3-4 5,8 9-8,8-7-2,2 2-1,3-7 1,19 5 4,4-11-4,6-5 3,5-2 0,1-15 3,3-4-7,-6 0 6,-8-4-1,-10-22-2,-8-2 0,-7-12 0,-2-1 3,0-3-6,-11 0 0,-6 9-1,-7 3 0,-1 13-16,-2 7-1,4 12-37,3 0-61,8 12-10,9 12-45,3-2-173</inkml:trace>
  <inkml:trace contextRef="#ctx0" brushRef="#br0" timeOffset="4095.3337">10406 16168 810,'-14'-8'120,"-1"0"-91,-1 6-3,2 2 41,-6 0-6,-2 6-49,2 24-8,8 2-4,1 12-4,11 1 1,0 1 3,21 2-2,10-8 4,7 0-2,7-8 0,2-10 1,-2-8-1,-3-9 4,-9-5-2,-10 0 3,-6-29-2,-3-1 5,-8-10-4,-5-6-2,-1 2 4,-3-1-5,-21-3 3,-1 6-2,-4 8-2,-3 10-1,0 12-5,1 12-14,6 0-78,6 22-85,14 4-38</inkml:trace>
  <inkml:trace contextRef="#ctx0" brushRef="#br0" timeOffset="4378.4501">11125 16325 994,'6'-9'72,"11"0"-53,18 0-18,13-5-1,8 2 9,12 6-2,3 2 4,11 0-11,10 4-6,3-4 6,-1 4 0,-9 0-3,-18 0-41,-18 0-123,-19 0 11,-18 0-13,-12-2-25,-12-6-67</inkml:trace>
  <inkml:trace contextRef="#ctx0" brushRef="#br0" timeOffset="4558.262">11777 16186 106,'-48'-18'131,"4"2"-5,7 0-49,8 4 39,10-2-1,9 0 0,5 5-44,3 6-6,2-1 23,0 2-41,0 2-25,0 0-21,3 28 1,11 31-1,-2 20 2,-6 23 2,-6 25-5,0 5 0,-17-6-240</inkml:trace>
  <inkml:trace contextRef="#ctx0" brushRef="#br0" timeOffset="17938.698">12519 1199 744,'-45'-26'9,"-10"13"-9,-12 13 12,-13 4 26,-8 41 14,-16 25 19,0 34-18,-3 33-10,7 33 3,14 26-25,25 10-4,29-2-10,32-21-7,18-21 0,48-26 0,29-28 1,25-28-2,19-36 2,9-32 2,10-15 11,2-53-13,-4-25 7,-14-21-6,-24-13 3,-31-15-3,-37-10 0,-42-15 4,-28-17-6,-58 0 0,-44 3-9,-37 19-43,-28 30-131,-30 25-108</inkml:trace>
  <inkml:trace contextRef="#ctx0" brushRef="#br0" timeOffset="23318.4519">12432 16194 615,'-13'-3'65,"2"-2"-13,3 1 19,4-1 73,1 0-57,2 1-19,1-4-27,0-2-20,0-4-20,6-2 1,12-2 1,0 0-2,3 9-2,1 0 1,0 9-1,-4 0 0,1 0-3,-5 0 2,2 9 1,-1 10 2,-2 7-3,-4 4 2,-7 6 0,-2 8 5,-10 14-3,-14 5-1,-10 5 1,0-6-1,-2-8-1,4-10 0,7-8 0,5-6 0,6-5-1,4-12 1,4-1 1,4-8-1,2-4-1,0 0 0,0 0-7,0 0 2,6 0-1,14 0 7,10 0 1,12-12-1,16-10 3,12-2-3,11 2 0,0-4-45,0 4-194,-8 5-71</inkml:trace>
  <inkml:trace contextRef="#ctx0" brushRef="#br0" timeOffset="24159.8874">13328 16154 737,'-12'-12'41,"6"8"14,4 2 47,2 2-28,0 0-56,0 0-18,23 24-14,14 16 14,15 9 11,7 4 2,0-2-5,0 0-5,-8-8 1,-5-5-4,-13-6 0,-8-2-1,-8-6-13,-10-9-231,-7-8-141</inkml:trace>
  <inkml:trace contextRef="#ctx0" brushRef="#br0" timeOffset="24389.8214">13689 16113 734,'-10'-11'15,"5"11"62,0-4-37,5 4 32,-5 0-23,-4 4-24,-7 27-19,-8 15-4,-4 15 0,-4 6 0,2 1 1,0 2-3,0-2 0,-3-10-1,3 0-1,-3-5-3,2-21-254</inkml:trace>
  <inkml:trace contextRef="#ctx0" brushRef="#br0" timeOffset="25745.9463">14491 15605 493,'0'-9'95,"0"6"-19,0 3-28,0 0 16,0 0 11,0 0 19,-2 0-31,-8 8-45,-11 38-15,-14 30 0,-9 34 8,-1 16 8,5 17 33,11 4-13,16-6-18,13-2-20,3-12 1,31-21-2,18-12 0,10-21-26,6-34-295</inkml:trace>
  <inkml:trace contextRef="#ctx0" brushRef="#br0" timeOffset="26835.9686">14880 16070 249,'0'-16'378,"0"6"-284,0 2-69,0 1 41,-4 0 43,-5-2-48,-1 4-6,-3 0-31,-3 2-3,-1 3-8,1 0-4,0 0 6,-1 8-8,3 6-7,7 4 0,2 8-3,5 0 1,0 10-3,7-4 4,20 8-2,8 0 3,7 4-3,7 1 3,-1 1 0,-3-6 0,-8 0 0,-12-6 2,-14 2-1,-11-4 1,-1 0-2,-29-2 1,-8-4 3,-6-8-3,-2-4 0,7-9 3,7-5-4,9 0 0,9 0 4,9-19 4,5-17-8,2-16-4,24-20 1,11-12 3,7-15-2,-1 9 3,-4 10-1,-12 17 2,-9 20-1,-15 11 0,-3 14 2,-9 4 7,-18 10-5,-9 4-5,-4 10-8,2 17 3,7 12-15,17-4-100,14 2-114,10-11-218</inkml:trace>
  <inkml:trace contextRef="#ctx0" brushRef="#br0" timeOffset="27008.2452">15439 16252 1135,'-11'0'54,"7"0"-47,4 0-7,0 0-11,10 0 8,21-8-5,17 1 8,10-12-80,-2 1-435</inkml:trace>
  <inkml:trace contextRef="#ctx0" brushRef="#br0" timeOffset="27344.1416">15976 16052 1016,'-26'0'44,"7"0"-24,11 0 26,2 0 40,-2 4-48,-2 15-32,2 8-4,5 4-2,3 10 1,0 3 0,15-4-1,12-3 3,8-7-3,3-9 7,4-11-7,1-10 2,-6 0 1,-7-13 5,-5-19-3,-9-7-2,-6-1 5,-10-1-2,0 0-2,-10 4 0,-19 8-4,-5-1-24,-6 10-58,-3 3-67,5 8-136,8-4-408</inkml:trace>
  <inkml:trace contextRef="#ctx0" brushRef="#br0" timeOffset="27584.1362">16261 15825 783,'8'-9'297,"12"9"-251,11 0-42,15 0 62,8 13 18,4 23-48,1 12-17,-2 10 3,-14 7-10,-20 12-8,-23 22-1,-29 14 2,-39 9-5,-22 2-23,-8-22-209,5-22-307</inkml:trace>
  <inkml:trace contextRef="#ctx0" brushRef="#br0" timeOffset="31411.3681">17078 16022 689,'0'0'88,"0"0"-88,10 26-6,14 4 6,8 12 12,9-2 13,5 8 11,5-4 8,-2 2-30,0 2-7,-7-6-5,-7-3-1,-7-7 0,-9-10-1,-6-8-4,-4-1-104,-5-13-42,-4 0-104,0 0-98</inkml:trace>
  <inkml:trace contextRef="#ctx0" brushRef="#br0" timeOffset="31597.3957">17517 16186 260,'-8'-58'23,"2"-4"0,0 4 8,1 5 64,2 18 66,1 16-24,0 13-37,-1 6 12,-5 32-96,-11 36-10,-14 33-6,-17 26 15,-16 6-12,-12 6-3,-7-5 0,0-18 0,15-19-222</inkml:trace>
  <inkml:trace contextRef="#ctx0" brushRef="#br0" timeOffset="36029.2092">14300 15205 462,'3'-14'46,"-1"5"-9,-2 0 20,0 1 34,0 6-6,0-2-18,-2 0-23,-5 4-11,-9 0-29,-6 0-3,-5 4-2,-9 12 3,-4 9-2,-2 1 1,1 6-1,7-6 2,6 6-3,5-6 3,12 6-4,7-2-2,4 7 4,0 4 0,0 3-8,7 5 6,7 1 1,-4 5 2,-2 6 0,-2 5 1,-5 4-2,-1 3 0,0 3 0,2 0 0,-2 1-2,1 6 4,2-2-4,0 3 4,2-12-2,3-5 0,-1-6-1,1-5 1,3-3 0,3-3 0,-1-2-1,1 1 1,-3-12 0,-1-3 1,0-1-1,-3-8-1,-2 1 0,0-2 2,-3-2-2,-1 0 3,-1-4-2,0 5 0,0-5 2,0-4-2,0 2 1,0-2 2,0 0-6,0-2 4,0-3-1,0 5 0,0-5-1,0 1 1,2-2-1,3 0 1,1-2-1,2 2-1,-3 1 2,3 0 0,0-5 0,2 6 0,2-6 2,3 4-1,6-4-2,7-4 2,12 0-1,13 0 8,12 0-8,12-16 0,0-7-216</inkml:trace>
  <inkml:trace contextRef="#ctx0" brushRef="#br0" timeOffset="70576.9365">18027 15978 572,'0'-15'46,"0"-3"-28,0 5 46,0-1 0,0 2-8,0 1 3,0 3-31,0-4 32,0 2-7,0 4 13,0-2-7,0 5-9,0-2-4,0 5 19,0 0-13,0 0-15,0 0-30,0 8-7,0 22-23,0 16 19,0 17 4,2-1 0,3-4 3,2 4-4,-3 1 3,-2 4-2,-2 0 2,0-5-2,0-8-62,0-14-53,0-11-23,0-17-40,0-12-60,0 0-176</inkml:trace>
  <inkml:trace contextRef="#ctx0" brushRef="#br0" timeOffset="70975.6163">18540 15859 248,'17'-26'281,"-7"4"-206,-4 4 22,-4 6 2,-2 6 60,0 6-12,0-5-34,0 5-58,0 0-22,-14 5-14,-9 36-19,-9 12 0,-9 18 0,4 2 10,6-2 10,12-5-3,10-4-13,8-4 0,1-3-3,7-10-1,14-4 0,8-11 0,4-12 2,2-8 1,2-10 4,-2 0-2,-3-14-1,-7-18 1,-9-3 3,-7-2-1,-9 6-3,-2 9-4,-39 12-32,-27 10-115,-25 14-291</inkml:trace>
  <inkml:trace contextRef="#ctx0" brushRef="#br0" timeOffset="75580.6083">19222 16172 753,'-5'0'84,"5"0"-62,0 0-2,0 0 32,0 0 44,0 0-14,0 0-43,0 0-23,0 0-8,0 0 0,0 0 6,0 0 3,0 0-1,-2 0 4,0 0 7,2 0 6,-1 0-7,1 0-10,0 0 9,-2 0-2,2 0-14,0 0 3,0 0-9,0 0-2,25 0-1,20 0 1,20-12 6,12 2-2,5-7 1,2 4-6,-6-1 3,-7 0-2,-12 2-1,-12 7 0,-15 0 0,-14 1 1,-11 4-1,-6 0 0,-1 0 1,0 0-1,0 0 0,0 0 0,0 0 0,0 0 0,0 0-3,0 0-15,0 0-60,-8 0-27,-7 12-21,-5 2-63,-3 4 15,1-8-27,-5-2 12</inkml:trace>
  <inkml:trace contextRef="#ctx0" brushRef="#br0" timeOffset="75837.8988">19616 16062 448,'-7'-26'121,"4"3"-54,1 4 34,2-2-19,0 3 80,0 8-62,0 1-24,0 0-9,0 9 23,-1 0-31,1 0-26,0 0-33,0 5-1,0 31-25,0 12 19,3 16 7,7 1 17,0 1-12,4-1-4,-1 2 6,4 1-7,-4-17-141,-3-14-496</inkml:trace>
  <inkml:trace contextRef="#ctx0" brushRef="#br0" timeOffset="77239.4934">20684 15857 195,'17'-9'44,"-2"-6"-32,-1 7 18,2-1 27,-6 9-23,-5-5-27,-2 5-7,-3 0-8,0 0-116</inkml:trace>
  <inkml:trace contextRef="#ctx0" brushRef="#br0" timeOffset="77753.029">20729 15512 917,'-12'-8'10,"-7"8"61,-5 30-71,-11 29-7,-7 25 7,-1 14 23,5 6 23,10 3-24,17-6-15,11-9-1,0-5-4,15-7-2,15-3 1,10-15-1,12-12-46,6-24-150,5-26-181</inkml:trace>
  <inkml:trace contextRef="#ctx0" brushRef="#br0" timeOffset="78107.7963">21194 15763 643,'-19'-10'273,"1"6"-202,1 4-52,-1 9 12,-12 37-11,-9 19 2,-1 16 20,0 3 3,13-2-20,15-2-5,11-10-11,1-4-2,8-6-6,17-11 2,8-9-2,9-13 1,4-22 0,-1-5 2,-3-5 4,-10-22-2,-11-7 4,-9-2 0,-11 3-2,-1 3-1,-3 11-5,-20 6-2,-7 9 0,-9 4-23,-6 20-42,2 13-77,6 3-116,16-10-331</inkml:trace>
  <inkml:trace contextRef="#ctx0" brushRef="#br0" timeOffset="78280.7864">21554 16270 1106,'0'-12'36,"19"4"-36,16-2-19,12 0 12,7-8-74,-2 0-216</inkml:trace>
  <inkml:trace contextRef="#ctx0" brushRef="#br0" timeOffset="78617.8961">22169 16012 1002,'-22'-4'77,"9"4"-71,0 0 69,0 0-2,-3 26-41,-4 6-30,4 8 4,7 4 4,9-3-7,0-2 3,2-3-5,24-4 5,4-10-4,6-13 0,8-9 4,-1-4 2,2-26 8,-5-11-10,-6-2 1,-10-3 1,-8-7-3,-10 7-1,-6 2 2,-3 0 0,-17 16-6,-5 5-5,0 14-29,0 9-40,3 0-73,5 0-203</inkml:trace>
  <inkml:trace contextRef="#ctx0" brushRef="#br0" timeOffset="78872.4135">22504 15691 852,'0'-14'380,"0"14"-297,16 0-83,21 6 8,17 28 74,11 12-3,-1 12-42,-9 2-14,-17 9-17,-20-3-6,-18 2 2,-7 8 4,-34 1-6,-19 6 0,-15 1-97,-4-3-75,7-12-122,16-25-205</inkml:trace>
  <inkml:trace contextRef="#ctx0" brushRef="#br0" timeOffset="79293.7193">22916 15221 984,'0'-3'25,"0"3"-25,10 0-5,12 0 5,1 0 27,8 3-1,0 6-5,-1 6-12,-3 10-9,-4 9 2,1 19 2,-6 12 25,-2 17 17,-6 17 1,-6 3-6,-1 4-8,0-4 11,-2-3-9,1-5-17,-1-14 8,-1-8-23,0-5-2,0-9 4,0-5-3,-26 2-1,-16 8 5,-17-2 1,-19 6-3,-9 0-4,-8-8-155,-2-7-319</inkml:trace>
  <inkml:trace contextRef="#ctx0" brushRef="#br0" timeOffset="80715.2099">8621 17708 811,'-9'0'121,"6"0"-110,3 0 37,0 0 23,0-8-27,13-1-38,17-5-5,15-3-1,4 9-8,-1 1 3,-4 7-101,-12 0-124,-11 7-111</inkml:trace>
  <inkml:trace contextRef="#ctx0" brushRef="#br0" timeOffset="80855.9597">8639 17861 628,'-27'5'128,"14"-5"-97,12 0-31,1 0-2,34 0 2,21 0 15,24-24-5,21 2-9,10-3-2,1-1-171</inkml:trace>
  <inkml:trace contextRef="#ctx0" brushRef="#br0" timeOffset="83464.5535">9694 17619 295,'-4'-9'101,"2"-3"-55,2 6 0,-3-6 42,1 4 9,1 2-30,-3-2-27,4-2-2,0 6 0,0 4 22,0-4-8,0 4-15,-1 0 6,1 0-16,0 4-27,0 32-17,0 12 17,0 10 8,0 0-1,3 5-6,2-5 1,4 2 0,-3 2-4,1-4-90,-1-5-142,-4-18-367</inkml:trace>
  <inkml:trace contextRef="#ctx0" brushRef="#br0" timeOffset="83916.1029">10103 17691 812,'-15'-14'14,"1"11"34,4 3-9,0-4 50,-3 4 7,-3 0-69,-2 12-23,6 14-4,1 2-2,7-2 0,4 7 2,0-1-6,9-3 4,9 3 0,4-1 1,2-3-2,3-6-1,0-4 8,1-11-9,-5-2 10,-2-5-2,-5 0-2,-3-18 0,1-13 6,1-8-7,-3-2 6,-3-5-5,-5 3 0,-4 6-1,-2 4 1,-16 13-1,-5 11-4,-4 9-4,-4 0-6,5 14-27,2 13-15,11-1-11,11-3-39,2-5-34,10-6-123</inkml:trace>
  <inkml:trace contextRef="#ctx0" brushRef="#br0" timeOffset="84311.9448">10745 17708 725,'0'-8'115,"0"8"-77,0 0 76,-7 0-7,-3 0-58,-4 0-46,-2 4 6,-1 18-4,0 1-1,4 9 1,4-5-2,5 11-2,4-1 5,0-1-6,13 4 4,10-5-3,6-6 1,4-3-1,4-11 0,-2-13 3,0-2 1,-3 0-3,-6-9 5,-2-13-4,-7-8 3,-4-6-1,-7-4 3,-4-1-2,-2 1-3,0 4 0,-14 8 3,-8 2-5,-5 12-1,-7 10-7,-8 4-21,-5 0-49,1 14-66,8 8-50,14-3-112</inkml:trace>
  <inkml:trace contextRef="#ctx0" brushRef="#br0" timeOffset="84577.6405">11440 17947 868,'-26'0'207,"15"0"-183,11 0-24,7 0-25,26 0 25,17-6 5,18-8 2,15-2-6,4-3-1,-1 5 0,-6 2-7,-12 2-71,-16 2-105,-14 6-44,-18-2-113</inkml:trace>
  <inkml:trace contextRef="#ctx0" brushRef="#br0" timeOffset="84784.7099">11867 17839 439,'-41'-5'105,"7"-5"-60,6-6 4,4-4 47,5-6-36,3 0-9,4 4-5,4-1-4,3 9 9,4 11 26,1 3 2,0 0-34,0 0-45,0 30-19,0 15 9,8 18 10,4 3 0,1 11 0,-1 11-2,-2-7-183,-4-1-262</inkml:trace>
  <inkml:trace contextRef="#ctx0" brushRef="#br0" timeOffset="87559.3919">12406 17704 777,'-9'-8'18,"4"-2"18,2 1-23,1-3 64,2-1-23,0-1-11,0 0-1,10 0-33,12-2-9,4 6 0,3 1-1,4 9-2,-4 5-5,-3 21-1,-5 13 7,-6 7 1,-12 3 1,-3 6 1,-1-4 1,-23 4-2,-5-1 0,-4-1-2,-2 3-4,5-13 1,7-13 0,6-8 4,10-16 1,5-2 1,2-4-1,0 0-2,0 0-8,16 0 10,17-13 1,14-14-1,16-1 2,9 2-2,4 0-4,2 8-103,-4-5-70,-3 2-169</inkml:trace>
  <inkml:trace contextRef="#ctx0" brushRef="#br0" timeOffset="87815.4547">13203 17711 680,'-19'-20'67,"7"3"0,5 11-8,7 3 61,0 3-23,0 0-52,7 0-45,22 0-4,15 12 4,10 15-3,5 1 4,1 9-1,-2-4 0,-4 4 1,-2-2 1,-2-5-2,-5-5-3,-2-7-55,-8-6-77,-6-9-108,-7-3-434</inkml:trace>
  <inkml:trace contextRef="#ctx0" brushRef="#br0" timeOffset="87972.6461">13662 17624 208,'-25'-18'436,"4"14"-336,7 4-83,-5 4-16,-4 32-1,-9 22 3,-6 11-3,-9 18-1,-6 12-2,-4 7-144</inkml:trace>
  <inkml:trace contextRef="#ctx0" brushRef="#br0" timeOffset="89112.9118">13566 17674 404,'0'-4'42,"0"4"-42,0-2 0,0-1 0,0 3 1,0-5-1,0 1 0,0 4 3,0-4-3,0 4 12,0 0-9,0-2-3,0-3 0,0 5-6,0-3-52,0-1-100</inkml:trace>
  <inkml:trace contextRef="#ctx0" brushRef="#br0" timeOffset="89299.8747">13569 17606 352,'0'0'61,"0"0"-60,0 0-1,0 0 0,0 0 0,0 0-1,0 0 1,0 0-3,0 0-1,0 0-40,1 0-111</inkml:trace>
  <inkml:trace contextRef="#ctx0" brushRef="#br0" timeOffset="89706.8927">13599 17606 232,'0'0'107,"0"0"-94,-2 0-10,0 4 32,-1 2 16,0 2-30,0 6 5,-4 4-9,-2 0 2,-2 8 1,-7 4 8,0 2-5,-9 1 19,1 2 11,-2 0-20,-3-3-9,2 0 2,3-2 6,3-4 9,8-12-10,4 0 2,3-4-21,2-8-4,4 0-8,0 2 0,2 0 0,0 6-2,0 2-6,0 2 8,-1 4 0,-1-4 0,-3 5-2,0-8 1,0 3-71,0-5-43,0 0-35,3-5 13,2-4-19,0 4 10,0-4 30</inkml:trace>
  <inkml:trace contextRef="#ctx0" brushRef="#br0" timeOffset="98831.5931">14294 17696 353,'-2'-5'88,"2"5"-40,0 0 17,0 0 37,0-5-14,0 5-40,0 0 2,0 0 8,0 0 4,0 0-6,-2 0-13,2 0-21,0 14-21,0 22 5,0 12 4,0 10 17,0 6-10,0 3-10,0 0-1,0-6-3,0-11-3,0-6 0,0-8-3,0-14-5,0-22-404</inkml:trace>
  <inkml:trace contextRef="#ctx0" brushRef="#br0" timeOffset="99424.3588">14578 17723 582,'-7'-5'82,"4"-2"-14,1 4-7,2-1 54,-1 0-18,1 0-32,0-1-13,0 0-24,0 1-18,4-4-9,10 4 1,5 2 1,-1 2-6,0 0 0,-1 0-1,-4 18-1,-3 0 1,-5 4 4,-3 1-1,-2 0 5,0 0-8,0-2 7,0-3-3,0 4 1,-3-4-1,3-4 0,0-1-2,0-3 0,4-2 2,12 0-2,3-2 0,7-3 4,-2-3-1,4 5-1,-3 1 0,-7 2 0,-5-1 0,-4 0 1,-8 1-1,-1 2 0,0 6 0,-3 8 5,-20 10-2,-13 6-1,-10 3-2,-4-4-23,3 1-147,7-18-1,12-7-174</inkml:trace>
  <inkml:trace contextRef="#ctx0" brushRef="#br0" timeOffset="99868.6467">15066 17704 231,'0'-13'698,"0"8"-580,0 1-56,0 4 23,0 0-17,0 0-17,0 0-42,0 0-1,0 0-8,0 9-1,0 23-7,0 3 8,0 14-1,0-10 4,6-7-6,11 1 2,4-11 0,2-5 0,4-8 1,4-9 0,1 0 4,1-14 3,-4-16-7,-3-2 5,-6-3-1,-8-1 1,-1 8-3,-7 2 8,-4 12-9,0 6 8,0 8 43,0 0-21,0 8-31,0 36-15,0 21 15,0 32 5,0 24-2,0 17-3,4 11-1,17-17-11,4-30-296</inkml:trace>
  <inkml:trace contextRef="#ctx0" brushRef="#br0" timeOffset="104423.2804">19048 17619 232,'-2'-3'39,"2"-1"-39,0 4-30,0 0-110</inkml:trace>
  <inkml:trace contextRef="#ctx0" brushRef="#br0" timeOffset="169010.6755">16272 17795 809,'-7'0'131,"6"0"-102,1-5 15,0-1 36,0-6-2,0-2-18,0 0-3,10-4-39,7 6-18,7-2 0,3 5-1,3 4-4,2 5-39,0 0-139,-5 10-136</inkml:trace>
  <inkml:trace contextRef="#ctx0" brushRef="#br0" timeOffset="169188.1302">16152 17923 974,'-25'0'125,"15"0"-106,10 0-14,0 0-5,8 0-6,21 0 3,17-4 3,18-4 5,9 1-5,7 0-75,-1-3-138,-5-3-117</inkml:trace>
  <inkml:trace contextRef="#ctx0" brushRef="#br0" timeOffset="169662.6175">16881 17638 968,'-12'-14'98,"10"6"-57,2 4-28,2-2-11,15-2-2,4 4 3,6 2-3,5 2 0,1 0-3,-3 0 3,-5 6-1,-10 12 1,-13 4 0,-2 8 0,-13 2 0,-17 0 0,-5-2-8,0-2-1,3-10 8,8 3 2,11-8-3,6 1 4,7-4-4,0 2-3,25 2-4,12-2 7,12-5 2,6 1 2,-2 2-2,-8-3 2,-13 7-2,-14-2 0,-18 3-2,-4 13 2,-32 7 11,-21 10-8,-5 3-2,0-4-1,12-12-3,16-6-8,15-8-80,19-9-110,0-9-236</inkml:trace>
  <inkml:trace contextRef="#ctx0" brushRef="#br0" timeOffset="170037.3977">17716 17612 990,'0'-10'113,"0"10"-81,-5 0 4,-10 0 6,-12 4 38,-9 23-78,-6 14 7,0 8 7,7 0-2,11-5-1,9 5-13,12-8 4,3 0-5,0-3 1,18-6-3,14-4 3,5-7 0,7-8 0,-4-13 0,-5 0 2,-12 0 2,-10 0-4,-7-8 5,-6-11 4,0 7 1,-6-11-10,-7 5-19,-3 6-3,-1 2-16,3 6-15,6 0-10,8 2-61,0-3-68,12-2-220</inkml:trace>
  <inkml:trace contextRef="#ctx0" brushRef="#br0" timeOffset="170517.5531">18203 17628 217,'-18'-16'757,"4"6"-652,1 2-86,1 1 67,-6 4-32,-1-1-12,4 4-17,3 0 0,7 0-12,5 0-13,0 0-6,0 22-3,0 9 3,10 1 5,13-1-3,6-1 4,0-2 1,-1 2-1,-3-2 0,-5 2 0,-7-2 2,-6-1-2,-7-1 0,0-2 0,-15-2 3,-12-4-1,-4-6 0,-3-3 2,2-9-1,0 0 0,9 0 2,3-14-1,10-11 0,10-8-4,0-6-4,21-16-7,15-3 1,7 6-2,3 2-11,-3 10 17,-8 10-6,-14 5-24,-12 10 5,-9 1 19,-23 10 6,-24 2-42,-22 2-118,-9 0-60,-7 6-216</inkml:trace>
  <inkml:trace contextRef="#ctx0" brushRef="#br0" timeOffset="187174.6424">1868 15244 560,'0'-14'179,"0"5"-84,0 0 9,-10 1 13,-1-5-10,-5 8-33,-6 5-6,-4 0-5,-7 0-35,-6 5-15,-4 25 1,-3 3 2,3 11 3,4 4-5,11 1-9,11 2-2,12-3-3,5-4-3,10-3 2,20-5 0,12-13-1,7-7 1,6-9 2,3-7 7,-3 0-8,-3-14 0,-16 0 0,-13-4-1,-15-1 0,-8 2 0,0-5 2,-15-1-2,-8 5-2,-6 2 3,0 10 0,1 2-4,5 4-3,8 0 5,10 0-2,5 0 2,0 0-14,15 4 6,17 2 10,11-4-2,6-2 0,0 0 2,-7 0 1,-15 0-1,-12 0-3,-9 0 0,-6 0 2,0 6-3,0 8 1,0 4 0,-3 7 6,0-2-1,2 4-2,1-1-1,0 2 1,1-6-3,11 4-3,-1-2-19,2 2-113,-4-3-48,1-9-157</inkml:trace>
  <inkml:trace contextRef="#ctx0" brushRef="#br0" timeOffset="187386.9293">2213 15462 986,'-8'-4'141,"5"4"-98,3 0 0,0 0-18,0 0-19,0 10-6,9 16-2,4 10-2,-1 4 4,-11 9 0,-1-3-7,0 1-134,-19-6-210</inkml:trace>
  <inkml:trace contextRef="#ctx0" brushRef="#br0" timeOffset="187548.2681">2153 15370 878,'0'-8'61,"0"6"-60,12-1-1,11 3-8,7 0-24,2 0-162,-1 0-256</inkml:trace>
  <inkml:trace contextRef="#ctx0" brushRef="#br0" timeOffset="188389.7187">2371 15490 669,'3'10'76,"7"6"-73,2-2 10,1 8 63,4-4 25,0 5-17,3-1-37,-2 0-23,0-5-10,-1-2-2,-5-4-9,-4-4-3,-3-3 1,-3-4 5,1 0-6,-3 0 15,0-4 8,5-22 0,5-7-22,3-2-1,2-1-2,4 8-14,-1 6-102,5 5-1,-4 11 29,0 4 1,-4 2 16,-2 0 45,-1 6 18,-2 8 10,0 0 0,0-6 13,3-2 8,-2-2 13,2-4 17,0 0-15,3 0-7,-2 0 3,1-14-12,-1-4-8,-9 4 2,-2-1 19,-3 4 60,-3 3-6,-12-2-28,-10 10-25,1 0-22,-2 0-5,2 18-4,4 10 1,8 4-4,7 3 0,5 1-3,0-9 2,17 4-2,5-13 2,3-8-4,1-6-2,3-4-60,0 0-58,-2-20-13,0-6 6,-6 0 63,-5-2 26,-5 2 34,-1-5 9,-4 4 19,0 1 24,1 7 44,-2 6 0,-1 4 10,-4 9-23,2 0-39,4 4-27,0 24-7,6 10 16,0 8 3,-1-1-7,3-5-8,-2-8-1,-2-6 0,-2-14-3,-3-6 0,-3-6-1,1 0 3,1-18 25,4-19 8,4-6-26,2-16-7,5 6 5,1 4 4,4 8 5,-3 15-4,-1 13-8,1 12-5,-3 1-2,3 14-1,2 18-5,0 7 8,-5 6-3,-1 4-23,-9-1-169,-2-7-205</inkml:trace>
  <inkml:trace contextRef="#ctx0" brushRef="#br0" timeOffset="188517.5603">3491 15700 1082,'0'0'152,"0"0"-152,3 0 4,5 19-4,-1 11 2,-4 4-2,-3-1-131</inkml:trace>
  <inkml:trace contextRef="#ctx0" brushRef="#br0" timeOffset="189942.9071">4263 15552 570,'0'-9'108,"-4"0"-39,2-1 4,-1 2 42,2 4-13,1-1-10,0 2-55,0 3-13,0 0-7,-3 0 0,3 0-8,0 0-9,0 18-6,0 8 6,0 9 3,0 1 1,0-4-3,0-4-1,3-2 1,5 0-1,4-8 0,-1-4 0,3-2-3,-1-6 3,1-3 0,-1-3 1,0 0-1,-3 0 0,-1 0-2,-2-7 2,0-7 2,-4 0 1,1 0-2,-2 2 1,-1 6-1,-1 1-1,2 5 0,0 0 0,5 0-7,6 0 6,8 7-1,10 5 2,4-2 3,6-2-3,-2-8 0,-2 0 2,-10 0-2,-11-5 0,-7-12 4,-9-1 6,0-12-2,-5 2-5,-14-3 5,-6 4 3,-2 0-8,6 8-3,6 6-1,6 3-3,9 8-2,0 2-120,10 0-280</inkml:trace>
  <inkml:trace contextRef="#ctx0" brushRef="#br0" timeOffset="190115.4773">4901 15593 891,'0'-14'93,"5"-3"-88,17 2-3,4 2-4,4 1 2,3 10-7,-5 2-11,-6 0-264</inkml:trace>
  <inkml:trace contextRef="#ctx0" brushRef="#br0" timeOffset="190248.3337">4991 15779 469,'0'0'258,"13"0"-249,19 0 13,13-21 9,10-10 4,7-5-34,2-4-1,-6-8-248</inkml:trace>
  <inkml:trace contextRef="#ctx0" brushRef="#br0" timeOffset="190842.0985">5658 15357 682,'-17'-9'85,"4"3"-12,3-2 61,-1-1-24,6 4-12,2 1-26,3 0-12,0-3-28,0 0-14,2-5-5,12 2-10,3 0-3,5 10 0,0 0-1,-2 18-3,-5 23-4,-10 17 7,-5 5-2,-5 7 1,-15-7-13,4-22-28,7-10 30,9-13 11,7-14-7,25-4-2,26-22 9,21-24 2,14-12-2,7-9-48,-3 2-300</inkml:trace>
  <inkml:trace contextRef="#ctx0" brushRef="#br0" timeOffset="191458.2078">4354 16325 624,'-6'-18'113,"2"-1"-15,-1 7-4,4 6 36,-1-2-20,2 8-39,0 0-32,0 0-30,0 0-9,0 19-11,0 11 9,10 5 2,-2 7 0,-1-1 0,0-3-8,-2-10-87,2-10-59,-1-11-56,1-7-139</inkml:trace>
  <inkml:trace contextRef="#ctx0" brushRef="#br0" timeOffset="191864.3283">4363 16320 287,'-12'-25'342,"4"6"-253,4 13-7,4 2 9,0 0-44,0-4-25,15-2-16,14-2 2,6-2-4,0 7 0,-4 4-4,-10 3 0,-4 0-1,-13 15-6,-4 6 6,0 16 1,-10-2 0,-8-3 1,1-2-1,7-11 0,7-5 0,3-6 0,2 0-1,18-6 1,8 0 6,10-2 4,4 0-2,1 0 16,-5-2-10,-9 0 7,-5 2-4,-9 0 3,-6 0 2,-6 0-9,-3 0-6,0 6 7,0 8-3,-10 8 3,-14 4-3,-10 4-7,-7 6-2,-5-4-2,2-1-2,6-4-72,7-8-106,15-7-93</inkml:trace>
  <inkml:trace contextRef="#ctx0" brushRef="#br0" timeOffset="192019.5883">4991 16411 787,'7'-7'18,"2"4"-18,1-1-1,-7 4 1,2 0-33,-5 22-216</inkml:trace>
  <inkml:trace contextRef="#ctx0" brushRef="#br0" timeOffset="192138.3548">4959 16645 606,'14'-4'101,"25"-22"-98,16-10-3,11-8 0,6-6-3,-5-4-325</inkml:trace>
  <inkml:trace contextRef="#ctx0" brushRef="#br0" timeOffset="192958.0039">5615 16084 708,'-8'0'151,"7"0"-95,1 0-41,0 0 4,0 3 16,0 20 18,0 9 25,3 3-60,5 2-13,-2 11-3,-4 1 0,-2 5-2,0-4-4,0-10-97,1-14-237</inkml:trace>
  <inkml:trace contextRef="#ctx0" brushRef="#br0" timeOffset="193339.0617">5860 16212 795,'0'-16'136,"0"6"-93,0 3 40,-3 2 53,0 3-36,-1 2-45,3 0-29,-5 0-16,2 0-8,-6 5-2,-4 12 0,2 12-1,6-3 1,6 6-2,0-2 0,4-2-2,17-6 4,6-5 0,4-12 1,4-1-1,3-4 5,-6-9-3,-5-16 0,-8-3 0,-10-2-1,-7 1 3,-2 0 0,-3 3 3,-18 1-7,-2 4 0,-2 1 1,3 8-2,6 7-11,8 5-25,8 0-57,0 0-89,18 0-157,13 5-363</inkml:trace>
  <inkml:trace contextRef="#ctx0" brushRef="#br0" timeOffset="193655.4737">6381 16092 880,'-6'0'234,"0"0"-202,0 0-2,2 6 74,-2 6-19,1 6-59,2 10-17,3 7-1,0 0-5,13-3 0,9-2-2,5-7 1,2-9 3,5-9-1,4-5 1,-1 0 4,-2-23 5,-7-8 2,-6-5-10,-10 0 3,-8 0 0,-4 1-7,-16-2 0,-21 11-2,-23 10-3,-16 14-13,-12 2-26,-6 23-77,3 12-149,9 5-382</inkml:trace>
  <inkml:trace contextRef="#ctx0" brushRef="#br0" timeOffset="195409.4314">4490 17253 747,'-3'0'169,"3"0"-161,-3 0-7,3 0 1,0 0 9,0 0-9,0-4-2,0 4-5,0-5 2,0 5 2,0 0 1,0 0-2,0 0 2,0 0-2,0 0 2,0 0 1,0 0-1,0 0 2,0 0-1,0 0-1,0 0 2,0 0 1,0 0 4,0 0 16,0 0 2,0 0 0,0 0-6,0-7-8,0 1-1,9-6-8,1-2-1,0 4 1,-1 1-1,-3 2 6,-2 5 8,-3 2 4,-1 0-1,0 0-5,0 0-1,0 0-4,0 0-6,0 9-1,0 10-1,0 3 13,2 4-9,6-4-2,2-4 3,2-4-3,1 0-1,5-2 0,0-6 0,-1-2 0,7 4 1,-4-8-2,4 0-4,-3 0-10,-1 0-109,-1-3-75,-6-12-116</inkml:trace>
  <inkml:trace contextRef="#ctx0" brushRef="#br0" timeOffset="195598.1789">4585 16936 845,'-13'-4'126,"8"4"-113,5 0 0,0 0-13,5 0-3,19 14 1,10 1-1,10-3-8,2-3-234,1-4-454</inkml:trace>
  <inkml:trace contextRef="#ctx0" brushRef="#br0" timeOffset="195828.4975">5071 17195 1040,'-11'0'108,"11"0"-104,0 0-4,11-12 0,19 2-1,12-7 0,5 8-133,-4-5-224</inkml:trace>
  <inkml:trace contextRef="#ctx0" brushRef="#br0" timeOffset="195996.2349">5193 17267 918,'-7'3'50,"7"-3"-49,0 0-1,21 0 6,16-7 9,18-19-9,8-6-6,3-4-16,-5 4-390</inkml:trace>
  <inkml:trace contextRef="#ctx0" brushRef="#br0" timeOffset="197388.0239">5778 16954 762,'-1'-8'157,"-7"-2"-105,-2 3-19,0 2 51,-4 5 9,-1 0-59,-2 0-23,-2 5-4,5 16-6,2 2 1,3 3 1,6 1-1,3 4-2,0-4 0,8 0 0,9-10-2,3 2 3,2-5-4,1-6 6,2 2-3,-3-3 1,-6 2 1,-1-4-2,-11 4 0,-2-1-2,-2-2-3,0 8-1,-6-2 5,-11 2-2,-2-7-2,2 0 4,4-3-3,4-4 4,5 0-3,-2 0-7,6-11-5,0-10 4,0-9 8,4-6 3,15-10 0,6-2 0,2 4 0,-1-2 0,-7 5 4,-12 7 0,-7 5 1,0 8 17,-13 9 25,-16 6-25,-12 6-19,-3 10-3,-5 19 0,1 8-11,7 7-44,4-4-147,5-4-414</inkml:trace>
  <inkml:trace contextRef="#ctx0" brushRef="#br0" timeOffset="198268.3477">4614 17897 67,'-3'0'586,"3"0"-551,0 0 2,0 0 66,0 0 32,0 0-34,0 0-30,0 0-43,0 0-16,0 0-3,4 0-6,6 7-2,4 8 5,1 7 9,0 10 3,0 8-5,-4-1-7,-4 12 5,-4 2-3,-3-4-3,0-5-3,-17-7-1,-8-3 0,-3-14 3,0-4-4,5-14-28,1-2-35,6-24-34,8-29-114,2-14-6,2-10 5,1-15-99</inkml:trace>
  <inkml:trace contextRef="#ctx0" brushRef="#br0" timeOffset="198379.8513">4502 17711 394,'0'-25'200,"1"9"-122,18 6-61,5 2-17,5 8-1,4 0-3,1 0-6,1 0-39,3 0-75,3 4-46</inkml:trace>
  <inkml:trace contextRef="#ctx0" brushRef="#br0" timeOffset="198559.4463">5105 17682 671,'11'4'39,"1"-4"-28,6 0 84,3 0-32,2 0-23,5 0-33,0 0-7,1 5-4,-5 4-145,-11 2-376</inkml:trace>
  <inkml:trace contextRef="#ctx0" brushRef="#br0" timeOffset="198717.0401">5208 17883 804,'-9'0'147,"8"0"-141,1 0 7,0 0 27,12-13 32,15-9-41,9 1-30,6-4-1,-1 7-1,-4 3-13,-7 4-117,0 2-131</inkml:trace>
  <inkml:trace contextRef="#ctx0" brushRef="#br0" timeOffset="199083.238">5865 17619 704,'0'-7'225,"-3"1"-172,-4 2 43,-4 4 12,-1 0-35,-5 0-39,-2 14-18,-6 15-8,6 8 5,-1 7 5,4 2 1,8 2 9,8-2-17,0-8 0,3-6-9,15 1-2,6-15 5,0-2 0,2-14-1,0-2-1,-9 0 5,-3-18-4,-8 0 3,-6-6-2,0-2-1,0-1-3,-4 0-1,-16 4-11,-8 20-108,-13 3-177,-10 9-481</inkml:trace>
  <inkml:trace contextRef="#ctx0" brushRef="#br0" timeOffset="205347.3359">1457 17022 424,'-26'4'63,"3"4"23,6-4-58,2-4 5,4 0-3,4 0 29,2 0 7,2-4-29,1-8-18,0 2-10,2 6 5,-4-5 4,1 4-16,2 1-1,-1 1 3,2 3 4,0 0 15,0 0-5,0-5 6,-3 3 24,3-5-3,-7-2-32,1-1-1,-1 2-2,2 3-2,2 0 30,1 5-7,2 0-15,0 0-12,0 0-4,0 22-6,0 14 5,3 15 1,7 7 1,-1-7 0,-1-5-1,1-2 1,-5-11-1,0-3 0,-1-12 0,-1-10 0,0-5-2,-2-3 3,1 0-1,-1 0 7,0-7 0,0-23 0,0-11-7,0-12-1,-8-1 0,-6-4 2,3 3-1,1 11 0,3 18 1,7 12 0,0 14-2,0 0-2,20 19-12,10 7 12,9 6 2,3-1 0,1-4 1,0-1 1,-3-8 0,-1-9-1,-3 0 1,-3-9-1,-8 0 3,-5 0-3,-7 0 1,-10-13 3,-3-10 1,0-12 5,0-7-9,-13-9 0,-7-4-1,-2-3 0,-1 0 0,0 5 1,2 11-1,6 16 0,7 13-1,4 8-5,4 5-4,0 18-119,17 15-84,3 2-167</inkml:trace>
  <inkml:trace contextRef="#ctx0" brushRef="#br0" timeOffset="205540.6136">1925 16932 1047,'-10'0'119,"10"0"-102,0-3-17,17-6-3,11-1 1,6 2-2,6 6-34,-4 2-262,-15 0-202</inkml:trace>
  <inkml:trace contextRef="#ctx0" brushRef="#br0" timeOffset="205676.3533">2034 17195 833,'11'-18'41,"21"-17"-37,10-11-5,9-5 2,3 0-2,1 7-24,-5 4-308</inkml:trace>
  <inkml:trace contextRef="#ctx0" brushRef="#br0" timeOffset="205969.8033">2483 16586 746,'-6'-7'185,"3"3"-70,2 4-15,-1 0-29,1 0 1,1 0-14,0 0-28,0 0-30,0 8-10,0 28-2,6 18 11,9 13 0,0-5 1,2-8-9,1 0 9,4-10-116,4-11-67,0-16-162</inkml:trace>
  <inkml:trace contextRef="#ctx0" brushRef="#br0" timeOffset="206313.8491">2815 16441 781,'-8'-32'134,"2"11"-86,3 11 27,2 2 30,-1 8-7,1 0-36,1 0-33,-2 5-25,1 24-4,-2 17-2,3 17 2,0 7 3,0-8 0,0-8-3,10-9 2,10-10-1,4-12-2,2-5-2,0-8 3,-4-6 0,-2-4 0,-9 0 0,-4 0 5,-7 0 0,0 0 5,0 0-4,0 0 5,-3-9-11,-14 9-10,-10 0-55,-17 35-228,-14 23-370</inkml:trace>
  <inkml:trace contextRef="#ctx0" brushRef="#br0" timeOffset="207477.4775">2877 16816 49,'0'0'93,"0"-8"-4,0 2-25,0 2-3,0 4 23,0-4 14,0 0-14,0 0-25,0 2-24,0 2-11,0-5 5,0-2 19,0-2-10,0 4-7,0 0 0,0 1 12,-1 4-11,-1 0-6,-1-4-10,2 4-5,0-1-6,1 1 0,0 0-3,0-4-2,0 4 0,0-9 2,0 4-2,0-3-1,2 4 0,6-5 1,-3 8 0,2-4-1,0 5-3,0 0 3,4 0-4,2 0 3,-1 0-5,-2 0 7,-2 0 0,0 5 0,-8-4-5,2 8 2,-2 0-2,0 8 5,0 1 0,-6 3 3,-3-2-3,2-6-8,4 1-41,0-5-66,-1-1-53,3-2-50,1 2 32,-2-4-71</inkml:trace>
  <inkml:trace contextRef="#ctx0" brushRef="#br0" timeOffset="207574.2643">2916 16874 186,'-4'0'134,"-1"0"-33,3 0 22,2 0-28,0 0-68,0 0-27,0-5-152,4-4-362</inkml:trace>
  <inkml:trace contextRef="#ctx0" brushRef="#br0" timeOffset="207686.22">2907 16830 419,'-3'-5'0,"3"2"-396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4-08-08T04:15:05.742"/>
    </inkml:context>
    <inkml:brush xml:id="br0">
      <inkml:brushProperty name="width" value="0.05292" units="cm"/>
      <inkml:brushProperty name="height" value="0.05292" units="cm"/>
      <inkml:brushProperty name="color" value="#FF0000"/>
    </inkml:brush>
  </inkml:definitions>
  <inkml:trace contextRef="#ctx0" brushRef="#br0">5873 11052 601,'0'-1'118,"0"-1"-46,0 2-39,0-2 65,0 2-14,0 0-31,0 0-15,0 0-32,2 0-5,-2-3 11,0 3-11,0-1-1,2 1 3,-1-6-3,3-2 6,-2-4-6,1-6 0,-3 0 4,0-3-2,0 4-2,-14-1 0,-7 5 2,-9 7-3,-7 6 1,-5 0 0,-5 22-10,4 10 6,3 9 3,10-1-1,9 2 2,10 0-3,9-4-6,2-1 9,0-8-6,17-5 6,7-8 0,5-8 0,3-8 0,3 0 6,4-17-6,-3-12 0,-1-8 7,-8 0-7,-6-3 0,-5-1 3,-10 9 2,-6 6-4,0 11-1,0 6 0,-1 5 10,-2 4-10,-3 3-2,0 22-4,0 14-3,6 5 5,0-2-2,26-3 6,9-2-4,9-9-1,3-10-97,3-16-156</inkml:trace>
  <inkml:trace contextRef="#ctx0" brushRef="#br0" timeOffset="434.5037">6501 10807 673,'3'-9'79,"-3"4"-69,0 5-1,0-3-5,0-1 19,0 0 40,0 0 12,-7 0-34,-13 0-41,-5 1 3,-9 0-5,-1 3 4,0 0-2,2 0 0,2 0 4,7 0-8,5 0 4,4 4 0,4 12 4,5 10-3,-1 8-1,6 10 0,-1 8 7,2 2-10,0 3 3,0-5 0,0 0 1,0-4 0,0-5-1,0-5 0,0-8 2,16-7-3,1-6 1,9-7 0,4-6-5,5-4-8,5 0-59,4-4-26,-3-21-100,-2-4-131</inkml:trace>
  <inkml:trace contextRef="#ctx0" brushRef="#br0" timeOffset="725.7146">6573 11101 442,'0'-18'133,"-4"10"-29,-6 4 4,4 2-24,2 2 2,0 0-31,1 0-42,-1 7-12,1 16-1,3 5 0,0-2 0,0-2-2,18-1 2,4-6 0,7-5 0,2-8 1,-3-4 9,0 0-7,-8-10-2,-7-13 19,-5-6-19,-8-7 6,0-3-6,0-5 3,-11 5-4,-6 5-5,0 13-28,-4 13 20,-1 8-54,3 8-69,2 17-86,7-2-221</inkml:trace>
  <inkml:trace contextRef="#ctx0" brushRef="#br0" timeOffset="1129.4835">6949 10828 792,'-14'0'41,"8"0"-22,6 0-19,0 2-12,9 0 12,18-2 14,7 0-4,3 0 7,-3 0-14,-9 0-6,-12 0 4,-8 0-4,-3 14 2,-2 4 1,0 10 16,0 5 43,-5 2-32,0 4-13,5 1-6,0 6-5,0 4 9,10 2-11,3 0-1,-4-2 9,-9-4-2,0-5-6,-14-5 3,-16-2 4,0-8 4,3-6-12,7-8 0,10-6-3,10-6-79,0-2-143</inkml:trace>
  <inkml:trace contextRef="#ctx0" brushRef="#br0" timeOffset="1559.876">7717 10902 681,'0'-5'49,"0"0"0,0 1-32,-20-2-1,-2-2 2,-5 2 6,-4-2-12,1 2-12,-5 3 0,4 3 5,3 0-1,2 0-7,7 3 4,4 8-1,8 4 0,3 2-4,2 3-1,2 3 1,0 8 0,2-1 2,9 4 1,2 0 1,-3 0 0,0-1 0,-3 4 0,1 1 17,-1-3-16,1-2 10,0-5-7,4-5-1,5-6-2,6-3-1,9-6 0,8-8-2,9 0-13,2-5-110,-1-22-180</inkml:trace>
  <inkml:trace contextRef="#ctx0" brushRef="#br0" timeOffset="1859.7273">7979 11059 670,'-9'-8'121,"-2"6"-69,1 2 30,-2 0-13,2 0-30,1 0-10,3 15-29,3 2 0,3 5 6,0-3-6,0-2 0,6-1 5,9-6 3,4-2-9,-1-4 4,0-4-1,0 0 17,-6-2-18,-3-12 6,-5-5 9,-1-4-13,-3 0 2,0-4-5,-7 2 0,-14 8-5,-5 5-71,-2 8-9,0 4-34,7 0-38,6 10-45,13-2-137</inkml:trace>
  <inkml:trace contextRef="#ctx0" brushRef="#br0" timeOffset="2219.4831">8276 10840 794,'0'-4'84,"0"4"-46,0 0 3,0 0 18,0 0-10,4 0-49,14 0 10,9 0-15,1-2 5,1 2 0,-4 0-1,-7 0 2,-4 0-1,-4 14 0,1 6-1,-1 4-1,3 6 4,1 1 10,3 1 6,-1 1-13,1 0-3,-1-1 9,-5 0-9,-6-2 5,-5 0-1,-10 4 1,-21 4 12,-10 4-14,-3 1-3,0 3-2,5 2-11,1 0-135,-1-4-146</inkml:trace>
  <inkml:trace contextRef="#ctx0" brushRef="#br0" timeOffset="2975.9814">5736 12267 665,'0'0'62,"5"-7"-32,-1-6-18,0-8 29,0-1 22,-1 2-14,-3-2-19,0 1-5,-4 3 0,-19 3 15,-6 7-18,-11 8 0,-5 0-22,-4 19 8,1 13-4,6 1-1,10 1 2,10 0-5,12 0 0,10 0-2,0-3 1,16-2-3,19-11 4,8-10 0,11-8 6,6-8-6,8-26 4,0-12 3,-7-2-3,-15 2-4,-17 4 0,-21 7 5,-8 10-1,-10 7-3,-17 10 6,-4 8-7,2 0 0,6 5 0,4 23 0,14 6-7,5 12 5,7 7-9,26-1 11,13-2-2,14-8-8,8-12-180,9-20-89</inkml:trace>
  <inkml:trace contextRef="#ctx0" brushRef="#br0" timeOffset="3373.9704">6515 11993 809,'-18'-17'39,"6"6"-16,0 1 21,2 2 12,-1 2-38,-2 2-9,2 2 11,-3 2-16,-6 0-4,-4 0 0,-8 8 0,-3 6-3,2 2 3,7-6 0,8-2-1,7-3 5,8-4-4,2-1 0,1 4-9,0 5 3,0 8-8,7 7 14,1 5 2,1 6-2,-5 5 0,1 1 0,-3 1 7,0-1-6,3-8-1,2-1 0,4-4 1,2-2-1,3-2 0,0-2 0,6-4 3,3-4-6,5-11-135,5-3-92,4-11-406</inkml:trace>
  <inkml:trace contextRef="#ctx0" brushRef="#br0" timeOffset="3575.2297">6705 12093 910,'-11'-10'94,"4"9"-34,4 1 8,0 0-20,3 0-16,0 10-32,0 20-7,0 11 7,-1 5 1,1 3 0,0-7-1,0 2-9,0-8-93,0-12-164,14-18-173</inkml:trace>
  <inkml:trace contextRef="#ctx0" brushRef="#br0" timeOffset="4032.5246">6916 12001 787,'-8'-10'104,"6"7"-58,2 0 10,0 3-35,0 0-21,20 0 0,12 0 1,1 0 2,1 0-6,-10 3 3,-6 6 0,-8 9 0,-3 6-5,-6 12 5,-1 8 28,0 5 1,0 4-1,-4-7-19,0 1 4,2-3-8,2-5-5,0-6 0,0-6 5,0-1 0,-12-3-7,-9 1 5,-9-2-6,-2-3-49,0-9-70,5-10-13,7 0-72</inkml:trace>
  <inkml:trace contextRef="#ctx0" brushRef="#br0" timeOffset="4475.4569">7708 12048 847,'0'0'36,"0"0"-36,0 0 0,0 0 60,0 0-1,0 0-39,-3 0-16,-9 0-4,-11 0 1,-4 0-1,-5 0 0,1 7-5,2 6 11,6-3-9,3-1 3,5 4 0,3-1-3,2 2 3,3 1-4,3 4 0,3 5-2,1 1 3,0 6-1,0-1 4,0-2-4,0 2 3,0-2 1,0 2-2,5-4 10,2-2-15,-1 0 9,3-4-2,1-1 1,5-5-1,5-2 0,7-7 4,6-5-4,9 0-131,5-4-148</inkml:trace>
  <inkml:trace contextRef="#ctx0" brushRef="#br0" timeOffset="4791.5676">7945 12250 715,'0'-20'93,"0"8"-11,0 3-10,-5 6 8,-1 1 5,2-1-40,1 3-15,-2 5-25,-2 24-5,-3 9-11,5 7 11,5-3-1,0-5 6,0-10-10,17-5 2,8-8 3,7-12 5,3-2-4,0-4-1,-6-24 14,-5-4-10,-10-6 6,-9 0-9,-5-2 0,0 5 2,-8 4-3,-12 11 0,-4 8-1,-1 12-3,0 0-55,1 10-104,8 8-74,5-2-166</inkml:trace>
  <inkml:trace contextRef="#ctx0" brushRef="#br0" timeOffset="5128.6945">8328 12041 935,'12'-7'54,"9"-2"-54,6-1 2,5 3-2,-3 0 0,1 7 0,-8 0 3,-8 0-3,-4 0 0,-1 12 8,-3 10-6,1 11 22,0 4-7,2 5 11,-2 2-6,3 3-20,0-3 3,1-1 6,-7-4-4,-4-3-2,0 0-4,-19 3 4,-22-1 10,-12 1-15,-9 5-1,-6-3-21,-11-7-210,-3-5-314</inkml:trace>
  <inkml:trace contextRef="#ctx0" brushRef="#br0" timeOffset="5684.0841">5666 13415 145,'5'-8'0</inkml:trace>
  <inkml:trace contextRef="#ctx0" brushRef="#br0" timeOffset="9524.057">9844 11238 535,'0'0'21,"0"0"-15,12-7-9,-1-1 6,2 2 15,-1 0 17,2 2-5,-1-2-2,0 2-4,-1 0-2,0-4 13,-1 0-31,-2-1 13,2-2-6,-2-3-8,-1-2 2,-1-1-4,-5 4 4,-2-3 9,0 2 31,-12 2-3,-12 4-6,-11 8-21,-10 0-7,-10 10-8,1 16 0,6 4 4,10 2-2,9 0-2,11 2 2,8-6 3,5 0-9,5-6 4,0-1-5,16-8 1,15-4 8,9-8 0,10-1 8,7-8-11,1-17 5,-2-6-6,-11-3 0,-13 0 2,-11 1 2,-9 1-4,-9 9 5,-3 7 1,0 8 4,0 8 15,0 0 10,0 0-35,0 4-2,3 20-14,6 12 13,1 4 4,10 5-5,1-6 4,3-5 0,3-8-6,1-9-131,2-13-155</inkml:trace>
  <inkml:trace contextRef="#ctx0" brushRef="#br0" timeOffset="9951.6984">10671 10858 830,'-13'-7'6,"3"4"13,0 3-18,3 0-1,-8-2 18,-3 2-3,3-2 23,-1 0-17,0 0-9,-3-2 10,-2 0-22,-4 2 1,1 0 1,2 0-1,6 0-2,4 2 0,5 0 1,2 0 0,4 0 0,1 6-7,-4 15-1,2 14 7,-1 5-1,0 9-1,-4 5 3,-1 4 7,-4 3-7,2 0 0,3-7 15,4-7-13,3-10 2,0-5-2,13-6-2,11-5 10,8-10-10,13-9 0,12-2 16,8-9-16,2-17-62,-3-6-287</inkml:trace>
  <inkml:trace contextRef="#ctx0" brushRef="#br0" timeOffset="10437.8396">10935 11090 104,'-21'-9'444,"-3"1"-339,0 2-33,3 3 38,2 3-42,4 0 0,2 0-35,3 25-22,4 8-5,6 10-5,0-3 1,0 1 8,19-10-4,2-4-4,3-8-1,3-7 2,0-10 7,0-2-4,2 0 0,0-27 19,0-10-24,-6-7 2,-4-8-2,-11-3-1,-8 6 0,0 5-32,-12 12-16,-11 14 15,-2 15-12,-3 3-40,8 3-36,7 15-125</inkml:trace>
  <inkml:trace contextRef="#ctx0" brushRef="#br0" timeOffset="10821.7783">11286 10904 820,'-3'-7'59,"3"7"25,0-3-44,0-1 5,0 0 2,14 0-37,3 0-10,0 4 0,-1 0-2,-5 0-5,-1 7 6,-2 17-1,-3 10-5,1 8 7,-3 5 4,-3 4-1,0-1-3,0-1 10,2-2-6,0-3 0,2-2-3,-1-3-1,-1-5 5,-2-6-5,0-5 0,0-2 9,-10-1-4,-14-3 8,-9 4-11,-6-5-2,-4-7-95,8-9-170,13 0-449</inkml:trace>
  <inkml:trace contextRef="#ctx0" brushRef="#br0" timeOffset="11211.746">11959 10865 968,'-18'-9'2,"1"7"1,6 2-5,-3 0 5,1 0-3,3 0 38,1 0-24,0 0-8,-5 0-4,-9 9-2,-5 6 0,1 4 0,1 2 0,7 4-1,3 3 0,4 4 0,8 2-5,4 4 6,0 2-4,0 2-1,11 1 5,3-4 8,-3-1-6,1-4 12,-1-2-7,-1-7 3,6-1-3,2-2-4,9-9-3,9-4 12,8-9-12,5 0-208,-3-26-427</inkml:trace>
  <inkml:trace contextRef="#ctx0" brushRef="#br0" timeOffset="11405.8387">12174 11021 801,'-11'-10'200,"7"7"-114,4 3-37,-3 0-35,3 0 42,0 0-24,0 5-23,0 17-9,3 7 1,3 4-1,-3 1 5,-3 3-2,0 4 2,0 1-5,-8-6-53,-2-12-269</inkml:trace>
  <inkml:trace contextRef="#ctx0" brushRef="#br0" timeOffset="11742.5167">12402 10752 983,'19'-22'21,"11"12"-13,6 5-8,1 4 13,-5 1-8,-7 0 11,-3 8-16,-5 12 0,-3 8 9,-7 4-4,-5 6 9,-2 0 10,0 6-8,0 2 15,0 4-23,0 3 2,16 1 7,11-2-16,5-3 6,3-6-5,-4-5 1,-5-6 1,-11-3-3,-9 1-1,-6 4 12,-29 10-10,-39 12 10,-27 8-12,-16-8-255,-14-10-317</inkml:trace>
  <inkml:trace contextRef="#ctx0" brushRef="#br0" timeOffset="12658.315">9918 12494 690,'3'7'41,"-2"-4"-39,2-1-2,1 0 6,-2-2 20,-1 0 33,5 0-19,1 0-10,5-14-6,2-5-12,-5-3-4,-4-2-7,-3-3-1,-2 5 8,0 2-4,-13 6 16,-13 10 4,-13 4-23,-11 9-2,-5 23-1,-2 11 2,8 6 0,13 1 5,11-4-5,13-7 0,9-4 8,3-7-16,13-10 8,14-9 0,11-9 11,5 0-8,12-11 1,-1-19 4,1-4-4,-5-7-4,-12-2 3,-12 1-3,-9 5 9,-9 9-5,-8 12 0,0 10 9,0 6 20,0 0-6,-6 14-27,-2 20-4,5 10-6,3 2 3,16 0 6,19-11 0,13-9-12,9-12 10,4-14-105,3 0-166</inkml:trace>
  <inkml:trace contextRef="#ctx0" brushRef="#br0" timeOffset="13265.7067">10766 12218 328,'-17'-10'502,"3"6"-480,0 1-14,0 2 31,0-1 0,-3 2-11,0-2 8,4 2-9,3-2-25,3-1 1,6 1 3,1-1-3,0 1-2,0 2-1,0-2-6,0 2-2,4 0 6,10-2 2,1 2-7,0-3-61,0 3-21,-2-1 26,-1 1 19,-4-3 34,-3 2-5,-5 1 14,0 0 1,0 0 33,0-2 21,0 0-36,-1 0 0,-13 2 21,-4 0-26,-4 0-2,-4 0-4,-3 0-2,0 4 7,1 2-1,3-2 7,3 2 7,6-1-13,4 0 15,4 3-13,5 6-11,-1 6-3,4 8-8,0 8 8,0 8-6,0 5 9,0 0-6,4 4 6,-3-5-3,2-4 11,1-6-6,1-6 7,3-6 4,6-4-13,6-6-5,8-6 5,8-5 5,7-5 5,10 0-13,2-21-125,2-11-269</inkml:trace>
  <inkml:trace contextRef="#ctx0" brushRef="#br0" timeOffset="14810.0746">11046 12395 131,'0'0'51,"0"0"-36,0 0 18,0 0-5,0-3-6,0 3 12,0-2-24,0 2 11,0-2-2,0 2-5,0 0-2,0 0-6,0 0 17,0 0 11,0 0-13,0-2 39,0 1-12,0-1 2,-1-3-3,1 1-18,-1 1-4,-1-4 3,0 3-27,0 0 32,1-1-1,-1 5-5,2-3 38,0 3-35,0 0 1,0 0-4,0 0-18,0 0-7,-1 15-2,-1 14-5,0 11-1,-1 3 8,1-2-2,1 2 0,-4-6 6,2 0-8,-1-5 2,0-4 0,2-9-168,1-16-214</inkml:trace>
  <inkml:trace contextRef="#ctx0" brushRef="#br0" timeOffset="15261.8759">11169 12256 82,'0'-9'302,"-1"4"-267,1 5 12,0 0 63,0 0-37,0-2-28,5-3-37,15-4 0,8 1 29,5 2-13,-1 0-2,-1 4-5,-7 2-8,-7 0 1,-6 2-10,-3 20 0,-1 8 6,1 8 9,-6 6 5,4 4 4,-2 3 1,3-5 22,3-1-29,1-4-9,-3-5 3,0-4-12,-3-8 4,-3-7-1,-2-4-1,0-3 4,-7 1 5,-19-2 0,-4 1 3,-4-8-14,5-2 0,7 0-17,11-6-119,11-20-212</inkml:trace>
  <inkml:trace contextRef="#ctx0" brushRef="#br0" timeOffset="15716.7096">12178 12247 754,'0'-7'49,"0"2"-36,0-2 6,-5-3 19,-7-2 4,-1 4-4,-2-1-22,-2 6-1,-2 1-10,-7 2-5,5 0 0,-1 0 0,4 3-2,6 10 2,1-1 0,3 2-1,3 4-3,2 2 3,1 6-7,1 6 8,1 6-2,0 6 0,0 5 2,-2-1 3,1-4 6,-2-2 23,2-7-7,1 0 17,0-7-18,0-1-11,0-8 0,10-1-4,7-2-9,3-4 10,4-2-8,0-8 2,8-2-4,1-2-44,-1-32-356</inkml:trace>
  <inkml:trace contextRef="#ctx0" brushRef="#br0" timeOffset="15928.3968">12435 12346 1118,'-6'10'14,"5"10"-14,1 4-4,-2 2 3,2 1 2,-2 5 15,0 4-8,2 0-5,0 0 3,0-2-4,0-6-2,0-3 0,9-8-75,1-14-138,4-3-142</inkml:trace>
  <inkml:trace contextRef="#ctx0" brushRef="#br0" timeOffset="16255.3177">12679 12168 803,'12'-6'40,"5"4"-40,6 2 0,1 0-3,-5 0 9,2 0-6,-5 12 13,2 3-10,-2 6 6,-1 1-1,0 2-1,0 2 16,-2 6-22,1 2 16,4 5 7,-5-2-8,1-1 12,-2 0-5,-4-5 3,-3-6 23,-2-4-35,-3-5 12,0 0-15,-8 3 1,-22 6 2,-19 5-8,-14 0-6,-12-4-24,-4-13-265,4-13-424</inkml:trace>
  <inkml:trace contextRef="#ctx0" brushRef="#br0" timeOffset="17518.319">14307 10990 366,'0'3'61,"0"-3"-56,2 0 12,-2 0 61,1 0-6,-1 0-9,0 0-24,0 1-6,0-1 9,0 0-17,0 0-8,0 0 29,0 0 10,-7 0-2,-12 0-53,-11 0 2,-10 0-3,-11 0-3,-4 19 3,0 3 2,9-2 4,12 1-8,16 2 2,10 3 0,8 2-2,0-1-5,18-6 7,12-5 0,2-7 1,7-9 6,0 0-6,0-3 3,-6-19 4,-5 1-8,-5-6 0,-4 1 10,-6 2-6,-4-3 1,-1 10-2,-3 5-1,-3 6 16,-2 4 25,0 2-24,2 0-19,1 0-12,5 16-1,5 14 10,6 4 3,2 2-1,7-2 1,2-6-6,10-6-46,6-14-175,5-8-198</inkml:trace>
  <inkml:trace contextRef="#ctx0" brushRef="#br0" timeOffset="17891.8731">14869 10851 711,'-12'-27'21,"-3"5"16,1 8-28,0 2 16,-5 6 28,-1 4-12,-4 2-28,3 0-3,1 2-4,6 10-6,1-1 0,3 3 0,5 5-1,3 1-3,2-1 4,0 6-5,0-3 11,-1 2-11,-4 4 5,0 2 0,-2 5 2,-3 3-2,2 5 0,1-2 5,2 1 0,4-6-2,1-4 1,0-1-3,14-8 4,13-5 0,11-5-5,9-8 11,5-5-11,3 0-67,-2-8-188,-2-20-381</inkml:trace>
  <inkml:trace contextRef="#ctx0" brushRef="#br0" timeOffset="18207.7395">15157 11051 238,'-13'-10'507,"2"4"-442,-1 3 19,3 3 5,-3 0-30,0 0-12,-2 9-31,1 14-3,0 6-12,7 3 2,2-2 3,4-3-3,0 0-6,6-10 3,14-3 0,9-5 11,4-7-8,-1-2 6,-3 0 5,-6-16-11,-9-10 7,-5-3-6,-9-6-4,0-3 9,-18 2-9,-15 4 0,0 6-1,1 10-6,4 9 0,13 7-46,10 0-68,5 0-69,12 0-59</inkml:trace>
  <inkml:trace contextRef="#ctx0" brushRef="#br0" timeOffset="18591.7788">15465 10844 813,'-15'-5'93,"7"2"-58,6 1 42,2 0-10,0 0-33,0 0-16,4 2-18,10 0-2,5 0-2,1 0 4,-4 0 0,0 8-1,-3 7-4,-4 5 0,1 3 0,-6 5 5,4 5-3,-2 2 8,1 5-5,0 3 0,-3 3 0,2-4 2,-2-2-2,1-3 0,-3-8 4,0-4 0,-2-10-4,0 1 2,-4-2-1,-21 7 15,-13 0-12,-11 4-3,3-3-2,5-9-31,20-2-59,13-11-75,8-13-106</inkml:trace>
  <inkml:trace contextRef="#ctx0" brushRef="#br0" timeOffset="19003.685">16191 10839 746,'1'0'142,"-1"0"-142,0 0-5,0 0 5,0 1 95,0 1-17,-8 2-44,-11 1-34,-4 0 6,-6-1-6,5 1-1,2 2 1,9-2-1,4 0 1,5-1-3,3 2-3,1 2-3,-3 4 8,3 6-9,0 5 7,0 5 0,0 2 6,-2 2-4,1 1 1,-1 4 0,2 3 0,0-2 0,0-3 0,3-6 10,7-3-10,2-2 8,-2-1-7,3-4 3,4-2 1,6-5-4,9-5 6,12-4 8,8-3-15,4-5-132,-2-22-156</inkml:trace>
  <inkml:trace contextRef="#ctx0" brushRef="#br0" timeOffset="19264.1934">16455 11055 811,'-4'-4'107,"4"2"-83,0 0 16,0-1-2,0 3 42,5 0-63,8 0-12,3 0-5,-5 0 0,-6 0-4,-3 13 1,-2 8-5,0 6 8,-4 1 2,-4 0 4,5-4-10,1-2 4,2-3 0,0-5-4,13-3 3,11-7-5,8-4-61,5 0-82,5-6-41,2-17-161</inkml:trace>
  <inkml:trace contextRef="#ctx0" brushRef="#br0" timeOffset="19624.1293">16806 10826 789,'-4'-4'42,"4"4"-10,0 0-32,5 0 0,12 0 37,4 0-8,6 0-7,-3 0-13,-3 0-7,-6 6-2,-3 5 0,-4-2 0,-1 6-4,-4 2 5,3 5-1,-4 6 3,0 4-1,1 5 11,1 1-12,3 0 0,5 0 23,1 2-21,5-4 17,1-2-1,-1-4-6,-2-6-3,-4-4-10,-5 1 0,-7 3 15,-2 6-15,-32 10 7,-24 16 1,-15 6-8,-12-2-255,-6-8-334</inkml:trace>
  <inkml:trace contextRef="#ctx0" brushRef="#br0" timeOffset="20577.6148">14131 12421 388,'0'0'8,"3"0"-8,4 0 0,0 0 0,-2 0 49,-1 0-2,-3-7 48,3-1-48,-1-3 13,1-1 2,-3 0-16,0-3-20,-1-1 32,0-2-20,0 1-13,0-2-8,-9 6 10,-5 7-4,-4 5-6,-4 1-15,-6 0 3,-5 13-1,-3 13-8,-1 3 4,7 5 0,4 0 0,9-2-2,9 1-4,8-6 0,0 0 6,0-7-4,10-2-1,8-8 5,5-4 7,2-6-7,6 0 0,0-9 10,-2-12-7,-4-8 4,-5-2-7,-5-10 4,-4-5 3,-1 2-7,-6 12 0,-2 15 10,-2 12-6,0 5 39,0 0-43,0 20-14,0 18 11,0 10-6,13 4 9,11-9-2,23-15 6,19-14-8,20-14-5,7-10-200,-7-33-443</inkml:trace>
  <inkml:trace contextRef="#ctx0" brushRef="#br0" timeOffset="21287.4166">14912 12160 624,'0'0'102,"0"0"-84,0-2 15,0-6 7,-10-1 5,-8 4-19,-8 0-23,-4 5-2,-3 0-1,1 0 4,5 0-4,1 5 23,5 5-18,7 4 14,1 6-16,4 8-1,1 4-2,8 8-5,0 5 5,0 2 4,0 3 1,0-1-9,5-2 4,-4 1 0,-1-4 3,2 0-3,1-9 0,3-3 5,0-7 1,4-6 0,8-3-4,4-4 5,8-6 13,8-6-15,10 0 1,7 0 5,5-18-11,7-12-126,3-9-351</inkml:trace>
  <inkml:trace contextRef="#ctx0" brushRef="#br0" timeOffset="22541.2494">15213 12414 32,'-2'-2'426,"1"0"-368,-1 2-1,2-1 28,0-2-2,0 3-23,0 0-33,0 0 0,0 0-3,0 0-23,0 0 9,0 0-2,0 0 2,0 0-1,0 0-9,0 0 0,-1 0 2,1 0 0,0 0-2,0 0 0,0 0 1,0 0 2,0 0-3,0 0 1,0 0 6,0-2-7,0 2 10,0-2 0,0 0 0,0 0-1,0 2-8,0-1-1,0 1 10,0 0-8,0 0-3,0 0 1,0 3-16,0 19 15,0 4 0,0 5 1,0-2 4,0 1-2,1 1-2,1 3 0,-1-4 0,-1-2-25,0-12-263</inkml:trace>
  <inkml:trace contextRef="#ctx0" brushRef="#br0" timeOffset="22964.0189">15399 12266 932,'0'-8'84,"9"0"-79,22-2-5,9-2 0,1 5 6,2 2-2,0 5-4,-10 0 0,-7 0-5,-9 12 4,-6 10-4,-8 10 5,-3 6 11,0 10-7,0 0 16,-5 3 0,1-3-8,4-4 12,0 2-20,9-4-3,12-4 6,-2-2-3,2-8-4,-6-4 0,-5-4 2,-6-2-2,-4-1 2,0 2-2,-24 3 18,-5 2-17,-4-1-1,-2-3 0,9-6-93,8-13-104,15-1-240</inkml:trace>
  <inkml:trace contextRef="#ctx0" brushRef="#br0" timeOffset="23420.2424">16556 12388 791,'-28'-12'33,"9"8"-15,1 0-15,2 2 42,-3 0-24,0 1-5,5-2-10,2 3 4,0 0-1,-1 0-9,-2 0 0,2 0 1,3 0 6,3 0-9,5 0 4,2 0-2,-2 0 0,1 8-12,-1 12 12,-1 4-3,-2 7 5,-4 5-4,-2 3 4,-1 2 12,2 1 18,2-4-11,6 0-3,2-3 3,0-6-20,0-3 5,12-2-6,3-4 6,4-3 2,10-8-8,4-3 1,8-6-1,1 0-25,2-4-198,-7-19-86</inkml:trace>
  <inkml:trace contextRef="#ctx0" brushRef="#br0" timeOffset="23673.1061">16645 12591 646,'-4'-8'108,"4"0"-34,0 2-31,17-1-32,3 2-10,1 5 7,-5 0-5,-6 0 2,-2 2-5,-8 14-9,0 8 9,-6 6 15,-9 0-13,-1-2 1,8-6 0,2-5 3,6-4-6,0-5-6,14-2 6,17-6 8,10 0 1,10 0-1,9-20-8,2-8-68,-4-9-188</inkml:trace>
  <inkml:trace contextRef="#ctx0" brushRef="#br0" timeOffset="24035.7267">17112 12305 718,'0'-17'74,"5"5"-37,11 0-30,2 0-3,-2 4 20,-5 6 17,-3 0-37,-2 2-4,-1 0-2,1 0-3,-6 22 4,0 9-6,0 10 7,0 3 19,-1 0-19,-2 1 12,3-6-7,0 2 4,3-5 1,15-2-9,3-2-1,-2-8 11,-2 0-6,-8-6-9,-2-4 8,-5 3-3,-2-2 10,0 3-7,-23 7 7,-19 1 33,-15-1-33,-13 3-9,-5 1-2,1-7-87,5-10-302</inkml:trace>
  <inkml:trace contextRef="#ctx0" brushRef="#br0" timeOffset="25161.7459">4584 10989 499,'6'-50'71,"2"1"0,-2 1 28,-5 2-47,-1-3 53,0 3-44,0 5-30,-4 5 40,-6 9-14,3 10-5,3 8-2,1 9-18,3 0 2,-2 48-34,-1 39-4,-2 37-2,-6 25 9,1 11-3,-3 5 18,0 5-17,-2-6-1,8-5 9,-4-15 2,5-17-16,2-18 5,2-14 0,2-16 0,0-21 0,0-12 0,0-14 4,3-11 5,6-4-16,-3-9 7,-5-4 0,3-3-1,-4-1 1,0 0-22,0 0-46,-4 0-73,-13 0-193,-7-8-68</inkml:trace>
  <inkml:trace contextRef="#ctx0" brushRef="#br0" timeOffset="25436.9026">4266 12446 648,'-7'0'89,"5"7"-48,2 0-41,0 8 3,11-1-3,15 0 21,11-6-13,13-4 15,12-4 3,10 0-13,-1-14-2,-5-8-8,-13 3 0,-18 5 4,-15 9-7,-13 3 0,-7 2 117,0 0-10,-14 2-61,-15 17-46,-4 8 0,-1 4 1,3 3-1,9-3-71,8-11-279</inkml:trace>
  <inkml:trace contextRef="#ctx0" brushRef="#br0" timeOffset="27126.1897">9324 10967 413,'0'-35'52,"-2"9"49,1 2-49,1 2 40,-3 6-13,1 2-21,-2 6 31,3 4-51,-1 2 1,0 2 20,1 0-47,-3 40-12,1 39-8,-5 38 8,0 34 13,-5 27-2,-1 10 18,-4-1 10,1-4-37,1-22 2,6-21-1,5-20 0,5-27-2,0-24-1,0-18 0,3-21 2,7-14 2,-2-13-7,2-3 6,1-7 2,1-21 3,-2-4-8,-3-1 0,-5 8-4,-2 3-2,0 7 6,-4 8-14,-11 0 6,-10 7-2,-8 0-10,-8 2 4,-6 14 12,6 3-1,5-5 1,16-7 1,13 0 3,7-3-1,4-3-25,30-1 25,14 0-4,17-5 6,1-9-2,-3 0 2,-15 6 0,-18 5 2,-18 3-3,-12 0 0,-5 4 16,-27 26-1,-16 16-15,-9 15-2,-5 1-231</inkml:trace>
  <inkml:trace contextRef="#ctx0" brushRef="#br0" timeOffset="28221.6832">13524 10863 592,'-11'-31'67,"8"11"22,1 8-31,1 10 35,1 2-18,0 50-75,0 46 0,0 45 18,0 39 11,3 26 28,2-4-37,0 4 0,-2-16 1,-2-21-20,0-21-1,-1-23 9,2-23-4,-2-20-9,0-19 8,0-22-4,0-15 0,0-12-1,0-14 1,0 0 3,-4-2-3,-7-19-42,-1-6-34,2-1 68,3 5 0,4 0 5,-1 5 3,4 4-2,0 2 10,0 4-14,0 4 6,0 2 0,0 2-3,0 0 1,4 0 0,6 0-4,5 0 9,0 0-8,2 0 5,1 0 0,-3 0 0,-4 0 0,-6 0 0,-4 0 0,-1 0 6,0 2 0,-16 19 4,-17 14-8,-20 9-2,-14-2-248</inkml:trace>
  <inkml:trace contextRef="#ctx0" brushRef="#br0" timeOffset="53835.952">16657 14529 614,'-7'-21'72,"2"3"-12,4 4 8,-2 2 17,2 2 5,1 4 6,0 4-27,0 0-24,-3 2 1,3 0-11,0 0-4,-2 0-26,-3 24-3,-4 16-2,0 13 1,-1 6-1,3 3 0,4 5 3,1-4-5,0-5 2,2-5 0,-2-14 1,2-13 0,-2-11-1,2-10 0,0-5 3,0 0 10,0-20 1,0-23 9,0-30-23,0-15 3,0-14-3,6-5 0,7-9 4,1 12-13,-3 10 6,1 26 3,-4 26-2,-3 24 0,2 12-2,8 6-15,6 2-54,16 23 27,4 8-90,-2 3-113,-1-1-302</inkml:trace>
  <inkml:trace contextRef="#ctx0" brushRef="#br0" timeOffset="54621.893">16362 14543 636,'-14'-7'82,"7"5"-47,5-3-4,2 5-20,9 0-11,22 0-1,21 0 1,18 0 4,13 0-4,10 0 3,0 0-6,-6 0 0,-14 0-23,-14 0-3,-20 5 3,-19-5 23,-15 2 3,-5-2 8,0 0 98,-17 0-15,-8 0-48,-5 0 10,1 4-17,3 2 22,4 3-30,4 11-22,4-3 1,4 9-7,5 1 0,5 2-1,0 1 1,18-2 0,11-6 2,11-6 3,7-11-2,3-5-1,-5-3 2,-7-17 5,-12-2-4,-13-8-3,-11 2 9,-2-8-10,-13 4-2,-11-2-1,-8 5-20,0 12-8,-1 1-14,8 10 0,10 4-16,10 2-31,5 0-37,3 0-3,19 0 56,6 0 44,4 0 13,-4 0 18,1 0 9,-8 0 3,-3 0 29,-3 0 6,2 0-4,4 2 6,7 13-22,-1 8 7,1 3-3,-3 4-12,-5 2-1,-4-2-17,-8-4 2,-5-7 12,-3-8-9,0-5 7,-3-4 37,-11-2-8,0 0-17,0-4-17,9-18 0,5-6 5,0-12-13,19-4-1,16-2-1,8 2-5,7 8 5,0 10-29,-1 14-70,-7 12-48,-4 0-234</inkml:trace>
  <inkml:trace contextRef="#ctx0" brushRef="#br0" timeOffset="54914.9411">17987 14395 674,'2'-30'56,"2"8"-14,-3 7 28,-1 3 54,0 12 10,-2 0-66,-17 0-36,-7 13-24,-11 25-6,-3 17-1,1 6-1,9 4 0,12 5-1,11 3 1,7 6 0,6-8-3,22-8 3,15-17 0,14-14-8,9-26-145,9-6-174</inkml:trace>
  <inkml:trace contextRef="#ctx0" brushRef="#br0" timeOffset="55111.9037">18451 14541 935,'-13'-12'86,"6"12"-42,3 0 51,0 0-48,-6 9-14,0 23-31,-2 8-4,4 6-1,6 6 3,2-3 0,0 1 0,4-11-3,8-6 2,9-21-210,2-12-183</inkml:trace>
  <inkml:trace contextRef="#ctx0" brushRef="#br0" timeOffset="55261.8166">18395 14309 921,'-15'-12'10,"15"12"-10,0 0-12,27 2-21,10 15-62,9 4-376</inkml:trace>
  <inkml:trace contextRef="#ctx0" brushRef="#br0" timeOffset="55425.5968">18713 14570 1027,'0'0'42,"7"-6"-32,18-3-19,11 6 9,3 3 0,-1 0-79,-12 2-212</inkml:trace>
  <inkml:trace contextRef="#ctx0" brushRef="#br0" timeOffset="55569.3754">18692 14732 671,'0'2'59,"0"1"-59,17-1 0,15-2 9,13 0 1,11 0-2,3-7-8,-4-3-77,-8-4-342</inkml:trace>
  <inkml:trace contextRef="#ctx0" brushRef="#br0" timeOffset="55890.8852">19123 14618 541,'0'-8'122,"-4"5"-69,0-3 52,-2 3 33,3 1-33,1 2-37,1 0-34,0 0-24,-2 0-10,0 11 0,0 15-1,-1 3 0,4 5 2,0 0 0,9-2-1,8-4 0,6-6 2,3-5 4,-1-12-4,6-5-1,-4 0 6,-4-23 8,-1-9-14,-5-7 0,-6-1 5,-8-1 3,-3 8-11,-11 1 2,-16 8 0,-3 6 0,0 7-33,5 11-20,10 0-48,5 0-124,10 5-243</inkml:trace>
  <inkml:trace contextRef="#ctx0" brushRef="#br0" timeOffset="56071.3336">19613 14582 1085,'0'-4'34,"0"1"-34,0 3-15,0 0 15,1 0-4,5 3-145,0 11-123</inkml:trace>
  <inkml:trace contextRef="#ctx0" brushRef="#br0" timeOffset="56303.2764">19685 14915 1097,'0'0'49,"0"0"-49,6 3 0,6 6 4,4 5-3,-2 7 15,-3 2-15,-8 7 0,-3 2 10,-20 4-11,-19-4-3,-5-6-242,1-16-540</inkml:trace>
  <inkml:trace contextRef="#ctx0" brushRef="#br0" timeOffset="56641.642">20161 14522 932,'0'-10'21,"0"0"-3,0 5 72,0 2-4,0 3-20,0 0-48,0 0-18,0 23-10,0 15 0,0 8 10,-2 3 3,2-3-3,0-3 0,0-2-3,0-6 16,6-4-18,11-8 5,7-17-37,1-6-293</inkml:trace>
  <inkml:trace contextRef="#ctx0" brushRef="#br0" timeOffset="56791.5144">20147 14311 319,'-4'-7'598,"4"7"-578,0 0-20,16 0 0,8 17-8,6 5-5,1 0-317</inkml:trace>
  <inkml:trace contextRef="#ctx0" brushRef="#br0" timeOffset="57118.9171">20610 14524 1089,'-3'0'10,"3"0"-10,-1 2-41,-6 6 41,-2 10 7,-4 5-6,-8-2 7,-5 1-6,-3 0-3,3-4 1,6-4-28,6 0 23,10-4 0,2-2-4,2 2 9,0 2-14,8 2 14,16 7-7,4 2 7,5 5 0,1-1 6,-2 3 0,-4-7-12,-3 1 6,0-1-1,-2-3-95,5-10-240</inkml:trace>
  <inkml:trace contextRef="#ctx0" brushRef="#br0" timeOffset="57309.335">21015 14626 959,'0'-6'76,"3"6"-76,16 0-4,1 0-1,0 2 5,-2 12-4,-7 0-141,-11-6-562</inkml:trace>
  <inkml:trace contextRef="#ctx0" brushRef="#br0" timeOffset="57441.8821">20921 14892 615,'43'0'10,"16"-15"4,5-5 0,-5 4-11,-6 4-3,-8 4-87</inkml:trace>
  <inkml:trace contextRef="#ctx0" brushRef="#br0" timeOffset="59259.6896">20911 14600 66,'-9'0'358,"3"-2"-309,3-2 26,3 2 70,0-3-75,0 5-45,6-5-17,19 1-6,12 1-4,15 3 2,8-5-2,4 5-20,-5 0-292</inkml:trace>
  <inkml:trace contextRef="#ctx0" brushRef="#br0" timeOffset="68791.9175">21564 14548 94,'0'-2'90,"0"-3"-41,0 2 17,0 1 12,0 0-34,0-3-9,0 0 2,0 3 5,0 0-12,0-1-20,0 2-2,0 1 2,0 0-4,0 0-2,0 0 21,0 0 0,0 0 6,0 0-1,0 0 0,0 0 11,0-4-1,0 0-19,0-4 8,0 2-21,0-6 11,0 6-11,-2-4 6,1 3 15,0 3-2,1 4-14,-3 0 20,3 0-30,-3 21-3,-1 19-14,-3 14 14,-1 14 2,3 6-2,-1-2 0,3-1 2,1-3 3,0-16-8,2-10 6,0-12-2,0-11 0,0-7-1,0-11 0,0-1 12,0-6-12,4-33-4,-3-10-410</inkml:trace>
  <inkml:trace contextRef="#ctx0" brushRef="#br0" timeOffset="77271.0474">1935 11543 826,'-6'-11'30,"6"5"19,11 0-44,27-4-5,20 0 8,19 2 22,18 1 6,13 4-18,8 3-11,0 0 9,-7 0-13,-7 0-5,-11 10 2,-10 0 0,-18-4 4,-21 0-4,-18-2 0,-19-4-8,-5 0 15,-21 0-10,-16-7 3,-14-10 0,-3-5-6,-2-2 6,-2 2 0,9 3 5,10 2 0,13 5-5,14 2 0,8 3 24,4 6 17,0 1-41,21 0 1,13 0-3,15 4 5,4 20-6,-2 7 2,-8 12 1,-16 13 0,-19 18-15,-8 18-1,-42 13-64,-23-5-287</inkml:trace>
  <inkml:trace contextRef="#ctx0" brushRef="#br0" timeOffset="77681.4224">2152 12593 948,'0'0'66,"13"0"-58,24-6-11,14-10 8,18 0 2,11-4 5,16 0 13,11-1-15,5-1-10,-4 0 0,-7 2 6,-18 0-1,-19 5-10,-22 3 8,-21 1-3,-19 3 7,-2-5-5,-27 2 1,-10-4 0,-6 2 4,3 1-5,5 2 7,15 4 18,8 2 9,10 3-2,2 1-5,0 0-28,0 0 2,14 1-6,2 29-4,-8 24 7,-8 28 0,-28 24-7,-36 15-50,-27-7-468</inkml:trace>
  <inkml:trace contextRef="#ctx0" brushRef="#br0" timeOffset="79453.1731">22013 14534 715,'1'-17'105,"-1"6"-48,0 2-5,0 2 44,0 2-25,0 5-25,0 0-46,0 0 7,0 0-14,3 0 1,3 0 6,-2 0-8,2 0 13,-3 0-7,-2 0 2,-1 3 0,0-3-2,0 0 2,0 0 0,0 0-4,0 0 14,0 0-9,0 0-1,0 0 1,0 0 0,0 0-1,0 0 0,2 0-3,2 7-12,-3 14-91,6 4-33,-2 9-150</inkml:trace>
  <inkml:trace contextRef="#ctx0" brushRef="#br0" timeOffset="79685.5146">22061 15043 362,'-7'0'448,"6"0"-362,1 0-57,0 0 29,0 0 11,3-6-9,16 0-45,2 2 1,0 4-15,-4 0 2,-8 0-6,-9 20 3,0 12-4,-22 13-1,-20 4 5,-13 4-63,-3-17-242</inkml:trace>
  <inkml:trace contextRef="#ctx0" brushRef="#br0" timeOffset="80088.8776">22591 14578 660,'0'-12'61,"-2"1"23,-3 4 50,2 0-51,0 6 13,2 1-44,-1 0-38,2 6-13,0 23-1,0 10 0,0 5 0,0 6 5,6-6-8,8 1 3,5-8 0,3-6-5,-1-17-1,1-12-125,0-2-127</inkml:trace>
  <inkml:trace contextRef="#ctx0" brushRef="#br0" timeOffset="80238.6171">22623 14183 729,'-7'0'26,"7"0"-25,0 22 3,23 6-8,10 6 4,11-2-16,1-6-184</inkml:trace>
  <inkml:trace contextRef="#ctx0" brushRef="#br0" timeOffset="80988.6095">22971 14645 669,'-2'0'64,"2"0"-53,2-3 29,22-1-16,11-1 6,10 5-7,3 0-23,0 0 0,-12 0-4,-11 0-7,-13 0-2,-12 0-45,0 0-29,-12 0 87,-14-13-21,-6-6 21,-4 0 7,6-1 4,0-1 49,5 6 3,9 5-20,4 0 36,7 8-42,4 2 5,1 0-36,0 20-2,1 14-8,14 8 4,3 3 0,3 10 2,-5 3-2,-2 5-3,-7-3-19,-1-12-288</inkml:trace>
  <inkml:trace contextRef="#ctx0" brushRef="#br0" timeOffset="81379.2754">23567 14642 614,'32'-4'9,"5"-1"-5,8 5 36,-3 0-30,-3 0-7,-7 0-2,-7 0 0,-8 0-1,-13 0 0,-4 0-18,0 0-23,-21 0-20,-11 0-5,-6 0 36,-2 0 30,2-11 9,3-1 43,7-2 24,5 2 17,5 3-34,5 0 50,7 4-35,5 2-5,1 3-14,0 0-55,1 8 3,12 18-12,8 15 9,-3 5-1,-2 9 0,-5 9-1,-5 7 2,-4-11-26,1-10-244,4-21-448</inkml:trace>
  <inkml:trace contextRef="#ctx0" brushRef="#br0" timeOffset="81629.8535">24085 14141 992,'0'0'27,"29"0"-21,21 39 9,18 20 57,6 18-4,-1 11-32,-12 5-17,-22 10-8,-31 9-11,-21 9 0,-61 13-10,-41-8-222</inkml:trace>
  <inkml:trace contextRef="#ctx0" brushRef="#br0" timeOffset="82715.0889">17646 15744 792,'-7'-17'70,"5"11"-27,2 4 47,0 2-47,0 0 19,0 2-58,0 30 4,0 14-2,2 12-5,2 8-1,-1 1 17,-3-5-8,0-1-6,0-6-3,0-9 1,0-10 0,0-10-1,0-14 0,0-10 2,0-2 8,0-6-1,0-28 10,0-20-2,0-18-14,7-16-3,-2-8 0,3-7-2,-2 1 7,-2 0-10,-1 21 1,-3 23-13,0 28 0,0 24-52,3 6-61,-3 15-65,0 16 75,0 5-298</inkml:trace>
  <inkml:trace contextRef="#ctx0" brushRef="#br0" timeOffset="83480.5617">17292 15978 719,'-17'0'29,"12"0"-19,5 0 25,0 0 16,20 0-43,17 0 10,15 0 22,13 0-33,6 0 1,3 0-7,-2 0-1,-5 0 5,-12-5-5,-7 3 0,-11-6 0,-10 4 5,-12 0-6,-7 3 2,-6 1-1,-2 0 12,0 0 37,0 0 27,-14 0-31,-9 17-38,-3 2-6,0 4 0,5 0 0,10-1 4,7 4-5,4-8 0,0 0-1,22-5 8,12-8-7,10-5 3,8 0-1,3-10 4,-5-22-6,-12-2 0,-13-6-1,-14-1 5,-11 1-7,-4 8 3,-19 6-1,-12 12-3,-7 14-9,-8 0-8,0 18-35,8 8-62,13-3 9,18 0-10,11-2-25,0-6-7,23-2 45,7-13 86,7 0 20,3 0 19,0 0 33,1-5 31,-3-4 26,0-7 7,0 6-38,1 5-6,1 5-5,-2 0-31,-2 0-16,-8 15-19,-7 2 3,-8 5 4,-12 5-8,-1-5 0,-3-1 5,-13 2-2,-2-13-5,7-6 2,2-4 0,7 0 14,2 0-8,0-22-4,5-5-2,25-12-1,12-3 1,12 2-2,8 6-7,2 5 4,1 12-81,-2 5-102,-3 5-181</inkml:trace>
  <inkml:trace contextRef="#ctx0" brushRef="#br0" timeOffset="83726.5796">19020 15784 655,'-21'-21'85,"2"2"2,-2-2 34,-2 7-3,-2 5-27,-2 9-33,-3 0-26,0 19-24,3 20-5,3 10 12,12 6-15,8 6 0,4 6 1,14-3 5,16-5-8,11-4 2,11-15 0,5-8-7,2-14 5,3-6-101,-9-12-128,-10 0-236</inkml:trace>
  <inkml:trace contextRef="#ctx0" brushRef="#br0" timeOffset="84161.6249">19413 15981 332,'-12'-3'62,"3"-2"-13,3 3 53,4-6 17,2 4-58,0 2 11,0 2-10,0 0 0,0 0-25,0 0-13,0 11-14,0 16 3,8 14 9,-1 7 34,0-4-40,-4 0 10,-3-2-21,0 2-5,-5-4 12,-16 1-12,-17-2 0,-8-6-3,-8-8-110,-2-16-159,11-9-201</inkml:trace>
  <inkml:trace contextRef="#ctx0" brushRef="#br0" timeOffset="84321.6449">19278 15615 711,'14'0'81,"11"0"-81,7 0 1,5 18-1,3 3-5,-2 2-53</inkml:trace>
  <inkml:trace contextRef="#ctx0" brushRef="#br0" timeOffset="84508.2684">19658 15995 1006,'-17'0'140,"14"-1"-113,3-3-27,5 4 0,22 0-5,7-4 5,9 4-5,-5 0-164,-8 0-175</inkml:trace>
  <inkml:trace contextRef="#ctx0" brushRef="#br0" timeOffset="84642.3709">19721 16106 677,'-10'4'32,"7"-4"-29,3 0 19,6 0-20,21 0-1,15 0-1,12-8-30,7-7-169,-3 3-48</inkml:trace>
  <inkml:trace contextRef="#ctx0" brushRef="#br0" timeOffset="84929.0391">20087 16026 180,'24'-14'138,"-11"5"14,-8 1 35,-5 7-28,0-3 11,0 0-66,-9 4-14,-5 0-42,-7 0-35,0 0 0,3 17-12,5 6 7,10-1-8,3 0 4,0 2-7,21-5 4,10-4-1,4-5 6,9-10-5,-3 0 9,-2-5-10,-6-18 0,-11-9 9,-3-2-9,-12-7 0,-7 1 4,0 0-3,-16 4-2,-15 8-4,-6 17-16,-2 11 11,5 0-52,9 11-59,12 11-59,13 3-143</inkml:trace>
  <inkml:trace contextRef="#ctx0" brushRef="#br0" timeOffset="85085.4304">20570 15957 950,'-18'-16'107,"3"11"-73,6-4 74,6 5-56,0 4-34,3 0-18,0 0-30,6 9-91,12 0-348</inkml:trace>
  <inkml:trace contextRef="#ctx0" brushRef="#br0" timeOffset="85285.6295">20604 16133 1008,'-7'0'72,"7"9"-55,0-1-17,12 7 60,1 2-14,-5 1-21,-5 5-13,-3 4-12,-4 11 0,-26 3 2,-7 5-2,-6 2-11,-3-4-148,6-16-203</inkml:trace>
  <inkml:trace contextRef="#ctx0" brushRef="#br0" timeOffset="85623.674">21058 16026 869,'-8'-10'94,"8"6"-48,0-5 42,1 4-35,15 1 8,0 4-22,7 0-31,1 22 6,0 14-13,-8 4 1,-8 1 14,-8 8-12,0-5-4,-11 2 0,-16-2 2,-13-4-6,-12 1-6,-6-11-106,-6-12-110,7-14-216</inkml:trace>
  <inkml:trace contextRef="#ctx0" brushRef="#br0" timeOffset="85783.7564">20917 15579 936,'-11'-17'73,"11"17"-69,0 0-4,15 31-3,15 13-3,12-1 4,10 0-220</inkml:trace>
  <inkml:trace contextRef="#ctx0" brushRef="#br0" timeOffset="86330.4567">21653 15909 597,'0'0'152,"0"0"-120,0 0 29,0 0 58,0 0-19,0 0-56,0 0-5,0 0-37,0 0 2,0 0 4,0 0 4,0 0 12,0 0-24,-5 0 2,-15 9-4,-10 10 5,-8 7-4,-1 1 1,6-5 0,8 0-6,6-8 5,8 0 1,5-1-1,6-1 3,0 3-3,10 11 1,16-2 0,6 6 2,3-4-2,1 1 0,0 0-1,0 1 5,-1 2-5,1-7 1,-1-5-6,-1-1-90,-2-12-177,-2-5-288</inkml:trace>
  <inkml:trace contextRef="#ctx0" brushRef="#br0" timeOffset="86527.4127">21993 15976 917,'-10'-13'73,"8"9"-48,2 4 74,0 0-78,12 0-8,18 0-13,10 0 0,-1 4-6,-6 11-5,-15 2-194,-17 4-105</inkml:trace>
  <inkml:trace contextRef="#ctx0" brushRef="#br0" timeOffset="86650.614">21972 16145 602,'-10'0'115,"10"0"-107,6 0 12,28 0 19,18 0 30,16-9-11,13-3-58,6-2 0,3 6-6,-2-7-20,-13-2-466</inkml:trace>
  <inkml:trace contextRef="#ctx0" brushRef="#br0" timeOffset="86929.9809">22616 16128 132,'-2'-4'17,"-3"0"-15,2-3-3,-1 6 4,-3-1-6,1-2 2,-2 0-7,-1 0-4,-1 2 6,3-2-57</inkml:trace>
  <inkml:trace contextRef="#ctx0" brushRef="#br0" timeOffset="95456.7716">22644 15973 199,'5'-2'109,"0"-14"-81,0 6 56,-3-8-15,-1 4 12,-1-2-7,0 2-45,0 0 24,0 2-10,0 3-19,0-2 55,0 3-65,0 0 11,10 3-14,7-4-5,6 6 18,5-2-23,1 3 2,1 2 10,1 0-13,-1 0 0,-2 14 2,-4 16-1,-7 12 6,-9 11-7,-8 5 0,0 0-5,-23 0 6,-10-8-2,-7-10-1,-5-8 2,-1-6-3,1-8 3,8-6 0,16-7 14,11-5-13,10 0 40,10 0-24,30-3-16,18-11 18,18 0 7,11 1 0,5-1-6,-4 5-20,-5 6 0,-12-2 0,-8 5-5,-21 0-145,-15 0-388</inkml:trace>
  <inkml:trace contextRef="#ctx0" brushRef="#br0" timeOffset="98915.2683">23628 15932 324,'5'0'222,"2"-9"-202,1-1-18,-1 3 36,-5-8 4,-2 3-10,0 2 3,0-2-17,0 3 10,-2 0 2,-3 6 16,2 0-6,1 3-31,0 0 14,1 0-13,-3 0-10,1 0 6,-2 0-6,2 4 0,-1 10 1,1 4-1,1 0-5,2 4 5,0 5-19,0-9-169,14 4-275</inkml:trace>
  <inkml:trace contextRef="#ctx0" brushRef="#br0" timeOffset="99161.8003">23749 16208 562,'0'0'395,"0"0"-362,0 0-29,0 0-4,6 3 30,3 4-11,1 1-4,-2-2-15,-3 6 1,-5 6 0,0 1 1,-8 2-2,-17 2 0,-6-2-5,0-2-96,4-9-133,9-7-412</inkml:trace>
  <inkml:trace contextRef="#ctx0" brushRef="#br0" timeOffset="99505.4708">24154 15971 748,'4'-14'62,"1"7"-51,-1-2 43,0 5 46,-3 3 13,-1 1-39,0 0-53,2 9-12,4 24-2,-1 11-7,5 9 13,-3 5 9,-4 0-6,-3-5-16,0-4 1,-7 1-4,-13-15 3,-8-4-6,-8-13-51,-5-16-162,-1-2-77</inkml:trace>
  <inkml:trace contextRef="#ctx0" brushRef="#br0" timeOffset="99686.3645">23999 15522 797,'7'-2'69,"8"2"-61,5 0-1,6 18-7,4 14-3,-2 3-1,1 1-99,0 2-436</inkml:trace>
  <inkml:trace contextRef="#ctx0" brushRef="#br0" timeOffset="99889.4721">24329 16034 935,'7'0'50,"19"-5"-41,7-2 9,4 7 4,-2 0-12,0 0-10,-3 0-2,-3 4-1,-6 8-51,-11-2-186,-9-10-84</inkml:trace>
  <inkml:trace contextRef="#ctx0" brushRef="#br0" timeOffset="100105.1737">24465 15923 474,'-16'-32'106,"4"3"-19,5 3-10,4 6 29,3 11 33,0-1-106,0 10 20,0 0 26,0 0-76,0 19-2,15 16 8,3 13-4,0 16 5,-2-1-10,-3 5 0,-4-2 0,-2-8 0,-4-6-1,-3-10-12,1-15-301,1-15-516</inkml:trace>
  <inkml:trace contextRef="#ctx0" brushRef="#br0" timeOffset="100490.249">24695 16012 861,'14'-9'60,"20"1"-43,13 7-12,3 1 3,-3 0 0,-2 0-7,-5 0-2,-10 0-7,-10 0-15,-9 0-22,-11 0-104,0 0 59,-21-14-92,-9-3 154,-9-1 28,1 0 21,9 0 43,1 4 89,13 2-89,5 6 26,5 4 22,3 1-33,2 1-18,0 0-61,0 17 7,0 15-9,7 13 5,-1 3-3,1 6 0,-7 0 2,0-1-4,0 0 1,-3-13-104,-2-8-420</inkml:trace>
  <inkml:trace contextRef="#ctx0" brushRef="#br0" timeOffset="100768.8086">25060 15504 986,'0'-5'30,"0"5"-17,27 13 5,12 27 25,6 19 38,3 21-30,0 8 4,-7 14-13,-11 3-42,-24 1 1,-7-7 2,-51 3-3,-34-3-17,-25-6-202,-9-12-334</inkml:trace>
  <inkml:trace contextRef="#ctx0" brushRef="#br0" timeOffset="102710.8682">19175 17365 825,'-7'-8'95,"6"6"-66,1 2-18,0 0 30,0 0 4,0 0-11,0-4-5,0 4-29,0 0 0,0 0 10,0 0-8,0 0 19,0 0-17,0 0-3,-2 0 5,-2-8-6,3-2 0,0-2-2,-3-2 6,2 0-6,2 2 2,-2 1 0,2 4-1,0 2 1,0 5 0,0 0-1,-2 0 8,2 0-14,0 12 2,0 20-4,0 14 4,0 3 5,0 3 0,0-2 2,0 5 3,0-3-8,0 2 3,0-3-7,0-8 5,-6-2-155,-7-16-60,-2-6-130</inkml:trace>
  <inkml:trace contextRef="#ctx0" brushRef="#br0" timeOffset="102955.4074">19200 17277 709,'6'-19'97,"3"5"-42,3 7-23,5 5 16,1 2-12,5 0-32,5 14 8,5 18-12,2-2 0,-6 2 0,-5-1 8,-11 1-14,-13-6 6,0-3-1,-23 3-4,-20 1-16,-10-6-169,0-6-8,8-7-62</inkml:trace>
  <inkml:trace contextRef="#ctx0" brushRef="#br0" timeOffset="103384.8471">19504 17365 554,'10'0'84,"0"0"-79,2 0 27,-1 4 35,0 10-18,-1 4-11,-2 4-25,-2-4-1,-3 5-1,-3-1-5,0 0-8,-3-4 2,-10 0-6,-5-8-7,2-6-72,3-4 51,5 0 28,6-4 3,2-14-18,0-5 8,17 0 13,10 0-8,6 1 8,9 4 0,3 6 6,4 3-3,-3 4-3,0 5 4,-12 0-1,-5 0 16,-9 0-9,-7 8 5,-3 3 13,-5-4-15,-3 3 16,-2 7-13,0 0-12,0 2 4,-2 4-8,-9-5-3,-3-1-88,-1-7-104,-2-10-266</inkml:trace>
  <inkml:trace contextRef="#ctx0" brushRef="#br0" timeOffset="103519.8121">19823 17235 610,'19'-4'11,"9"4"-11,5 0-22,1 4-63,-4 19-159</inkml:trace>
  <inkml:trace contextRef="#ctx0" brushRef="#br0" timeOffset="103827.0721">20044 17409 644,'0'6'65,"0"2"-64,0 1 25,0 0 17,2-1 5,4 2 11,0 2-49,-3-5 4,-2 1-14,-1-8 0,0 4 7,0-4-5,0 0 4,2 0-5,-1 0-1,1 0 20,2 0-20,3-9 5,4-5 2,2 2-5,2 2-4,3 6 2,-2 4 0,1 0-8,-2 0 7,3 4 1,-5 18-2,-1 6-7,-5-1 3,-6 5-48,-1-2-135,0-8-86</inkml:trace>
  <inkml:trace contextRef="#ctx0" brushRef="#br0" timeOffset="104060.9381">20435 17212 708,'6'-39'47,"-2"8"46,-2 22 31,1 0-20,-3 9-29,5 4-61,1 24-7,4 21-4,4 9-3,-1 4 1,-4 0 0,-3-4-1,-3-4-1,-3-1-2,0-11-19,-5-8-101,-18-17-102,-5-10-170</inkml:trace>
  <inkml:trace contextRef="#ctx0" brushRef="#br0" timeOffset="104464.3653">20330 17464 638,'31'-15'48,"13"-1"-42,12 6-2,6-4 2,1 2 24,-2 6-28,-11-2 2,-10 4 10,-16 4-13,-13 0 26,-5 0 18,-6 0 8,0 0 28,0 0-25,0 8-25,0 14 17,0 10-4,4 5-9,2 7-20,0 0 0,-1 0 3,0-4-18,-1-8 7,-3-3-3,-1-14 1,0-9-5,0-6 0,0 0 2,0 0 9,0 0 2,0-18 20,0-19 24,0-16-57,2-17 0,8-6-1,7-11 3,6-2-6,1 10-5,0 12-32,1 26 5,-1 22-39,-4 19-28,-5 15-32,-9 25-24,-6 14-25</inkml:trace>
  <inkml:trace contextRef="#ctx0" brushRef="#br0" timeOffset="104637.716">20642 17572 803,'-5'0'96,"5"0"-53,14-2-43,22-10 0,15-6 0,10 0 0,8-1-9,1 6-41,-2-4-133,-6 3-49,-5 0 43,-7-4 15</inkml:trace>
  <inkml:trace contextRef="#ctx0" brushRef="#br0" timeOffset="104839.229">21381 17267 274,'10'-18'191,"-8"0"-12,-2 6-30,0 2-12,0 1-41,0 9 30,-4 0-41,-2 0-43,-5 35-40,-5 20 1,-5 12 15,2 8-16,9-4-1,10-2 4,0 4-4,18-7-2,17-8 1,13-11-9,16-21-39,13-15-172,5-11-143</inkml:trace>
  <inkml:trace contextRef="#ctx0" brushRef="#br0" timeOffset="105297.3765">21695 17223 699,'-12'-23'82,"4"6"-37,1 3 56,6 1-41,-2 11-56,3-1 1,0 3-5,0 0-16,0 0 0,14 18-7,3-1-16,0 2-58,-3-1-31,-2-4-21,-5-2 88,-4-3 34,-3-9 7,0 0 20,0 0 55,0 0 55,-7-5-7,3-4-13,0 2-12,3 5-4,1 2-20,0 0-54,0 0-13,0 0 10,9 18-6,4 4-3,4-2-132,-3-4-196</inkml:trace>
  <inkml:trace contextRef="#ctx0" brushRef="#br0" timeOffset="105678.306">21839 17209 153,'-9'-12'420,"6"1"-345,1 8-53,2-1 61,0 2-31,0 2-32,0 0-2,0 0-18,0 0 0,0 0 0,2 0 9,10 14-15,3 7 6,2 8-3,0 0 3,1 0-91,-2-3-382</inkml:trace>
  <inkml:trace contextRef="#ctx0" brushRef="#br0" timeOffset="105934.7959">22280 17258 769,'-6'-14'108,"3"14"-92,-1 0 82,-2 0-10,-4 5-50,-4 23-33,-7 11 1,1 7-11,2-2 5,1 5 0,-3-1-2,1 3 2,-2-11-54,-1-6-218,2-10-140</inkml:trace>
  <inkml:trace contextRef="#ctx0" brushRef="#br0" timeOffset="106101.2451">21959 17413 697,'-16'-26'78,"9"8"2,7 11-10,0 2-17,0 5-53,18 0-10,11 0 3,14 8-166,3 10-421</inkml:trace>
  <inkml:trace contextRef="#ctx0" brushRef="#br0" timeOffset="106249.5459">22345 17544 937,'-8'-8'68,"4"8"-22,4 0 24,0 0-47,0 0-23,0 0-1,0 0-139,0 8-154</inkml:trace>
  <inkml:trace contextRef="#ctx0" brushRef="#br0" timeOffset="106722.8156">22711 17513 651,'-22'-18'73,"1"4"-45,-3 4 100,-4 6-34,-4 4-28,-3 0-39,0 0-5,5 19 7,7 3-29,9 1 3,7 4-7,7-1 5,0-4-3,7-4 0,14-4 2,8-10-3,10-4 3,3 0 0,7-9 2,-4-12-2,-5-11 0,-6 0-15,-11-8 11,-6-4-1,-10-5 5,-7-4 0,0 2 11,0 10-6,-14 8 11,3 15 12,2 8 36,4 10 29,4 0-71,1 0-22,-2 32-8,2 12 3,0 14 3,0 5 2,10-2 0,3-2-2,-1-1 2,1-12-61,4-11-139,0-18-75,-2-13-449</inkml:trace>
  <inkml:trace contextRef="#ctx0" brushRef="#br0" timeOffset="106917.651">23019 17151 739,'-12'-23'100,"4"15"-14,2 7 16,3 1-43,1 0-59,-1 14-5,3 18 5,0 0-9,0 2-1,7-7-103,8-4-110,1-11-119</inkml:trace>
  <inkml:trace contextRef="#ctx0" brushRef="#br0" timeOffset="107060.8056">23127 17161 519,'0'-10'158,"0"6"-110,0 4 37,0 0-36,0 0-49,0 14 0,0 20-6,0 12-4,0 6-56,0-2-407</inkml:trace>
  <inkml:trace contextRef="#ctx0" brushRef="#br0" timeOffset="107210.6763">23166 17714 1014,'-7'0'76,"5"0"-67,0 9-6,-3 4-6,-7 13-5,-4 10 7,-11 0-139</inkml:trace>
  <inkml:trace contextRef="#ctx0" brushRef="#br0" timeOffset="108611.977">23695 17459 342,'2'-10'117,"1"2"-91,0-6 116,-3 2-63,0 3 43,0-6-60,-3 3 26,-10 2 14,-4 6-75,-6 4 1,-6 0-25,-6 14 6,-1 16-8,2 2-1,7 8 0,12 1 0,8-2 2,7-6-5,0-11 2,17-5 1,8-8-7,7-9 7,4 0 0,2-23 6,-2-4-4,-3-7-1,-4 2-1,-7-4 0,-7 5-1,-3 4 1,-5 4 0,-4 11 3,-1 6-1,-2 6 9,0 0-11,0 0 4,0 3-9,0 23-7,0 8 12,0 2 1,4 0 3,5-1-8,2-4 3,3-7-94,3-12-132,-1-10-225</inkml:trace>
  <inkml:trace contextRef="#ctx0" brushRef="#br0" timeOffset="109062.7819">24012 17290 674,'0'-5'36,"0"1"-31,0 4-4,0 0-1,0 0 1,0 0 19,0 0-12,0 0 16,0 0 40,-6-4-17,-8 2-34,0-3 4,-3-2 3,2 7 7,2-5-21,3 5 6,3 0-1,3 0-6,3 0-2,1 0-3,0 0 0,-2 0-7,0 9 6,0 14 1,2-2 0,0 7 4,0 2-4,0 2 0,0 4 0,0 5 2,0-6-2,4 4 0,1-7 2,-1 0-1,-1-6 1,0-8-2,2-4 0,0-2-4,0-7 4,3 4-8,6-9-2,0 0-97,9 0-98</inkml:trace>
  <inkml:trace contextRef="#ctx0" brushRef="#br0" timeOffset="109358.5908">24183 17423 498,'0'0'102,"0"0"-68,0 0 1,0 0-14,0 0 23,0 0-25,0 0-18,0 0 16,0 10 6,0 12 33,0 1 29,0 7-60,0-2-1,0 6 12,0-6-18,0 2-4,0-6-14,0-6 2,0 3 1,-16-8-3,-8 1 0,-5-6-145,-1-8-236</inkml:trace>
  <inkml:trace contextRef="#ctx0" brushRef="#br0" timeOffset="109533.468">24147 17325 362,'0'-9'450,"0"9"-440,0-5-3,0 5-14,0 0 7,0 0-14,3 0-72,4 5-171</inkml:trace>
  <inkml:trace contextRef="#ctx0" brushRef="#br0" timeOffset="110022.6686">24385 17267 117,'0'-4'398,"0"-1"-321,0 5-6,0-5 49,0 5-11,0 0-44,2 0-48,-1 0-14,6 0 4,5 0-7,1 0 0,3 0 6,-3 0-4,-2 0 1,-7 0-3,-1 5 0,2 4 1,1 9 0,-2-1 8,1 10 1,2 1-4,-1 2 12,-1 3-12,1-4 1,-5-5 20,-1 2-27,0-8 13,0 1-5,0-1-7,-5-2 9,-7-2-10,-1-4 0,-2-2-3,0 2 3,0-6-50,5-1-120,2-3-73,6 0-353</inkml:trace>
  <inkml:trace contextRef="#ctx0" brushRef="#br0" timeOffset="110801.2936">24669 17295 634,'13'-5'0,"0"0"0,-5 5 1,-3 0 12,-5 0 57,0 0-24,0-4-8,0 4 39,0-4-6,-2-3-48,-6 0-17,-1 2-6,2 0 5,1 1-5,4-1 0,1 5-1,1 0 3,0 0-4,0 0 2,0 0 0,0 0-4,0 0 4,-2 0 0,2 0 3,0 0-1,0 0-2,0 0 0,0 0 1,0 0-2,11 0-24,6 0-1,0 0-28,-1 0-81,-5 0 19,-3 0 32,-4 0 69,-4 0 15,0 0 5,0-7 46,-2 5 23,-4-2-43,1 0 36,0 4-12,0 0-24,0 0-13,1 0-18,-4 0 2,-4 0 3,-5 0 1,-2 0-6,3 0 5,-1 0-1,7 4 19,4-4-20,2 0 8,4 4-2,0-2-9,0 5 0,0 7 0,10-2 0,-1-1 2,-2 7-2,-3-1 0,-2 3 9,-2 6-3,0-1-1,0 8 5,0-4-3,-3 3 11,-3-5-15,5 1-3,-1-6 13,1-5-8,1 2-5,0-7 0,0-6 0,0 1-3,8-2 1,5-5 2,6 4-6,7-4 3,1 0-36,5 0-112,-5-12-6,0-17-149</inkml:trace>
  <inkml:trace contextRef="#ctx0" brushRef="#br0" timeOffset="111057.2141">24865 17432 482,'-4'-5'153,"4"5"-100,0-4 13,0 4-19,0 0-29,0 0-11,0 0 1,0 0 0,0 9-8,0 8 17,0 12 25,0-4-7,0 1-35,0-1 2,0-4 1,0-4-1,0-7-4,9-6 1,2-4-6,3 0-37,1-8-123,-1-18-204</inkml:trace>
  <inkml:trace contextRef="#ctx0" brushRef="#br0" timeOffset="111357.8519">24958 17277 400,'-11'-7'209,"4"7"-152,3 0-5,4 0-30,-2 0-21,2 0 19,0 5-19,0 1 14,0 3-11,0-6-2,0-3 1,0 0-3,0 0 0,0 0 20,0 0 48,0 0 8,0 0-44,0 0-31,-4-3 0,-3-6-1,0 5 0,-4 2-3,0-3 3,-2 5-1,3 0-6,4 5-2,6 10-15,0 2-123,0-8-164</inkml:trace>
  <inkml:trace contextRef="#ctx0" brushRef="#br0" timeOffset="111775.0737">25039 17270 604,'-12'-7'78,"7"7"-29,5-5 44,0 5-4,0 0-62,4 0-6,12-9-12,7 4-5,4-2 1,-6 5-5,-8 2 0,-6 0 2,-7 0 3,0 0 24,0 0 18,0 2-45,0 24-2,-6 4 24,3 6-8,3 0 12,0 5-27,0-6 18,0-3-10,0-2-5,2-7 4,1-5-5,-3-4-3,0-6 4,0 1 0,0 3 2,-16 3-6,-7-1 3,-10 3-6,-4 2-109,1-11-218</inkml:trace>
  <inkml:trace contextRef="#ctx0" brushRef="#br0" timeOffset="112548.3549">25146 17038 334,'0'-4'178,"0"-4"-47,0 4-100,2-2 9,11 6 37,7 0-3,4 0-1,7 4 13,0 28-16,1 22-53,-4 19 4,-7 15 24,-13 7-32,-8 2 4,-5 10-17,-37-8 1,-25-2-2,-19-6-210</inkml:trace>
  <inkml:trace contextRef="#ctx0" brushRef="#br0" timeOffset="113059.0943">25398 17253 539,'0'0'162,"0"0"-122,0 0 3,0 0 24,0 0-24,0 0-41,0 5-2,0 7-15,0 3-145</inkml:trace>
  <inkml:trace contextRef="#ctx0" brushRef="#br0" timeOffset="113215.4187">25398 17665 1144,'0'3'66,"0"3"-66,0 11-14,0 15 4,0-6-7,0 9-399</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4-08-08T04:23:22.499"/>
    </inkml:context>
    <inkml:brush xml:id="br0">
      <inkml:brushProperty name="width" value="0.05292" units="cm"/>
      <inkml:brushProperty name="height" value="0.05292" units="cm"/>
      <inkml:brushProperty name="color" value="#FF0000"/>
    </inkml:brush>
  </inkml:definitions>
  <inkml:trace contextRef="#ctx0" brushRef="#br0">2064 15200 811,'-28'-9'101,"-8"9"-72,-9 0 7,-10 0 77,-4 22-37,-1 10-32,1 13 16,7 7-40,8 1-5,9 2 5,14-3-19,10-2-2,11-6-2,1-3 3,27-9-1,12-10-1,11-13 2,11-9-1,9 0 9,3-21-16,-5-7 4,-14-3 4,-21 7-1,-21 7 2,-13-1-1,-5 2 21,-26 1-21,-7 9 3,1 2-3,1 4 0,10 0 3,16 0-3,7 0-5,3 0 2,6 9-11,22 2 12,13-3-4,10-4 6,1-4-2,-4 0 2,-13 0 0,-12 0-7,-11 0 14,-7 0-10,-5 0 4,0 0-1,0 0 2,0 0-2,0 9 0,0 5 1,0 4 1,0 8 5,0-3-6,0 4-1,0-5 0,0-1 0,7-2-53,8-9-83,3-6-113,7-4-26</inkml:trace>
  <inkml:trace contextRef="#ctx0" brushRef="#br0" timeOffset="179.3162">2418 15587 627,'0'-7'177,"0"6"-60,0 1-16,0 0-16,0 0-17,0 0-43,0 4-25,0 14 0,4 8 0,2 6 0,-3 4 0,-3 4-7,0-8-90,0-6-180,0-12-183</inkml:trace>
  <inkml:trace contextRef="#ctx0" brushRef="#br0" timeOffset="311.0557">2560 15534 786,'-3'-46'107,"-8"6"-41,0 10 4,5 4 7,5 12-58,1 5-13,0 9-6,3 0-92,12 0-164,4 17-212</inkml:trace>
  <inkml:trace contextRef="#ctx0" brushRef="#br0" timeOffset="1161.0515">2615 15530 922,'-5'0'115,"5"0"-110,0 0-2,0 8-1,5 6 29,12 4 38,1 5-34,0-1-26,-2-4 0,-3 0-5,-3-6 1,-5-2-5,-2-6 0,-3-4 1,0 0 2,2 0-3,-2 0 21,0 0-14,0-18 7,0-4-14,2-4-2,6 8 2,8 0-20,3 5-23,7 12-13,1 1-17,5 0 1,2 0-33,-1 14 23,2-2 48,-3-3-4,-3-2-3,-5-7 27,-8 0 11,-3 0 3,-9-7 8,-1-10 35,-3-1 26,0-5 4,-9 5 24,-6 5-18,-3 5 3,-3 3-24,-2 5-36,2 0 0,2 0-3,4 18-19,5 10 0,3 11-2,7 5 0,0 2-3,22-6 2,11-8 0,4-6-1,5-16-25,1-10-40,0 0 0,1-16-14,-7-10 28,-6-9 12,-12 4 43,-12-5 5,-7 8 26,0 3 62,0 7-2,0 13-21,0 0-7,0 5-18,-2 0-25,1 0-20,-1 31-13,2 13 10,0 8-3,0-4 12,0-8-10,0-10 4,0-11 0,5-10-1,-1-5-4,-4-4 5,3 0 4,3-18 4,6-16 8,5-8-15,3-2 0,1-2 0,1 8-1,-2 10 0,-2 6 0,0 13 0,0 9-5,-4 0-8,4 27 5,-4 9 4,0 7 1,-5 3 3,-3-2-4,-1-5-8,-3-6-65,1-6-115,2-8-38,3-12-81</inkml:trace>
  <inkml:trace contextRef="#ctx0" brushRef="#br0" timeOffset="1272.6278">3655 15851 544,'5'0'177,"-5"0"29,1 0-57,1 0-109,2 0-39,2 6 16,-1 16-13,-5 8-4,-5 6-5,-29-1-314</inkml:trace>
  <inkml:trace contextRef="#ctx0" brushRef="#br0" timeOffset="4729.0936">4936 15575 512,'-7'-13'143,"2"8"-76,2-7 11,-2 5 32,1-2-14,3 4-12,1 3-19,0 2-37,0 0-2,-3 0-19,3 4-7,-2 27-4,0 5-3,2 9 7,0-3 0,0-1 4,0-1-7,0-4 3,0 0 0,0-7 0,2-4-35,0-11-91,-2-6-89,0-8-48</inkml:trace>
  <inkml:trace contextRef="#ctx0" brushRef="#br0" timeOffset="5173.277">4859 15570 522,'-10'-18'126,"5"6"-40,3 6 7,2-4 32,0 6-64,0-8-34,17 3-22,15-2-4,9 5-1,7 6-1,0 0 1,-5 0-2,-3 6 5,-15 10-6,-5 4 2,-13 3 1,-5 0 2,-2 3 0,0-2-2,-17 1 6,1-5-4,0-6 0,5-2-1,9-3 2,2 0-3,0-1-7,1 6 7,20 0 0,10-1 0,3 4-3,6-2 4,-2-3-1,-4 2 2,-11-5-2,-11-1 0,-10 0-2,-2 8 5,-29 8 1,-19 4-3,-16 3 1,-9-3-2,3-10-8,8-6 6,15-2 2,15-10-38,14 0-107,9 0-22,9-27-171</inkml:trace>
  <inkml:trace contextRef="#ctx0" brushRef="#br0" timeOffset="5346.9169">5641 15767 541,'27'0'0,"3"0"-6,1-9-20,-4 0-365</inkml:trace>
  <inkml:trace contextRef="#ctx0" brushRef="#br0" timeOffset="5488.0853">5635 15841 660,'-7'0'65,"7"2"-65,8-2-11,27 0 11,17 0 1,13-6-1,7-6-226</inkml:trace>
  <inkml:trace contextRef="#ctx0" brushRef="#br0" timeOffset="6321">6206 15552 501,'0'-7'168,"0"2"-95,0 5 81,0 0-60,0 0-27,0 0-38,0 3-29,0 24-7,0 8 7,0 11 2,0 3 4,0 4-4,0 1-4,0 4 1,3-10-91,6-11-181</inkml:trace>
  <inkml:trace contextRef="#ctx0" brushRef="#br0" timeOffset="6771.5756">6614 15673 447,'0'-12'145,"0"5"-48,0-2 30,-7 2 13,-5 6-36,-5-3-45,-2 4-25,-3 0-9,0 4-3,4 10-5,3 8-17,6 5 2,9 0-2,0 4-3,11 1-1,15-6 1,9-9 3,7-7-3,4-5 3,-6-5 0,-4 0 3,-10-23-1,-8 0 3,-9-9-1,-4-3 0,-5-5 6,0-4-9,-11 8 0,-13 4 5,-3 10-4,-2 9-4,-1 12-1,1 1-5,6 5-3,6 22-42,9 5-63,8-2-85,1-2-82</inkml:trace>
  <inkml:trace contextRef="#ctx0" brushRef="#br0" timeOffset="7182.9839">7194 15625 709,'0'0'103,"0"0"-65,-3 0 82,-6 0 1,-3 0-70,1 0-16,-3 0-2,2 13-27,-1 8-6,1-1 11,1 4-9,9 4 2,2-1-3,0-4 0,0 3-2,8-8 1,7-4 0,5-2-1,4-6 1,2-4 0,4-2 6,3 0-4,-4-8 5,0-14-2,-6 0-2,-4-6 12,-6 2-11,-7-4 2,-3 7 10,-3 2-6,0 3 2,-9 8-9,-9 0 3,-9 10-6,-10 0-33,-11 1-129,-13 18-294</inkml:trace>
  <inkml:trace contextRef="#ctx0" brushRef="#br0" timeOffset="10739.3145">4833 16554 555,'-8'-11'134,"4"3"-52,0-2-18,1 2 40,1-1-17,0 4-16,2-3-23,-1 2-30,1-2 5,0 4 6,0 0-6,0-2 5,0 6-6,-1 0-4,-2-5 15,3 5-13,-1 0-4,1 0 5,-2 0-21,2 0-1,-1 0 0,1 11-9,0 24-3,-2 11 11,-2 12 2,0-5-3,-4 0 7,5-13-4,-1 0 1,-2-13-1,5-4 0,-1-11 0,2-3 0,0-9 0,0 0-2,0 0-1,5-21 2,12-16 2,4-7 6,0-2-6,-5 7-1,-6 8 1,-4 17-1,-1 4 0,-5 10 0,2 0-6,2 0 0,2 10-6,5 9 12,2 7 0,4-4 0,1-3 0,5 2 0,6-3 1,3-4-2,0-6-1,-3-2 2,-5-6 0,-9 0 1,-3 0-1,-4-14 8,1-17-5,-3 0 9,1-13-10,-4-2-2,-1-7 8,-1-1-8,3-1 0,-2 12 6,1 11-2,-2 10-8,2 13 4,-2 9-4,0 0 1,4 0-14,5 14-4,4 17-31,3 4-105,0 2-228</inkml:trace>
  <inkml:trace contextRef="#ctx0" brushRef="#br0" timeOffset="10980.5788">5593 16714 833,'-7'0'113,"5"-5"-87,2 1-25,2-2 1,19-2-2,8 0-1,5 7-1,-4 1-46,-7 0-216,-13 5-345</inkml:trace>
  <inkml:trace contextRef="#ctx0" brushRef="#br0" timeOffset="11104.339">5620 16811 679,'-14'0'118,"9"0"-95,5 0-14,1 0-9,28 0 0,18-13 11,16-9-8,14-9-3,7 7-281</inkml:trace>
  <inkml:trace contextRef="#ctx0" brushRef="#br0" timeOffset="12171.4431">6318 16598 607,'-5'0'131,"5"0"-119,0 0 16,0 0 5,0 0 44,0 0-23,12 0-43,2-9 32,3-5 0,0 0-27,-3-4 3,-7-5-8,2 6-5,-3-1 19,-5 6-8,0 1 13,-1-1 17,0 9 4,0 1-27,0 2 4,0 0-1,0 0-13,0 0-14,0 0 0,0 0-2,0 17-11,0 16 7,0 12 3,0-2 3,0-2 0,0 5 2,0-2-2,-1-5 0,-6 6-2,-3-13-62,2-6-62,1-8-31,6-9-22,1-4-22,0-5-14,-2 0 112,-4 0 103,-5-5 53,-6 5 120,-2 0-43,-9 0-44,4 0-32,0 0 33,10 9 23,8-9-49,6 0-20,2 0-41,28 0 0,23 0 1,13-18 1,9-8-2,-7 0-55,-13 2-531</inkml:trace>
  <inkml:trace contextRef="#ctx0" brushRef="#br0" timeOffset="13917.9105">4601 16540 204,'0'-15'100,"0"3"-71,0 2 23,0-2 39,0 6-9,0 2-9,0-4-41,0 4 34,0 2-7,-3-3-2,3 2-14,-1-1 16,0 4-11,-4-5-12,2 2 6,0 1 3,2 2-23,1-4 13,0 4-15,0 0-5,0 0-5,0 0-6,0 0-8,0 4-8,6 24 12,11 7-5,2 6 4,4 3 1,-1-4 1,-1 4 2,-1-7-3,-5-6 0,-2 0 0,-4-9 2,-2-4-2,-3-4 0,-1-7 1,1-2 0,-2-3-1,-1 2 0,1-4 0,-2 0 1,1 0-1,-1 0 0,0 0 5,3 0-4,-3 0 6,0 0-3,0 0 0,0 0 4,0 0-7,0 0-1,0 0 0,0 0-2,0 0 2,4 4-6,-2 4 6,5-6 0,-3 2-1,-3-4 1,0 0 0,-1 0 3,0 0-5,0 0 4,3 0-2,-3 0 0,0 3 0,0-3 0,0 0 0,0 0 4,0 0-9,0 0 5,0 0 0,0 0 0,0 0-1,0 0 1,0 0 4,0 0-4,1 0 5,4 0-5,5-9 0,5-9 12,6-8-12,2 4 0,-2-5 2,-1 5 2,-2 8-7,-8 4 3,-1 3 0,-6 7-2,-3 0 2,0 0 0,0 0 0,0 0 1,0 0-2,0 0 1,0 0 0,0 4 0,0 9-2,-3 5 1,-2 5-24,0-5-154,-2-6-276</inkml:trace>
  <inkml:trace contextRef="#ctx0" brushRef="#br0" timeOffset="17276.8642">4644 17394 694,'-11'0'39,"3"0"19,5 0 33,3 0 23,0 0-8,0 0-27,0 0-34,0 0-27,7 0-2,7 0-14,10-3 5,6-1 4,8-4-10,-1 3 0,3 0-1,4-2 2,1 7-4,-2-5 1,-4 3-14,-7 2-35,-12 0-36,-9 0-10,-8 0 23,-3 0-14,0 0 42,-3 0 18,-12 0-28,-1 0-36,-1 2 39,2 3 6,4-2-51,1 1-56,4-4-30</inkml:trace>
  <inkml:trace contextRef="#ctx0" brushRef="#br0" timeOffset="18327.9598">4701 17552 308,'0'-8'89,"0"0"-36,0 1 23,1 0 13,2-2-25,2-1-32,0-3 2,0 1-4,0 1 4,-1 3 16,-1-2-4,1 6-2,-1 0-13,0 0-15,1 4-4,0-5-10,2 0 1,0 1-2,1 4-1,0 0 0,-3 0-1,-1 0 1,1 0 0,0 0-3,0 14 3,2 8 8,-2 5 1,0 0 1,-3 4 4,-1 0 11,2 6-5,-2-4-11,0 4 2,0-5-5,0-6-1,0 3-4,0-8 0,0 1 2,0-5-3,0-4-30,0-2-103,2-3-104,-2-3-167</inkml:trace>
  <inkml:trace contextRef="#ctx0" brushRef="#br0" timeOffset="18525.9343">4644 17927 567,'-9'0'112,"3"0"-36,6 0-3,0 0-7,0 0-21,8 0-25,15 0-12,14 0 7,15-12-5,7-2-9,7-9-1,4 1-131,-1-4-184</inkml:trace>
  <inkml:trace contextRef="#ctx0" brushRef="#br0" timeOffset="18749.6578">5337 17677 1026,'-20'0'78,"13"0"-59,7 0-19,5 0-3,19 0 2,10 0 1,7 0-1,2 0-100,-8 0-193</inkml:trace>
  <inkml:trace contextRef="#ctx0" brushRef="#br0" timeOffset="18890.9144">5302 17870 680,'3'0'82,"29"-9"-82,14-13 0,12-1 0,0 2-14,-4 2-362</inkml:trace>
  <inkml:trace contextRef="#ctx0" brushRef="#br0" timeOffset="21651.3714">4581 18402 742,'0'0'118,"0"-10"-47,26-2-70,11-6 40,14-4-8,8 2-8,7-2-22,-6 3-3,-4 3 1,-15 13-1,-16 1-3,-14 2-7,-11 0-27,-1 0 23,-25 9 11,-9 10-4,-2-1 6,1-4 0,5-7 1,9 5 16,9-5 14,6-3-1,7 0-11,0 4-12,0 1-6,10 10 0,9 8 8,0-3 6,-2-5-9,-3-1 3,-6-4-8,-6 0 5,-2 4 10,-3 0-8,-21 0 10,-10 4-4,-12-4-7,-9 0-4,-2 1 1,2-7-2,15 2-1,18-10-7,20 0-32,6-4-153,33 0-312</inkml:trace>
  <inkml:trace contextRef="#ctx0" brushRef="#br0" timeOffset="21839.7876">5350 18473 1087,'-15'0'63,"15"0"-63,5 0-12,25-5 6,14-3 4,8-5-121,-7 2-160</inkml:trace>
  <inkml:trace contextRef="#ctx0" brushRef="#br0" timeOffset="21979.7978">5350 18598 308,'-8'0'598,"8"0"-598,15 0 3,30-9-3,16-18 0,8-4-31,5-2-287</inkml:trace>
  <inkml:trace contextRef="#ctx0" brushRef="#br0" timeOffset="25199.1271">7743 15374 476,'-5'-24'77,"2"2"-26,0 5 0,3 4-7,-2 5 34,0 6 17,2 2-19,0 14-76,0 47-23,0 49 23,0 45 17,0 36 13,0 38-5,0 16-6,7 16 8,-2 1 16,1-16-30,1-15-1,1-12-12,-3-5 6,1 7-6,-1-3 0,0-9 0,0-26 5,-1-30-4,3-28-1,2-30 9,-1-34-5,1-26 0,-3-21-1,-1-14-3,0 0-11,1-16-165,1-41-186</inkml:trace>
  <inkml:trace contextRef="#ctx0" brushRef="#br0" timeOffset="38689.9232">6193 17513 506,'0'-10'140,"0"2"-116,0-1 31,0 4 49,-3-3 7,-4 6-29,-2-2-21,-1 1-8,-3-2-26,-4 5-4,-3 0 2,-3 0-15,-5 5-6,0 12 0,4 1-2,6-4 1,3 2-3,12-1-2,3 7 0,0-1 0,19 4-4,8 1 4,9-4-2,8 4 2,6-1 2,1-4 0,-2 1 1,-9-4 0,-13 0-1,-13-1-4,-14 3-9,0 1 13,-29 5 0,-9-3-3,-2-5-10,1-10 11,7-4 2,10-4 2,4 0-1,10-8-2,8-19 0,0-9-21,19-8 4,20-2 12,5-2 2,1 4 4,-2 0-3,-11 12 2,-11 6 1,-14 6-1,-7 4 1,-7 2 10,-24 4 1,-6 6-8,-5 4-3,4 0-2,9 0 1,6 5-92,10 11-146,5-1-307</inkml:trace>
  <inkml:trace contextRef="#ctx0" brushRef="#br0" timeOffset="39756.977">6256 18231 515,'0'-3'123,"0"-2"-74,0 5 10,-5-1 37,-5 1-6,0 0-40,-3 0-29,-3 1 0,-2 25 0,-4 11-11,-3 11 1,-1 1 13,2 4-2,7-4-2,7-3-15,9-11 0,1-3-3,0-6-2,15-8 0,5-8-4,5-1 4,3-9-1,4 0 2,-3-5 1,-2-9 0,-9-4 0,-6 4-2,-4-4 8,-8-1-2,0 3 6,-2-1-10,-16 13 2,-4 4-4,-3 0-11,-4 8 0,3 14-10,3 6-79,6-6-90,10-1-96</inkml:trace>
  <inkml:trace contextRef="#ctx0" brushRef="#br0" timeOffset="42088.6093">8251 15619 229,'0'-4'45,"0"0"-24,0 4 22,0-4 10,0 4-23,0 0-19,0 0-10,0-2 1,1 2-3,-1 0 2,3 0-2,-3-2 2,0 2 1,0 0 11,0-2 12,0-1 2,1 1 3,0-1-15,1-3-6,0 2-7,2 0-1,-2 4 0,1-4-1,0 4 0,-3 0-1,2 0 2,-2 0-2,0 0 2,0 0 4,0 0 4,0 0 4,0 0 7,0-5 8,0 5 6,0 0 0,0-5-15,0 1-11,0 0-4,0 4 0,0-5 0,0 5 6,0-4-7,0 3 3,0-1-2,0 0 7,0 2 0,0-3-10,0 1-1,0 2 4,0 0 0,0-4 3,0 4-7,0-4 5,0 3-5,0 1 0,0-3 0,0-1 2,0 2-2,0-2 1,0 4 0,0 0 1,0 0 1,0 0-1,0 0 0,0 0 5,0 0-1,0 0-1,0 0-5,0 0 1,0 0 1,0 0-2,0 8-4,0 25 4,0 8 0,0 8 14,0-1-11,0-5-1,0 2 5,0-3-3,0-8-1,0-6 7,0-6-7,0-4 7,0-8-5,0-2 1,0-3-5,0-5-1,0 0 0,0 0 2,0 0-1,0 0 1,0 0 2,1 0-3,6 0 1,5 0 6,3 0 3,5 0 0,3-5-6,3 1-4,1 3 3,-5-3-2,-1 4-3,-6 0 1,-7 0 0,-7 0 0,1 0 2,-2 0-1,0 0 9,0 0-10,0 0 0,-2 0-14,-2 0-33,4 0-28,0 0-75,6 0-84</inkml:trace>
  <inkml:trace contextRef="#ctx0" brushRef="#br0" timeOffset="42950.0096">8744 15669 372,'-2'-4'141,"-1"2"-80,2 2 32,1 0-4,-1 0-44,1 17-40,-3 24-1,3 13 15,-2 4 27,2 0-37,0-4 4,0-4-7,0-1-6,0-9 0,0-8 0,0-6 5,0-12-6,0-2 1,2-12-10,-2 0-23,0 0 5,4-26 6,-4-10-34,4-12 43,-4-2 12,0-8 1,0-11 0,0-1 0,0-6 0,0 0 0,2 13 5,3 12-2,5 13 16,2 13-3,2 11 5,5 8-7,5 6-12,4 0 1,3 22 7,0 14-7,-3 5 0,-5 1-2,-5 6 0,-14-4 1,-4-1-1,-4-2-2,-24-4 1,-3-5-41,-3-11 14,5 1 6,4-7 21,10-8 0,4 0 0,8-4 0,3-3 9,0 4-8,14 1-1,17 3 7,16 2 15,9-3 5,10 4-26,3 2 1,0 4 2,-7-2-4,-8 1-116</inkml:trace>
  <inkml:trace contextRef="#ctx0" brushRef="#br0" timeOffset="43858.9702">8323 16387 374,'-2'-4'125,"2"-1"-99,-3-4 30,3 5 28,-1 0-48,1-1 13,0 5-7,0 0-23,0 0-17,0 27-2,0 19 0,0 14 18,-4 8 10,2 2-13,1-6-14,-1-11 1,2-11 11,0-12-11,0-9-2,0-10 0,0-7 1,0-4 2,0 0 2,0 0 15,0 0 37,0 0-31,0 0 3,0 0-7,0 0-7,0 0-6,0 0-9,0 0 0,0 0-3,0 0-2,3 0-6,16 0 5,9 4 6,5-4 2,8 0-2,2 0 0,4 0-2,-2 0-15,0 0-161,-1 0-78</inkml:trace>
  <inkml:trace contextRef="#ctx0" brushRef="#br0" timeOffset="44232.5695">9045 16549 433,'-18'-6'178,"-1"3"-111,-1 3-23,-2 0 29,-4 0-5,-1 26-12,1 6-11,4 11-19,6 2 3,10 0-15,6-4-2,0-5-10,15-7 1,15-4-3,12-4 4,11-12-2,6-9 8,4 0-8,2-9-4,6-18-13,0-9-146,2-12-109</inkml:trace>
  <inkml:trace contextRef="#ctx0" brushRef="#br0" timeOffset="44781.8839">9536 15819 602,'-10'0'61,"10"0"-37,0 0-24,22 0 0,11-8 10,11-1-10,4 0-5,-3 0-162</inkml:trace>
  <inkml:trace contextRef="#ctx0" brushRef="#br0" timeOffset="44936.6026">9558 15994 552,'-18'9'84,"14"0"-64,4-9-7,19 0-8,20 0 25,16-9-11,11-14-19,7-3-1,0-1-261</inkml:trace>
  <inkml:trace contextRef="#ctx0" brushRef="#br0" timeOffset="49140.1311">13480 12254 43,'-4'-4'0</inkml:trace>
  <inkml:trace contextRef="#ctx0" brushRef="#br0" timeOffset="49219.8135">13492 12250 25,'13'10'26,"0"-3"3,1 5 27,-2-3-55,-1-4-1,3 0-103</inkml:trace>
  <inkml:trace contextRef="#ctx0" brushRef="#br0" timeOffset="51471.0005">10201 15731 359,'6'-10'355,"1"-6"-355,7 2-2,0-8-1,-3 4 3,-2 4 6,-1-3 0,-3 8-3,0 1 2,-3 1 12,-2 4 22,0-2-14,0 1 34,0 4-10,0 0-21,0 0-6,0 0-18,0 0-4,0 0-4,0 17-15,0 19 8,3 4 9,2 4 2,2 2 0,1 3 2,1-6-1,-2 4-1,-1-8-1,-5-4-108,-1-7-12,0-10-107,0-10 11</inkml:trace>
  <inkml:trace contextRef="#ctx0" brushRef="#br0" timeOffset="51621.2676">10293 16026 413,'-1'0'150,"-1"0"-93,2 0-56,0 0 0,0 0 2,7 0 0,16 0 17,10 0 1,9 0-12,7 0-3,4-4-6,0-5-52,-5-1-348</inkml:trace>
  <inkml:trace contextRef="#ctx0" brushRef="#br0" timeOffset="52236.9182">9595 16721 664,'-12'0'84,"9"0"-49,3 0 10,0-3 9,1 3-53,25-4 4,9-1-9,10 1 8,2 4-8,-4 0-23,-11 0-172,-16 9-142</inkml:trace>
  <inkml:trace contextRef="#ctx0" brushRef="#br0" timeOffset="52376.4882">9643 16834 583,'-13'0'88,"11"0"-55,2 0-33,12 0-8,18 0 8,15-4 3,10-6-3,9-2 0,1 2-91,-3-4-219</inkml:trace>
  <inkml:trace contextRef="#ctx0" brushRef="#br0" timeOffset="52804.7921">10442 16704 677,'-10'0'91,"5"0"-65,2 0-25,3 0 1,0 0 15,0 0 6,0 0-17,0 0 5,0 0-9,8-13 20,0-1-9,1-7-4,-4 2-3,-2-3 5,-3 5-6,0-6 14,0 5-2,0 4 12,0 6-13,0 4 46,0 4-29,0 0-26,0 0-7,0 9-10,0 17-19,0 1 28,7 7 0,5-2 1,2-8 0,0 2 0,-3 1 2,1 0-4,-4 4-2,1 0-170,-3-8-109</inkml:trace>
  <inkml:trace contextRef="#ctx0" brushRef="#br0" timeOffset="52987.4851">10277 17004 796,'-19'0'74,"10"0"-20,9 4-54,3-4-3,32 0 3,26-4 16,28-13-4,18-12-8,8 3-4,-8-4-63,-13 2-419</inkml:trace>
  <inkml:trace contextRef="#ctx0" brushRef="#br0" timeOffset="58155.4754">8442 17696 130,'0'0'96,"0"0"-75,0 0-18,0 0 73,0 0 14,0 0-27,0 0-34,0 0-12,0 0-8,0 0 6,0 0-6,-2-5 9,-2-4 7,1 4-16,3-2 9,-1 7 0,1-5-9,0 5-4,0-5-1,0 1-4,0 0 1,0 4-1,0 0-3,0 0 3,0 0 0,0 0 1,0 0-1,0 0 0,0-2 1,0 2 0,0 0-1,0-5 2,0 5 9,0-3 13,0 3-4,0 0-6,0 0-1,0 0-4,0 0 4,0 0-1,0 0-8,0 0 1,0 0 0,0 0 8,0 0 1,0 0-5,0 0-7,0 0-2,0 0-2,0 0-1,0 0-5,0 0-4,0 0-50,0 0-6,0 10-32,0-2-64,-4 2-46</inkml:trace>
  <inkml:trace contextRef="#ctx0" brushRef="#br0" timeOffset="58902.8342">8407 17718 602,'-1'-4'112,"1"4"-72,0 0-13,0 0 4,0 0-8,-2 4-23,2 27-2,-3 18 2,2 9 18,-3 5 4,2-1-1,-2-3 1,2-14-14,1-8-3,1-15-4,-2-10 0,2-7 0,0-5-1,0 0 13,0 0 5,0-28 2,0-12-17,0-13-3,0-2 0,0-1-1,0 1 0,0 8 1,0 1 0,9 14-2,3 9-5,2 20 4,5 3-2,2 0-3,4 26 1,4 15 4,2 3-1,4 0 4,0 3 0,-1-7 1,-4-6-2,-3-8 2,-4-8 3,-4-12 0,-4-6 1,-6 0 5,-3 0 15,0-14 3,-3-16 21,3-10 5,-3-10-41,-3 1 5,0-5-12,0 0 0,-11-4-3,-2 8-3,4 6 0,0 18-1,6 12 1,1 9 0,2 5-42,0 5-112,5 16 25,12 8 48,3-3-170</inkml:trace>
  <inkml:trace contextRef="#ctx0" brushRef="#br0" timeOffset="59068.7285">9088 17812 723,'6'0'89,"7"0"-89,10 0-9,7 0 9,5 0-8,1 0-90,-3 0-402</inkml:trace>
  <inkml:trace contextRef="#ctx0" brushRef="#br0" timeOffset="59195.672">9118 18027 865,'0'0'112,"27"-2"-112,39-24-13,24-14 9,12-8-307</inkml:trace>
  <inkml:trace contextRef="#ctx0" brushRef="#br0" timeOffset="61273.7192">9932 13612 320,'-26'-3'0,"6"-1"-1,7-1-1,6-6-9,3 2-13,3-5-7,-1-3 21,-1-1-72</inkml:trace>
  <inkml:trace contextRef="#ctx0" brushRef="#br0" timeOffset="61940.8829">9407 13217 465,'0'0'79,"0"0"-79,0 0-8,0 0 8,0 0 8,0 0 4,0 0 15,0 0-9,0 0-1,2 0-1,-2 0-13,2 0 1,-1 0-4,1 0 1,2 0-1,-1 0 2,4 0-1,1 0 19,1 0 2,-3 0 0,4 0 15,-1 0-14,4 0-3,5 0-5,5 0-9,9 0 8,10 0-2,9 0-1,18 0 7,19 0-3,22-3 7,12 3-13,14 0-5,4 0-1,-2 0-2,-3 3-1,-8 6 3,-9-3-1,-10 1 2,-3-4-3,-3 2-1,0-3 0,-3-2 0,-12 0 0,-7 0 0,-9 0 1,-5-7-1,-8-3 0,-6 4 1,-8 2-3,-12 4 2,-4 0 0,-10 0-5,-5 0 1,-3 0-13,-1 0-46,-2 0-6,-2 4-40,-5 2-98,0 1-198</inkml:trace>
  <inkml:trace contextRef="#ctx0" brushRef="#br0" timeOffset="62390.3659">10069 13321 644,'-23'0'23,"17"0"-23,6 0-1,1 0-6,22-2 7,14 2 5,14-3-3,19 3 10,23 0 5,20-4-12,21 3 5,17 1-1,9 0 4,16 0 0,7 0-12,2 0-1,3 0 1,-17 0-1,-13 0 0,-21-6-1,-15-4 2,-15 2 0,-11 4 0,-13 0-1,-13 1 0,-12 3 1,-12 0-1,-20 0 3,-10 0-2,-10 0-2,-6 0-2,0 4-8,-6 7 2,-18 3 2,-12-3-82,-9-2-160</inkml:trace>
  <inkml:trace contextRef="#ctx0" brushRef="#br0" timeOffset="62779.4346">10464 13276 656,'-14'-10'2,"14"9"-2,4-1-43,28 0-12,13-3 55,14 0 16,20 5 12,15 0 2,16 0-9,18 0-13,19 2-1,14 3-6,16 3 5,0 1-5,-6-5-1,-13 0 0,-26-3-1,-25 2 2,-23-3 1,-19 0-2,-17 0 0,-14 0-1,-10 0 1,-14 0 0,-10 0-1,0 0-2,-13 0-76,-19 0-41,-9-3-64</inkml:trace>
  <inkml:trace contextRef="#ctx0" brushRef="#br0" timeOffset="62953.4893">11556 13253 592,'107'-16'0,"19"8"0,9-3 1,-4 0-1,-18 4-14,-26 0-336</inkml:trace>
  <inkml:trace contextRef="#ctx0" brushRef="#br0" timeOffset="64272.8938">9619 17866 785,'-4'0'125,"4"0"-84,0-10-29,0-4-4,6-8-7,13-8-2,3 2 1,1-2-4,-3 6 3,-5 2 2,-8 4 1,-4 6 1,-3 6-2,0 1 17,0 5 56,0 0-8,0 0-44,0 7-22,-8 18-6,-1 21 2,-1 3-3,5 8 6,4 6 0,1 7 0,0 3-1,0 2 2,0-2-63,0-16-49,0-11-33,0-16-7,-2-12-66,-5-12 16,-3-6 32,-3 0 162,-6 0 8,0-10 109,-1 2 58,3 6-39,3-7-19,9 6 4,3 3-42,2-4-28,0 4-40,11-10-3,17 2-2,13-11 2,12-3 0,11-4 1,12-6 0,9-4-1,6 0-16,1 0-73,-4-3-22,-6 2-57,-9 1-72</inkml:trace>
  <inkml:trace contextRef="#ctx0" brushRef="#br0" timeOffset="64536.8188">10450 17883 353,'-33'0'165,"-8"0"-53,-4 0-21,-1 0-4,7 5 7,10 13 7,7-1-30,7 7-31,6 16-31,7 8-9,2 10 0,6 5 0,19-10 0,10-9-2,10-16 0,2-19 4,5-9 3,-6-11 1,-4-33-3,-9-14 6,-6-18 1,-10-8-7,-11 3 3,-6 15-2,-26 16-4,-24 20-4,-19 24-21,-12 6-20,-8 18-87,2 19-156</inkml:trace>
  <inkml:trace contextRef="#ctx0" brushRef="#br0" timeOffset="72756.6924">13089 16290 1061,'-3'0'85,"3"-6"-85,0-2-10,14 2-8,10-6 17,6 6-2,9 6-44,1 0-109,-5 10-65,-12 9-143</inkml:trace>
  <inkml:trace contextRef="#ctx0" brushRef="#br0" timeOffset="72889.3997">13136 16508 744,'0'0'78,"11"-5"-78,23-13-3,16-8 3,12 0 3,13 2 0,2-2-3,-4 4-184</inkml:trace>
  <inkml:trace contextRef="#ctx0" brushRef="#br0" timeOffset="73641.579">14113 15932 783,'-11'-5'164,"5"5"-87,6 0-15,-4 0-32,-2 23-28,3 21-1,-2 10-1,5 8 6,0 0-5,0 3 0,0 5-1,8-2 0,2-7 0,1-6-74,2-17-152,4-13-105</inkml:trace>
  <inkml:trace contextRef="#ctx0" brushRef="#br0" timeOffset="74023.2541">14524 16152 607,'-1'-16'185,"-11"8"-84,4 8-52,-1 0 51,1 0-20,-6 0-56,-2 14-20,-1 4-3,4 4-1,10 4-1,3-4 0,0 6-3,16 2 2,8-2-2,1-5 4,4-6 5,-1-8-2,-4-5-2,-6-4 4,-5 0-3,-8 0 4,1-4-2,3-22 7,-2-6-4,0-5-7,-3 4 0,-4 4 4,0 3-2,-4 9-4,-12 4-1,-4 6-6,-2 7-9,3 0-28,3 7-36,11 9-10,5 2-44,13-13-83,23 4-184</inkml:trace>
  <inkml:trace contextRef="#ctx0" brushRef="#br0" timeOffset="74359.2351">15104 16112 781,'0'-6'124,"-13"2"-76,-2 4 8,-2 0 37,0 0-32,1 0-33,0 8 1,5 10-18,2 8-11,6 11-9,3-2 7,0 5-1,10-4 1,13-9 2,5-5 2,2-8 1,-2-10 7,-5-4-5,-5 0 1,-5-8-3,-4-14 13,-3-6-5,-5-7-7,-1-1-4,0 4 11,-11 6-11,-7 4 0,-2 7-2,5 12-7,-1 3-19,8 0-50,8 0-79,0 0-140</inkml:trace>
  <inkml:trace contextRef="#ctx0" brushRef="#br0" timeOffset="74794.2355">15533 16230 907,'6'0'89,"18"0"-89,16-7-7,15-8 7,8 1 1,3 6-1,0 4 0,-9-1-1,-10 5-5,-14 0-35,-13 0-62,-12 0 24,-8 5 15,0 4 11,-21 0-11,-4-1-82,-3-4 27,1-2 118,-1-2 1,5 0 40,5 0 30,1 0 19,2-10-5,2-8 23,-3 4-6,5-2 17,3 2-37,2 5-19,4 4 34,2 5-58,0-4-12,-1 4-12,1 0-11,0 0-3,0 26-14,0 10 7,0 18 2,1 4 6,9 9-1,-2 1 0,-5-2-27,-3-18-392</inkml:trace>
  <inkml:trace contextRef="#ctx0" brushRef="#br0" timeOffset="75778.7857">15697 16070 296,'-1'-4'88,"1"0"-49,0-2 50,0 4 28,0 0-66,0-2-17,0 0 7,0 0-16,0 2-3,0-2 11,0-1-8,0 2-5,0-6-12,0 4 2,0 1-10,0-1 0,4 0 0,2 1 0,-3 4 0,1-4 0,-4 4-4,0 0 4,0 0 3,0 0-3,0 0 0,0 0 0,0 0 1,0 0-1,0 0 0,0 0 0,0 0-1,0 0-2,0 4-2,1 24-11,-1 20 16,0 15 7,3 12-7,3-2-11,10-11-390</inkml:trace>
  <inkml:trace contextRef="#ctx0" brushRef="#br0" timeOffset="78966.1879">16520 16008 618,'-2'0'108,"2"0"-108,0 0 0,0 0 6,0-5 4,0 0-4,0 1-6,0-4 1,0 2 6,0 2 25,0-1 13,0 5-6,0-3-8,0 3 8,0 0-10,0 0-13,0 0-6,0 8-10,0 16-12,0 12 12,-3 8 9,-3 0 11,-2 0-4,3 2 9,0 2-11,0 1-12,2-7 3,-2-3 1,0-4-4,3-3-2,2-6 2,0-3 0,0-11-2,0-3-81,10-9-159,10-9-279</inkml:trace>
  <inkml:trace contextRef="#ctx0" brushRef="#br0" timeOffset="80518.6825">17013 16013 540,'0'-1'83,"0"1"-19,0 0-61,0 0-3,11 5 18,13 18 30,9 7-7,9 6-11,2 3-15,1 2-4,-4-1-1,-5 0-8,-5-4-1,-4 1 5,-7-11-6,-6-8-8,-3-4-144,-7-10-165</inkml:trace>
  <inkml:trace contextRef="#ctx0" brushRef="#br0" timeOffset="80797.6391">17342 16048 621,'-7'-4'94,"2"0"-84,-1 4 19,-3 0 31,-6 0-38,-7 18-20,-3 8-1,-1 10 13,-5 4-14,2 8 1,-5 2 2,0 4 1,1-1-4,1-3-6,5-3-64,8-14-109,6-8-223</inkml:trace>
  <inkml:trace contextRef="#ctx0" brushRef="#br0" timeOffset="81250.9026">18002 15703 570,'-8'-8'166,"0"8"-101,-10 5-33,-10 44-10,-14 31-12,-8 18 63,1 15 24,12 7-25,13-10-19,16-2-42,8-9 0,3-19-11,24-10 2,9-10-1,8-11-2,6-13-221,0-18-646</inkml:trace>
  <inkml:trace contextRef="#ctx0" brushRef="#br0" timeOffset="83794.5601">18501 16120 352,'0'-8'88,"0"2"-15,0 2 13,0-4 38,0 1-99,0-2 37,0 6-38,0-6 4,0 1 43,-3 4 4,0 2-45,-2-2 4,-2 4 3,-8 0 3,-9 0-36,-10 4-2,-7 14-4,3-1 0,3 2 2,11-5 2,10 2-1,7 2-2,7 5-8,0 4 3,10 1 6,20 6-5,10-5 5,9 1-3,2-2 5,1-3-3,-7 1 1,-8 1 0,-13-8 2,-11 0-2,-13-3-1,0-2-1,-22 4 1,-11 0 1,-8-6 0,-2-2 2,3-6-2,5 1 0,9-5 0,8 0 0,11 0 4,7-12-8,0-17-9,26-15-18,12-10 26,8-8-3,0-1 4,-5 5 0,-10 5 2,-13 16 2,-12 7 3,-6 4 4,0 6 2,-10 4 4,-12 8-3,-1 6-10,-2 2-3,4 6-2,5 20 4,10 6-49,6 2-160,16-2-93</inkml:trace>
  <inkml:trace contextRef="#ctx0" brushRef="#br0" timeOffset="83998.2356">18923 16339 886,'0'-10'82,"0"-3"-66,11-1-13,14 0 5,5 7-6,4 2 5,1 5-7,2 0-7,-4-4-101,-6-2-308</inkml:trace>
  <inkml:trace contextRef="#ctx0" brushRef="#br0" timeOffset="84552.1452">19384 16133 200,'-3'-9'93,"3"-3"-20,0 2 33,-3 2-8,2 1-11,-4 4-3,0-3-15,3 3-6,1 3 20,1 0-22,0 0-38,-2 0-21,2 9-2,-1 19-11,1 10 11,-2 8 13,0 7-5,2 0-2,0 1 3,0-6-5,0-5 5,0-9-8,0-7 1,0-4 1,0-5 0,0-1-2,2-4 3,3-3-3,3 2-1,3-8-26,2-4-224,1 0-351</inkml:trace>
  <inkml:trace contextRef="#ctx0" brushRef="#br0" timeOffset="84866.9286">19616 15954 460,'-7'-4'320,"4"-1"-254,3 5-58,0 0 6,0 0-3,20 23 2,17 9 113,15 12-72,4 10-13,1 16 1,-5 11-13,-10 0 13,-10 8-23,-8-9 0,-10-8-4,-9-2-13,-5-2-2,-29 2 0,-20-7-22,-12-13-368</inkml:trace>
  <inkml:trace contextRef="#ctx0" brushRef="#br0" timeOffset="85475.1286">20223 16302 800,'-17'0'111,"12"-4"-91,5 1 51,5-4-29,29-5-32,14-2 3,15-4-1,6 6-12,-2 3 1,-9 0-1,-9 6-4,-16 0-60,-10 3-46,-12 0 3,-11 0 34,0 0-13,-21 0 66,-10 0 4,-3 0 5,0 0 4,5 0 6,4 0 1,3 0 9,4-8 14,6-1 53,4-5-23,3 2 25,1-8 21,4 3-40,0-1-17,0 6 22,0 8 23,0 2-25,0 2-23,0 4-39,0 42-8,0 24-3,0 25 11,0 7 4,0-3-1,2-14-3,5-15-233</inkml:trace>
  <inkml:trace contextRef="#ctx0" brushRef="#br0" timeOffset="87154.6042">20977 16106 57,'0'0'16,"3"-4"20,0-2 25,-1 2 16,-2-8 25,0 2-6,0-2-34,0-2 6,0-1 47,0 3-74,0 3 9,0 4-10,0 2 79,0 1-67,0 2-10,0 0-30,0 0-12,0 19-14,0 16-1,0 9 15,0 5 5,0-3 0,8 7-10,1-4 9,4-3-4,2-2 0,3-12-163,2-11-85,2-12-367</inkml:trace>
  <inkml:trace contextRef="#ctx0" brushRef="#br0" timeOffset="87529.0598">21407 16133 704,'-14'-23'43,"2"0"-22,0 11 32,2-1 82,2 7-39,-1 4-42,3 2-18,-5 4-36,3 25-7,0 17 7,5 3-9,3 9 8,0-5-6,18-3 7,7-6 0,0-12-1,2-10 1,-5-8 2,-1-10 1,-6-4-5,0 0 4,-4-14 8,-1-12 4,1-15-4,-1-8-4,-2-4 3,0-5-4,-8 8-5,0 10 2,-13 6 3,-10 18-5,-5 13-1,-4 3-30,0 5-75,9 21-138,7 1-237</inkml:trace>
  <inkml:trace contextRef="#ctx0" brushRef="#br0" timeOffset="88084.8815">21895 16052 575,'0'0'107,"0"0"-107,9 6 0,17 20 32,16 3 25,12 14-3,9 5-22,4-3 1,-4-1-13,-6-5-20,-8-2 1,-7-9-1,-7-6-1,-5-8-125,-7-11-127</inkml:trace>
  <inkml:trace contextRef="#ctx0" brushRef="#br0" timeOffset="88264.2957">22338 16026 554,'-18'-4'116,"1"4"-89,-1 14-10,-6 25-2,-6 19-7,-3 13 5,1 9-3,1 5-8,5-9-2,2-13-13,2-5-344</inkml:trace>
  <inkml:trace contextRef="#ctx0" brushRef="#br0" timeOffset="89029.3715">22874 15783 503,'0'-8'100,"-1"0"-18,-1 4 9,-1 4 6,-2 0-3,-4 16-58,-4 30-36,-5 20 1,0 14 10,-1 5 22,7 1-22,6 4 2,6 3-3,0-9-7,12-8-1,16-14 0,8-11-4,13-16-76,5-12-113,2-20-157</inkml:trace>
  <inkml:trace contextRef="#ctx0" brushRef="#br0" timeOffset="89912.139">23419 15909 456,'0'-10'216,"0"6"-150,0 0 16,-10 4 58,-8 0-95,-9 15-13,-10 19-32,-2 12 2,0 2 12,7 2 2,11-6 2,16 0-4,5-2-12,0-4-2,11-2 1,11-12 4,8-6 0,4-9-2,1-9-1,-5 0 17,-5-9-17,-4-14 4,-8-3 3,-2-6-6,-5 1 9,-4 4-10,-2 8-2,0 7 8,-13 4-8,-6 6-16,5 2-79,2 0-100,12 0-134</inkml:trace>
  <inkml:trace contextRef="#ctx0" brushRef="#br0" timeOffset="90080.1063">23657 16214 872,'0'-6'122,"10"-11"-102,8 3-10,13-3-9,4-1 0,11 9-2,1-8-21,-6 3-220,-2 4-269</inkml:trace>
  <inkml:trace contextRef="#ctx0" brushRef="#br0" timeOffset="90281.0848">24097 15954 693,'0'-14'133,"0"6"-81,0 8 95,0 0-4,0 0-79,0 0-13,0 0-43,0 4-8,0 28-14,0 3 6,0 10 8,0 5 5,0-3 0,0 8-2,-4-5-3,0-2-99,4-16-147,0-6-248</inkml:trace>
  <inkml:trace contextRef="#ctx0" brushRef="#br0" timeOffset="90545.2604">24195 15691 970,'-12'-12'16,"11"10"15,1 2-30,6 0 19,22 14 17,17 26 41,11 13 12,1 18-64,-5 10 3,-18 5-10,-16 2-16,-18 6 11,-21 9-13,-36-6-2,-21-6-95,-8-11-420</inkml:trace>
  <inkml:trace contextRef="#ctx0" brushRef="#br0" timeOffset="91746.4693">13569 17307 822,'-4'0'88,"3"0"-73,1 0-15,0 0-48,0 0 16,6 0 26,13 4-19,1 6-103,-3 2-56,-12 3-150</inkml:trace>
  <inkml:trace contextRef="#ctx0" brushRef="#br0" timeOffset="91871.2399">13538 17508 596,'21'0'59,"13"-13"-59,17-4-12,7-6 11,8 9-30,-3-4-215</inkml:trace>
  <inkml:trace contextRef="#ctx0" brushRef="#br0" timeOffset="92143.1979">14245 17343 746,'-8'-7'54,"3"0"-48,1 3 101,4 0-12,-1 4-15,1 0-45,-3 0-35,3 0 0,0 8-14,0 25-4,-2 11 18,-1 9 0,1 1 0,-1 5 0,0-3 0,3-2-105,0-10-144,0-12-307</inkml:trace>
  <inkml:trace contextRef="#ctx0" brushRef="#br0" timeOffset="92500.0208">14545 17513 796,'0'-18'33,"-11"9"13,-2 1-11,-1 3 29,0 5 45,0 0-86,3 0-15,2 8-8,8 19-2,1 1-9,0 6 8,8-6 0,14-2 3,4-5 0,6-1-1,5-11 0,1-6 2,-1-3 0,-3 0-1,-9-3 0,-5-11 0,-7-1 0,-9-6 2,-4-5-1,0-6-1,-11 2 4,-8 2-3,-3 1-1,-2 10-1,4 7-7,5 5-3,5 5-18,7 6-88,3 17-76,4 2-156</inkml:trace>
  <inkml:trace contextRef="#ctx0" brushRef="#br0" timeOffset="92878.3965">15236 17616 574,'0'0'256,"0"-6"-154,0-2-57,-13 0 79,-7-2-52,-2 6-21,-4-1-45,2 5-6,3 0 7,4 9-4,6 13-3,5 2 0,6 6-6,0 1 3,0-4-2,13-1 5,11-4 0,4-7 0,6-12 0,2-3 7,4 0-5,-3-15 4,-4-5-5,-3-6 3,-9-6 2,-11-3-6,-8-2 0,-2 2 5,-5-1 0,-17 5-5,-9 8-1,-3 7-8,-2 9 0,1 7-22,5 2-25,10 19-70,9 2-115,11-4-135</inkml:trace>
  <inkml:trace contextRef="#ctx0" brushRef="#br0" timeOffset="93088.3955">16015 17594 882,'0'0'74,"0"0"-62,0 0 30,3 0-13,20-2-23,16-6 1,12-1-6,2 6-2,5 1-1,-4 2-73,-6 0-131,-11-4-204</inkml:trace>
  <inkml:trace contextRef="#ctx0" brushRef="#br0" timeOffset="93304.8478">16187 17481 819,'-22'-14'67,"9"6"-48,6 4 96,6 3 3,1 1-88,0 0-30,0 13-25,13 19 17,6 13 8,1 9 0,-6 0 0,-3 5-13,-1 2-190,-4-6-156</inkml:trace>
  <inkml:trace contextRef="#ctx0" brushRef="#br0" timeOffset="94782.4859">17109 17409 657,'-10'0'55,"9"0"-35,1 0 10,0-3 10,14-2-28,18-5-10,13-2-4,9 2 6,3 3-4,0-7 3,-5 5-3,-9 3 4,-10 2 5,-14 4 2,-8 0 1,-6 4-3,-5 20 13,0 16 18,0 4 10,-10 10-25,-6-1-14,3 1-8,-3 4 0,6 0-3,2 5-38,2-17-267</inkml:trace>
  <inkml:trace contextRef="#ctx0" brushRef="#br0" timeOffset="95015.2447">17870 17592 913,'-5'-12'73,"5"7"-67,7 0 0,22-4-3,16 6 4,14-3-6,10 2 0,1 0-1,-7 4-3,-9 0-102,-12-4-124,-12 0-291</inkml:trace>
  <inkml:trace contextRef="#ctx0" brushRef="#br0" timeOffset="95219.0157">18155 17427 733,'-16'-12'88,"4"10"1,7-2 51,3 4-62,2 0-71,0 0-7,0 28-23,0 16 15,0 15 8,2 3 2,2 6-2,-3-2 0,0-4-187,4-12-164</inkml:trace>
  <inkml:trace contextRef="#ctx0" brushRef="#br0" timeOffset="95585.103">18726 17374 197,'0'-19'631,"-4"12"-500,-3 2-62,4 5 30,0 0-97,1 31-2,1 15-11,1 12 11,0 0 1,0 4 1,0 5-2,1-6-3,2-11-225,0-6-433</inkml:trace>
  <inkml:trace contextRef="#ctx0" brushRef="#br0" timeOffset="95943.0169">19088 17454 879,'-20'-17'54,"5"12"-34,3 0 125,5 5-90,0 5-55,1 22-1,1 17-2,5 1-3,0 5 5,15-6 1,8-9-2,5-4 0,-2-9 4,-4-12-2,-3-1 6,-7-9-4,-3 0 1,-2-9 13,-2-17-3,0-2-7,-3-6-4,-2 1-1,0 1 5,-7 3-5,-14 7-2,-2 8-1,-3 9-22,0 5-58,6 0-60,7 5-43,11 4-177</inkml:trace>
  <inkml:trace contextRef="#ctx0" brushRef="#br0" timeOffset="96201.8215">19533 17529 1076,'-8'-7'88,"7"7"-70,1 0 4,0 0-22,13 14 0,25 8 10,10 12 7,11-7-6,-3-1-3,-5-6-7,-10-3 2,-7-8-3,-11 0-1,-7-5-87,-6-4-183,-7 0-160</inkml:trace>
  <inkml:trace contextRef="#ctx0" brushRef="#br0" timeOffset="96365.0152">19817 17423 721,'-15'-3'139,"2"3"-79,-6 3 7,-3 29-39,-6 16-15,-4 15 2,2 1-13,3 2 1,2 4-3,4-6-15,-1-11-323</inkml:trace>
  <inkml:trace contextRef="#ctx0" brushRef="#br0" timeOffset="103130.2861">20337 17420 600,'-9'-7'72,"2"0"-7,5 7-1,-2-5 68,4 1-62,-2 4-21,2 0-30,-2 0-6,0 0 0,-1 0-10,-7 0-3,-7 4 7,-4 8-7,-1 2 0,4 4 0,6-4 0,4 0-2,4 3 2,4 1-3,0 0 2,24 4-1,11 0 2,5 0 2,7-2-1,-5 1 8,-4-2-7,-11 3-2,-6-10 0,-11 2 2,-6-6-6,-4-2 4,-2 10 0,-27 3 22,-12 4-17,-15 0-3,-3-2 2,-3-7-4,4 2-15,7-9-140,11-7-162</inkml:trace>
  <inkml:trace contextRef="#ctx0" brushRef="#br0" timeOffset="103281.2628">20341 17406 764,'19'-5'15,"7"5"-15,13 0 0,4 0 0,8 0-135</inkml:trace>
  <inkml:trace contextRef="#ctx0" brushRef="#br0" timeOffset="103491.4709">20888 17598 1229,'0'-18'0,"29"8"-112,15 1 91,3 6 18,0 3-170,-3 0-553</inkml:trace>
  <inkml:trace contextRef="#ctx0" brushRef="#br0" timeOffset="103630.9902">20888 17726 822,'38'-12'0,"24"-2"-41,17 0 14,8-4-193</inkml:trace>
  <inkml:trace contextRef="#ctx0" brushRef="#br0" timeOffset="104120.2329">21823 17316 806,'-3'-9'119,"3"9"-15,0 0 36,0 0-58,0 0-68,0 14-14,0 22-20,0 13 20,0 4 3,0 5 2,0 5 0,-5-1-5,-8-4-2,-1-14-276</inkml:trace>
  <inkml:trace contextRef="#ctx0" brushRef="#br0" timeOffset="104551.9095">22237 17355 879,'0'-19'31,"0"12"-12,0 3 120,0 0-42,0 4-46,-4 0-43,-10 0-8,-2 8-7,-4 6 6,5 5 0,3 2-2,3 2 3,3-2-5,5 1 5,1 0-1,0-3-1,0 3 2,6-5 0,9 2-5,5-1 5,2 3 0,1-2 0,-1 3 0,1-5-3,-4 3 3,-6-8-2,-3 2 2,-7-9 0,-3-1 2,0-4 1,0 4-3,-5 3 10,-25 5-4,-13-3 12,-12-1-17,-9-4-1,1-4-6,3 0-169,12-8-174</inkml:trace>
  <inkml:trace contextRef="#ctx0" brushRef="#br0" timeOffset="104712.8259">22206 17374 829,'29'-23'89,"-1"5"-38,-5 6 59,-3-2-52,0 9-38,8 5-19,3 0-2,4 0-63,0 5-414</inkml:trace>
  <inkml:trace contextRef="#ctx0" brushRef="#br0" timeOffset="105153.923">22577 17391 953,'-6'-12'20,"4"7"-4,-1-4 20,1 6-9,-1-2 0,1-1-27,0 3 0,-1-2-1,-2-5 1,-1 6 1,1 0-1,4 0 0,1 4 1,0 0-1,0 0 0,5 0-13,22 0 7,13 0 5,8 0 2,4 0 0,2 0 2,-1-5-1,-3 0-4,-4-7 2,-11 3 0,-13 0 4,-11-2-3,-9 8 43,-2-1 99,0 4-77,0 0 9,0 0-41,0 0-20,-10 4-14,-3 28-10,-1 8 8,-2 18-2,0 0 6,1 4-4,-3 1-1,-6-5 2,-1 0-14,-1-5-196,1-12-125</inkml:trace>
  <inkml:trace contextRef="#ctx0" brushRef="#br0" timeOffset="105312.2588">22637 17656 1104,'47'-26'27,"19"6"-26,10-6 22,0 8-22,-3 6-1,-10 2-77,-11 6-436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4-08-08T04:30:09.033"/>
    </inkml:context>
    <inkml:brush xml:id="br0">
      <inkml:brushProperty name="width" value="0.05292" units="cm"/>
      <inkml:brushProperty name="height" value="0.05292" units="cm"/>
      <inkml:brushProperty name="color" value="#FF0000"/>
    </inkml:brush>
  </inkml:definitions>
  <inkml:trace contextRef="#ctx0" brushRef="#br0">4675 5421 340,'-10'0'0,"-1"0"-3,-1 0-170</inkml:trace>
  <inkml:trace contextRef="#ctx0" brushRef="#br0" timeOffset="934.7596">4422 5402 687,'0'0'84,"0"7"-80,-16 32-1,-4 12-6,-5 9 6,0 1 5,1 1-5,3-1-3,3-11 0,4-10 2,4-14-1,7-11-2,1-10 2,2-5-1,0 0 2,0 0 1,0-25 35,10-20 19,7-21-57,6-13-2,1-2-5,1-3 7,-2 1 0,2 3 0,-1 11 0,-3 22-1,-2 18-2,-3 23 2,0 6-15,5 36 16,6 29-2,0 15 2,1 12 0,-3 2 3,-3-1-2,-5-3-1,-9-4-9,-8-7-54,0-16-93,-23-15-169</inkml:trace>
  <inkml:trace contextRef="#ctx0" brushRef="#br0" timeOffset="1115.2341">4316 5631 641,'3'-27'10,"19"15"-10,10 6-16,13 4 8,14 2 4,10 0 4,14 11-2,6 2-8,2 1-12,-1-4-127,-5-3-134</inkml:trace>
  <inkml:trace contextRef="#ctx0" brushRef="#br0" timeOffset="1902.6074">5235 5620 561,'-9'-12'119,"-10"3"-67,-7 2-28,-3 3 15,-5 4-23,-3 0 25,1 0-16,4 15-8,8 6-13,7 4-4,6 4 1,6 2-2,5-2-9,0 0 10,21-5-4,6-6-3,7-6 1,3-12 4,-1 0-7,-4-18 5,-4-15 4,-8-4 0,-6-9 8,-5-9-8,-6-1 16,-2-6-7,-1 4 9,0 8-1,0 12-3,0 16 54,-1 12-19,-2 10-21,0 0-23,2 0-5,-4 32-23,1 21 19,4 16 1,0 10 3,13-3 0,16-6-2,12-8-12,4-11-15,3-10-91,2-10 8,1-15-10,-5-15 4,-6-1-57,-8-10 21,-11-20 154,-8-5 8,-8-6 156,-4-5-19,-1-5-14,0 1-36,0 6-22,-13 8-4,-8 12-5,-2 12-16,-7 11-11,-1 1-10,-3 4-24,3 24-3,5 7 0,8 6-3,10 5-2,8 1 4,0-6-8,22-3 8,9-8-8,6-12 8,4-9 0,-1-9-13,-6-5 1,-4-25 11,-6-13 2,-8-6-3,-6-9 6,-8-4-2,-2-6 11,0-1-10,-13 0 3,-4 4 6,1 11 3,2 18 22,4 13 4,5 15-7,1 8-11,2 17-22,2 38-19,0 24 17,0 19 4,10 2-6,8 1 7,5-4-3,0-5 0,1-29-273,3-25-332</inkml:trace>
  <inkml:trace contextRef="#ctx0" brushRef="#br0" timeOffset="2063.4947">5935 5595 969,'-10'-14'33,"9"11"-31,1 3-2,0 0-11,1 0-2,22 17 11,9 5-17,6-3-313</inkml:trace>
  <inkml:trace contextRef="#ctx0" brushRef="#br0" timeOffset="2729.0936">6211 5620 878,'-7'-7'75,"5"7"-23,1 0 22,-1 0-17,2 0-33,0 0-24,-2 26-7,2 13 6,0 12-4,0-1 5,2-8 0,10-9 0,2-13-3,-1-11 3,2-6-11,0-3 11,1-3-2,1-26 2,-3-12 9,-6-5-7,-6-6 4,-2 0-2,-7 6-3,-10 7 1,-1 11-1,5 15-1,3 6 1,9 7-1,1 0-5,0 7-17,0 15 12,16 3 8,6-3-15,9-8-27,4-12-26,6-2-21,3-7 50,-1-20 37,-6-2 4,-8-2 3,-11 3-2,-6 7 44,-6 9 47,-5 9-44,-1 3-12,2 6-36,4 32-5,6 25 5,-1 23 4,0 14-1,-5 14 1,-4 5-3,-2-1 5,0-4-6,-9-16 1,-6-27 0,-1-25 3,-10-26-3,-10-18 23,-9-2 30,-6-14-7,4-22-2,9-10-13,13-8-4,18-9-20,7-5-8,37-11-4,29-6-4,20-2 5,14 5-6,7 14-55,-1 13-85,-4 15-85,-5 12-15,-4 13-23</inkml:trace>
  <inkml:trace contextRef="#ctx0" brushRef="#br0" timeOffset="3163.1675">7526 5653 231,'2'1'83,"1"-1"-37,4 0 49,3 0 8,5 0-17,4 0-8,0 0-42,-3-4-1,-1-7-8,-8-6 25,-3 1 48,-4 2-31,0-2 19,-1 6-34,-16 1-31,-7 2 4,-5 7-21,-4 0-6,-3 12 4,-3 18-4,6 7 0,6 2 0,9 4-2,12-5 1,6-3-2,0-2 1,7-11-4,9-7 5,5-8-12,3-7 5,4 0 8,2-14 3,-1-14-1,-3-4-2,-4 0 7,-6 8-6,-5 10 4,-7 8-4,-2 6 1,-2 0 1,0 0-3,1 15-10,7 20 0,3 7 10,5 4 1,2-4-1,9-8-5,6-10-75,5-15-190,9-9-215</inkml:trace>
  <inkml:trace contextRef="#ctx0" brushRef="#br0" timeOffset="3508.7521">8252 5479 883,'-24'-29'45,"0"5"-6,0 7 0,-2-2 6,-3 4-6,-2 8 9,3 2-31,3 5-14,5 0 0,5 0-3,2 12 1,7 8-2,4 6-6,2 6 4,0 3 2,5 2-6,13 2 7,-2 1-1,-1 5 1,-3-2-3,-4 3 3,-4 0 0,-4 1 0,0-1 0,0-3 0,0-4 3,3-1-1,4-6-2,8-4 0,6-6-5,9-7-69,9-10-107,6-5-31,0 0-165</inkml:trace>
  <inkml:trace contextRef="#ctx0" brushRef="#br0" timeOffset="3673.6383">8411 5831 574,'0'-50'197,"0"12"-49,0 7-35,0 14-23,0 9-15,0 6-18,0 2-30,0 0-27,0 24-17,0 20 16,0 16 1,0 4-1,0-2 1,0-6-60,0-13-165,0-17-139</inkml:trace>
  <inkml:trace contextRef="#ctx0" brushRef="#br0" timeOffset="3823.5242">8385 5344 288,'0'-12'398,"21"12"-398,12 0-45,7 0-236</inkml:trace>
  <inkml:trace contextRef="#ctx0" brushRef="#br0" timeOffset="4183.0951">8706 5372 538,'-17'0'386,"7"0"-377,4 0 24,6 0 68,0 0-7,0 0-46,0 0-48,6 0-2,9 0 1,5 0-2,4 0-1,-4 0 8,-6 0-3,-4 0-1,-5 0-2,2 16 0,0 17-1,1 20 6,1 11-6,-2 11 6,-3 1-3,2-2 0,-3-4-1,-3-8 1,0-6 5,0-8-1,-8-6-5,-6-8 5,-9-8 0,-4-3 3,-7-7-4,-1-8 0,-3-8-3,11 0-84,10-12-222</inkml:trace>
  <inkml:trace contextRef="#ctx0" brushRef="#br0" timeOffset="4341.8369">9327 5743 695,'15'-5'0,"1"5"-3,-7 0-17,-7 0-123,-2 3-79</inkml:trace>
  <inkml:trace contextRef="#ctx0" brushRef="#br0" timeOffset="4451.8065">9269 5995 555,'57'-25'14,"8"-4"-14,-1-3-136</inkml:trace>
  <inkml:trace contextRef="#ctx0" brushRef="#br0" timeOffset="4962.6304">10442 5436 632,'2'-20'93,"-1"10"22,-1 6 12,0 4-19,0 0-68,0 0-23,0 16-17,0 24-19,1 24 19,2 14 2,0 9-2,-3 1 0,0-9 4,0-6-4,0-12 0,0-13-110,0-12 0,7-12-42,4-14-27,1-10-81</inkml:trace>
  <inkml:trace contextRef="#ctx0" brushRef="#br0" timeOffset="5361.2248">10511 5618 524,'-11'-59'111,"10"14"-36,1 10-18,0 12 18,19 3-34,5 5-7,10 6-23,3 6-8,3 3-3,-3 0 0,-6 25-5,-11 3 3,-9 6 0,-11 8-12,0 1 0,-24 0-9,-4-3-3,1-1 14,2-7 0,6-2 12,12-2-1,7-4 0,3 1-1,26-2-6,10 1 8,6-1 0,2-6 0,-4 0 0,-9-4 1,-11-5 0,-13-1-2,-10-3 2,0 6-1,-22 6 16,-27 9-9,-17 8-5,-16-1 0,-5-4-1,5-5-2,13-9 0,24-2-1,21-7-13,20-5-130,4-2-330</inkml:trace>
  <inkml:trace contextRef="#ctx0" brushRef="#br0" timeOffset="5702.7154">11104 5932 798,'31'0'14,"7"0"-14,8 0 0,8 0 0,-1 0 0,3 0 0,-3 0 0,-5 0-1,-10 0-16,-12 0-85,-17-15-54,-9-2 40,-3-8 56,-23-1 51,-6-2 9,-1-2 4,1-3 58,5 4 24,6 4 32,8 8-1,5 7-55,3 4 4,4 6 24,1 0-49,-3 7-41,3 32-1,0 17-9,0 10 10,0 4 1,0 0 3,0 1-8,-5 1 3,-3-8-19,6-18-290</inkml:trace>
  <inkml:trace contextRef="#ctx0" brushRef="#br0" timeOffset="6192.5572">12120 5622 890,'0'-23'101,"0"16"15,0 6-63,0 1-35,0 0 0,0 0-18,0 22-6,0 11 0,0 13 6,0 3 3,0-9-3,1-8 1,5-6-1,0-6-1,2-5 1,1-6 0,4-3-7,2-4 2,0-2 2,0 0 3,-6 0-1,-5 0-1,0 0 2,1 0-1,3 4-2,6 4 2,4 5 1,2-2 0,3 1-1,1-2 1,-3-6 0,1-2 0,-4-2 1,1 0 1,-4-14 2,0-14 0,0-10 5,-5-9-8,-1-6 5,-4-3 1,-2 0-5,-3 3-1,0 12-1,0 13 0,0 15 0,0 13-20,-3 14-218,-7 18-58,3 11-218</inkml:trace>
  <inkml:trace contextRef="#ctx0" brushRef="#br0" timeOffset="6589.0239">12932 5833 307,'18'-10'512,"9"-6"-475,6 2-31,4 0 37,2 2-9,-1 3-20,0 4-14,3-1 0,-3 2 0,-4-1 0,-8 2-2,-7-3-76,-13 1-3,-6 2 52,0-6 19,-2 4 1,-9-5 9,-2-2 0,1-2 33,0-4 44,4 1-2,-1-1-22,5 4 16,2 5 9,0 2-24,2 5-17,0 2-14,0 0-23,0 9-5,4 25-7,6 15 11,0 11 0,-4-2 1,-1 0 1,-5-9-1,0-11 0,0-9-39,0-9-118,-3-17-100,-12-3-156</inkml:trace>
  <inkml:trace contextRef="#ctx0" brushRef="#br0" timeOffset="6891.2798">13122 5733 518,'-13'-38'34,"7"9"10,2 13 47,4 11 3,0 2 2,0 3-32,0 0-64,0 7-21,15 12 19,7 5 2,2-1 0,-1-3 0,-1-6 0,-3-6 0,2-8 2,0 0-2,1 0 7,-3-14 7,-5-12 7,-6 0 10,-3-1 34,-5 5-23,0 11 9,0 2-35,-13 9-16,-15 7-2,-12 28-5,-12 20 3,-2 8-3,3 6-82,11-11-113,12-16-142</inkml:trace>
  <inkml:trace contextRef="#ctx0" brushRef="#br0" timeOffset="8463.4078">14160 5310 764,'-34'0'92,"-7"14"-70,-13 34-19,-8 26 24,-1 18 8,8 15-1,15 1-18,16 0-3,18-8-13,6-9 0,22-11 1,26-14 0,21-14-1,19-20-3,12-22-133,3-10-154</inkml:trace>
  <inkml:trace contextRef="#ctx0" brushRef="#br0" timeOffset="8788.9538">14680 5711 792,'-15'-12'37,"3"4"-20,7 2 17,2 1 61,3-2-28,0-3-40,10-3-21,11-6-6,3 1-1,0 4 1,-10 3 0,-9 9-4,-3 2 4,-2 0 0,0 18-4,-4 23-1,-13 17 4,-2 4 2,0 1-1,8-5 1,6 0-1,5-12 0,0-8-1,23-14-3,12-16-43,8-8-95,7-17-2,-6-24-259</inkml:trace>
  <inkml:trace contextRef="#ctx0" brushRef="#br0" timeOffset="8914.9988">14880 5378 711,'-28'-15'3,"7"15"6,7 0-9,11 5-1,3 22-6,4-1-30,28 6-238</inkml:trace>
  <inkml:trace contextRef="#ctx0" brushRef="#br0" timeOffset="9079.2372">15149 5793 947,'0'0'65,"0"3"-65,23 4-33,18-1 33,14 1-1,10-2-9,-2-3-236</inkml:trace>
  <inkml:trace contextRef="#ctx0" brushRef="#br0" timeOffset="9371.6262">15797 5663 949,'-6'-9'70,"6"9"-10,0 0-24,0 0-3,-2 3-4,-3 27-24,-3 12-6,-3 11 1,-1 2 0,0-6 2,5-3-2,4-11 0,3-7 0,0-6 3,8-3-6,19-5 7,12-4-4,14-8 0,10-2 0,4 0-3,-5-12-195,-9-14-286</inkml:trace>
  <inkml:trace contextRef="#ctx0" brushRef="#br0" timeOffset="10033.7834">16236 5699 648,'-5'-10'106,"3"3"-24,0 5 27,2 2 4,-3 0-23,3 0-77,-4 15-13,-3 19-1,0 12-2,-2 7 6,-1-2-6,3-3 3,1-4 0,2-8 0,2-7 0,2-12-3,0-8-3,0-9-163,12 0-2,-1-26 7,-3-8-25,-5-7 135,-2-4 54,2-6 19,0-5 50,0-3-16,5 6-5,3 1 15,3 6 8,5 9-18,3 9-21,-2 12-8,-2 6-12,-1 8-10,-6 2 1,-3 0-1,-2 16-2,-2 12 3,-4 6-1,0 2 2,0-2-4,0 1 0,0-5-2,-5-2-14,2-2 2,3-3 12,0-3-20,3-5 6,10-4 11,2-2 0,0-6 4,3 2-6,-1-1 7,2 2 4,-5 2-3,-4 1 2,-5 2-3,-5 4 5,0 0 9,-10 5-2,-18 3 7,-12-1-11,-5 0-5,-8-2-3,0-6-3,3-9-164</inkml:trace>
  <inkml:trace contextRef="#ctx0" brushRef="#br0" timeOffset="10270.69">16660 5286 1014,'46'46'1,"16"17"-2,9 9 2,-8 3 3,-13 0 17,-18-1-5,-23 8-4,-13 12-2,-46 13 3,-37 9-13,-29-3-109,-13-9-427</inkml:trace>
  <inkml:trace contextRef="#ctx0" brushRef="#br0" timeOffset="11578.4031">9237 7495 781,'-6'0'199,"3"0"-175,3 0-24,0 0-21,23 0 0,15 0 20,15 0-1,5 2 1,-6 11-143,-14-2-267</inkml:trace>
  <inkml:trace contextRef="#ctx0" brushRef="#br0" timeOffset="11711.5544">9261 7758 797,'0'0'0,"28"0"1,21-14-2,16-4 0,10 0-1,6 0-37,0-1-228</inkml:trace>
  <inkml:trace contextRef="#ctx0" brushRef="#br0" timeOffset="12305.6431">10121 7425 667,'-5'-10'86,"2"-2"-2,0 6 27,0 0 3,2 4-48,1 2-23,0 0-43,0 6-2,0 28-9,0 18 5,0 17 6,0 9 2,0 0-2,0-3 0,0-10-12,12-11-190,9-15 10,6-21-168</inkml:trace>
  <inkml:trace contextRef="#ctx0" brushRef="#br0" timeOffset="12657.1578">10480 7546 765,'-3'-14'91,"-7"6"-81,2 8 42,-1 0 34,-4 0-58,1 9-22,1 14-4,1 7-1,6 2-2,4 2 2,0-3-1,14 0 0,10-7-3,5-4 3,3-6 7,-6-5-2,-6-9 3,-3 0-8,-3 0 21,-3-20 0,2-6-10,1-9-6,-6 1 0,-2-1 1,-6 0-2,0 3 0,0 6-1,-12 8-3,-6 8-11,-1 10-38,1 0-66,2 10-94,8 3-131</inkml:trace>
  <inkml:trace contextRef="#ctx0" brushRef="#br0" timeOffset="13309.997">10769 7511 800,'0'-14'107,"0"5"-36,6-4-9,7-1-48,10 2-1,9 4 2,5 8-9,1 0-6,-1 8-1,-9 18-2,-6 9 2,-11 5-3,-11 6 3,0 3 2,-19-3 2,-11-1-3,0-9-16,3-8 9,5-6 6,9-5-1,6-6 1,7-3 0,0-1-9,14-5 3,15-2 4,10 0 3,8-7 0,2-11-3,4-2-46,3-4-89,6-2 49,0-4 36,-4-4 33,-13 0 20,-14 5 2,-14-1 22,-9 7 26,-8 3 31,0 4 30,0 1-16,-8 6-40,-6 2-26,-2 7-9,-7 0-9,2 7-10,-1 22-1,-3 12 0,9 5 0,6 0-6,10-2 6,0-7 0,14-5-1,12-11 1,0-5 1,7-11 4,2-5 1,1 0 0,-3-19 11,-1-11 2,-2-9-2,-6-4-9,-6-5-1,-10 0-5,-8 4 2,0 5-3,-18 10 6,-14 9-7,-3 11-14,0 9-77,7 0-148,10 4-217</inkml:trace>
  <inkml:trace contextRef="#ctx0" brushRef="#br0" timeOffset="13903.1787">12198 7671 848,'7'0'144,"26"-1"-116,14-9-28,13 2 0,5 1 9,-1 2-3,-6 3-1,0 0-2,-13 2-2,-5 0 0,-11 0-2,-9 0 0,-8 0-13,-10 0-87,-2 0-31,-10 0 48,-15 0-25,-5 0-124,0 0 89,0 0 144,7 0 21,4-4 25,4-10 16,6 0 53,-2-3-15,1-3-4,0-1-17,-2-4 28,2 3-12,2 2-5,-1 5-8,6 6 9,0 7-32,3 2-6,0 0-47,0 0-6,0 21-18,0 18 10,3 18 8,2 5 0,0 4-1,-5 0-1,0 2-8,-1-5-157,-16-11-147,-4-13-478</inkml:trace>
  <inkml:trace contextRef="#ctx0" brushRef="#br0" timeOffset="15624.6076">13251 7425 581,'-3'-4'99,"3"0"-32,0-2 19,0-2 0,0 0-42,0 2 23,0 3-22,0-2-17,5 1-26,8 2-1,4 1-1,1 1 0,2 0 0,0 21 0,-3 13-8,-6 11 8,-6 6 3,-5 10-3,-6-2 0,-21-4-1,-6-6 1,0-10-11,-1-8 1,7-11 6,6-9 4,7-5-3,9-4 1,5-2 2,5 0-3,29 0-37,22 0 39,22 0 1,23-2 0,10-4 0,6 0-12,0 1-209,-2-2-20</inkml:trace>
  <inkml:trace contextRef="#ctx0" brushRef="#br0" timeOffset="16490.6629">14056 7455 620,'-3'0'69,"3"0"-59,0 3-10,15 24 0,15 12 1,9 7 15,6 2-6,1 2-6,2-3-2,-7-1 2,-8 1-3,-5-6-1,-13-12-119,-9-12-287</inkml:trace>
  <inkml:trace contextRef="#ctx0" brushRef="#br0" timeOffset="16708.5108">14348 7447 538,'-9'-2'152,"-1"2"-110,-7 12-41,-9 24-1,-8 12 0,-7 7-2,3 1 2,1 2 0,1-7 0,6 0-5,5-10-61,10-13-230</inkml:trace>
  <inkml:trace contextRef="#ctx0" brushRef="#br0" timeOffset="17000.0048">14971 7197 776,'0'-26'61,"0"14"54,0 3-86,-10 9 37,-12 0-40,-14 37-25,-9 23-1,-4 21-4,0 18 4,4 6 0,12 1-2,7-2 2,13-6 0,12-7 2,1-14-6,20-10 4,20-18-51,13-20-225</inkml:trace>
  <inkml:trace contextRef="#ctx0" brushRef="#br0" timeOffset="19565.9365">15112 7470 496,'0'-18'135,"0"5"-74,0 6 44,0 0-29,-2 5 35,2 2-41,0 0-64,-3 9-6,3 20-19,0 16 18,0 5 0,0 4 1,0 0 0,0-3 3,0 2-3,0-7-4,0-7-160,5-15-96</inkml:trace>
  <inkml:trace contextRef="#ctx0" brushRef="#br0" timeOffset="19843.6472">15317 7497 716,'11'-16'49,"8"5"-45,13-4-2,6 5 0,7 0 3,0 7-5,-1 0 1,-9 3-1,-13 0 0,-6 0 0,-9 0 1,-6 12 2,-1 11 3,0 5 5,0 5-5,-3 7 4,-8 5-6,-4 2-3,3 2 0,-1 1-1,-2-6-89,-1-12-282</inkml:trace>
  <inkml:trace contextRef="#ctx0" brushRef="#br0" timeOffset="20306.8597">15424 7686 34,'41'-8'382,"12"0"-379,15 2-3,1-4 0,3-2 0,-5 2 0,-10-4 1,-19 2 0,-12 3 17,-16-1 42,-10 5 85,0-2 11,0-1-103,-7 5 14,-6 3-44,-3 0-17,2 0-1,-3 0-5,2 18 0,5 6-2,3 3 2,7 4-6,0-1 3,10-4 1,12-4 2,8-3 2,3-12 1,1-5 1,-5-2-1,-5 0 3,-8-6 2,-3-12 0,-2-4 10,-5-4-2,-5-2-11,-1-2-2,0 0 4,-18 3-5,-4 5-2,-3 11-8,0 9-5,1 2-28,11 4-21,10 16-57,3-2-83,18-4 44</inkml:trace>
  <inkml:trace contextRef="#ctx0" brushRef="#br0" timeOffset="20645.1002">16493 7565 651,'-4'-17'82,"-14"2"-51,-5 3 36,-2 6 32,-5 6-22,-3 0-38,0 13-25,0 20-14,4 8-2,9 2 2,12 1-1,8-4-1,0 1 1,24-7 0,9-8 1,7-10 8,5-9-8,0-7 9,-1 0 2,-3-21-7,-6-9 5,-3-6-7,-6-4 5,-10-3 3,-9 2-7,-7 5 7,-4 4-10,-15 10 0,-8 11-3,1 11-30,0 0-53,8 9-123,6 2-230</inkml:trace>
  <inkml:trace contextRef="#ctx0" brushRef="#br0" timeOffset="20833.5978">17058 7640 777,'11'0'101,"8"0"-101,5-2 0,8-8 18,7 0-3,5 3-8,1 2-7,-4 3-20,-12-3-242</inkml:trace>
  <inkml:trace contextRef="#ctx0" brushRef="#br0" timeOffset="23748.5179">17743 7470 481,'0'-6'111,"0"0"-11,0 5-15,0 1 17,0-2-10,0 2-62,0 0-17,0 0-10,0 0-1,0 0-2,1 3-9,3 27 1,-2 11 3,-2 17 10,0 12-2,-2 8-2,-12 1-1,4-3-44,6-16-228,4-20-218</inkml:trace>
  <inkml:trace contextRef="#ctx0" brushRef="#br0" timeOffset="24185.008">17980 7421 845,'2'-15'53,"10"6"-19,11 1-34,9 2 4,8 6-5,4 0 1,0 0 0,-4 23-9,-8 4 12,-12 4-6,-10 2-4,-10 2 4,0 0-8,-14 0-30,-12-5-9,-2-2 3,1-5 22,7-3 22,8-5 0,9 2 1,3-6 2,2 4-4,15-4-1,9-1 3,3 1 1,0-2 0,1 1 1,-2 0 0,-8 0 0,-9 0-2,-6 1 2,-5-1 5,0 1-5,-16 5 3,-15 2-1,-9-1 5,-8-2-7,-2-1-2,1-1-90,11-8-102,15-5-254</inkml:trace>
  <inkml:trace contextRef="#ctx0" brushRef="#br0" timeOffset="24535.6918">18700 7594 818,'-15'-16'26,"-3"8"-25,-2 5 14,7 3 5,-1 0 7,6 0-22,1 16-5,7 12 4,0 9-9,5-3 11,26-2-6,5-6 2,9-5 0,4-7-1,-3-5 6,-7-9-4,-11 0 3,-9 0-4,-10-14 12,-5-10 11,-4-8-12,0-4-3,-12 0-6,-10 4-2,-4 9-4,-1 14-9,2 9 10,6 0-42,11 8-121,8 10-30,4 0-124</inkml:trace>
  <inkml:trace contextRef="#ctx0" brushRef="#br0" timeOffset="24851.5735">19144 7597 715,'-13'-19'63,"2"2"-10,-1 4 66,2 4-19,5 6-52,1 3-13,4 0-35,0 17-12,0 17 7,0 10 3,15-5 1,12-1-1,3-10 2,3-6-5,0-10 5,-2-7 3,-4-5-3,-6 0 5,0-7 2,-3-17 5,-4-5-2,-6-4-6,-8-1 4,0 1 1,-10 4-9,-14 7-7,0 6-6,0 7-107,3 3-144</inkml:trace>
  <inkml:trace contextRef="#ctx0" brushRef="#br0" timeOffset="25112.8791">19482 7059 1059,'6'-7'40,"23"7"-40,15 20 0,13 26 0,0 21 14,-7 15-6,-15 11-2,-20 5 3,-15 14-6,-52 8 5,-41 12-8,-41 3-21,-22-14-442</inkml:trace>
  <inkml:trace contextRef="#ctx0" brushRef="#br0" timeOffset="26263.6208">9411 8944 796,'-7'-9'20,"7"6"-20,2-4-5,22 0-10,12-2 15,9 3-4,3 6 0,1 0-3,-12 15-128,-13 11-278</inkml:trace>
  <inkml:trace contextRef="#ctx0" brushRef="#br0" timeOffset="26403.5676">9372 9220 684,'0'0'54,"23"0"-54,24-14-5,22-8 5,17-2 0,12 2 1,12 2-1,-1 1-141</inkml:trace>
  <inkml:trace contextRef="#ctx0" brushRef="#br0" timeOffset="26637.587">10227 8947 711,'-13'-15'57,"7"2"12,5 7 53,1 2-43,0 4-42,0 0-37,0 0-3,0 30-16,0 21 17,0 12-1,0 8 3,0-1 0,0-6-90,0-12-130,10-16-167</inkml:trace>
  <inkml:trace contextRef="#ctx0" brushRef="#br0" timeOffset="26982.4821">10728 9002 643,'0'-33'186,"-14"13"-141,4 12 10,-3 4-32,-2 4 3,-5 7-19,-1 30-5,-3 11 5,6 5-6,5-2 0,12-4-1,1-9-4,8-4 4,14-8 0,7-8 1,11-12-1,3-6 0,4 0 4,-1-26 0,-2-10-1,-5-8-2,-8-7 3,-9-4 2,-9-1-6,-13 3-5,0 13-1,-25 14-4,-15 18-11,-10 8-10,-1 11-143,-1 12-85</inkml:trace>
  <inkml:trace contextRef="#ctx0" brushRef="#br0" timeOffset="27620.9674">11093 8867 967,'0'-14'60,"11"6"-12,4 3-42,10 5-6,8 0 0,4 13-1,2 20-1,-9 13-2,-13 7 4,-14 3-5,-3-1 1,-20-3 4,-8-6 1,-2-5-1,2-10-2,5-7 0,7-7 1,9-5 0,7-3-1,0-5-1,17-4-18,21 0 6,18 0-19,17-16-58,3-10-53,1-3-52,-2-4-80,-9-4 23,-12 2 254,-16 1 85,-21 4 87,-13 2 25,-4 3-68,-8 5-46,-14 7-12,-1 6-26,1 5-2,3 2-11,6 5-23,5 29-6,5 13-2,3 10 0,0 1 16,18-7-4,6-10-2,3-7 3,9-12-11,4-10 4,12-12 1,6 0 9,-1-26 0,-1-13-3,-16-5-9,-16-7 3,-14-2-2,-10 4 7,-14 3 0,-27 3-10,-9 12-2,-4 12-1,1 15-4,9 4 2,18 4-12,18 22-59,8-2-168,17-4-441</inkml:trace>
  <inkml:trace contextRef="#ctx0" brushRef="#br0" timeOffset="27823.9352">12451 9142 1021,'18'0'45,"20"0"-45,21-4 0,10-6 0,6 0-2,0 0-1,0-1-1,-1 6-5,-12-2-90,-21 0-148,-23 0-275</inkml:trace>
  <inkml:trace contextRef="#ctx0" brushRef="#br0" timeOffset="28011.1881">12745 9050 613,'-25'-12'80,"6"1"-13,9 6 54,7-2 17,1 5-66,2 2 27,0 0-74,0 0-25,0 0-7,5 23-13,7 19 14,-1 13 6,-7 10 4,-4 3-4,0 0-129,-4-10-151</inkml:trace>
  <inkml:trace contextRef="#ctx0" brushRef="#br0" timeOffset="28339.7607">13405 8965 1231,'9'-8'19,"8"6"-19,0 2-10,3 0 8,-5 0-1,-8 23-2,-5 9 1,-2 14-3,-20 8-12,-17 5-68,-8-2-37,2-7 55,14-10 57,12-8 12,15-10 0,2-7-6,17-8-5,25-7 3,23 0 8,14-11 3,9-10-3,-1-3-4,-6 2-186,-8-4-252</inkml:trace>
  <inkml:trace contextRef="#ctx0" brushRef="#br0" timeOffset="28565.3739">13986 9064 854,'0'-3'118,"0"3"-107,0 0-4,24 0 5,11 19 43,12 7-8,6 4-33,-1 0-5,-5 0-5,-2-2-4,-2-3 1,-1-2 0,-3-5-1,-4-10-43,-9-8-260,-6 0-324</inkml:trace>
  <inkml:trace contextRef="#ctx0" brushRef="#br0" timeOffset="28715.3447">14420 8901 953,'-24'0'38,"-9"43"-38,-6 26-10,-9 22 10,-4 13 1,-2 4-1,1-3 0,-1-18-197</inkml:trace>
  <inkml:trace contextRef="#ctx0" brushRef="#br0" timeOffset="29554.948">12765 9038 410,'-3'-11'75,"-3"3"-47,0-4-10,1 0 7,-2 0 28,3 0-16,1 0-2,0 4 1,1 4-16,0 1 36,-1 0-11,3 1-15,-3 0 7,1 0-11,0 2-10,2 0-11,0 0-5,0 0-9,0 26-13,0 19 3,0 6-4,0 0-229</inkml:trace>
  <inkml:trace contextRef="#ctx0" brushRef="#br0" timeOffset="30453.2184">14875 8779 496,'0'0'80,"0"0"-62,0 0 2,0 0 16,0 0-13,0 6-15,-3 14-5,-7 10-3,-4 9 6,-3 6 4,-4 1-6,-3-1 10,1-4-1,3-5-7,7-8 2,4-5-8,8-7 1,1-6 0,4-2 0,20-4 8,14-3 11,15-1-8,8 0-5,2-1-6,-2-11 0,-7 5-1,-11 4-26,-15 1-111,-12 2-103</inkml:trace>
  <inkml:trace contextRef="#ctx0" brushRef="#br0" timeOffset="30693.3515">15014 9080 440,'-7'-19'96,"6"4"-22,-2 1 31,3 1-34,0 5 40,0 3-51,0 1-23,0 4-15,0 0-1,0 0-13,0 4-8,0 22-15,0 11 15,0 9 0,0 7 3,0 3-3,0-2 0,0-2-88,0-15-158,16-14-396</inkml:trace>
  <inkml:trace contextRef="#ctx0" brushRef="#br0" timeOffset="31033.1803">15469 9015 836,'-7'-23'90,"-8"9"-58,0 5 5,-2 9 5,-4 0-26,-3 10-12,1 22-4,4 10-3,11 2 1,8 1-7,0-10 6,17-2 3,8-11-3,3-5 3,0-12 5,-1-5 1,-2 0 4,-6-5 1,-6-14 18,-3-8-12,-5 0-6,-5-4-5,0 0 1,-2 2-4,-13 8-3,1 7-26,3 7-11,3 7-32,6 0-121,2 17-45,5-4-261</inkml:trace>
  <inkml:trace contextRef="#ctx0" brushRef="#br0" timeOffset="31362.93">15941 9029 787,'-18'-16'48,"0"6"-9,-1 6 40,2 4 3,1 0-21,-1 0-35,4 11-21,1 11-5,5 3-4,6 3 2,1 1 2,7-3-8,17-2 7,11-6 1,1-4 0,0-10 8,-4-4-7,-3 0 5,-7 0 4,-2-9 1,-4-8 5,1-7-5,-4-4-8,-4-2 4,-6 2-5,-3 2 1,0 3-3,-13 11-42,-11 11-59,-1 1-107,2 0-129</inkml:trace>
  <inkml:trace contextRef="#ctx0" brushRef="#br0" timeOffset="32247.3567">9585 10293 833,'-4'0'130,"4"0"-120,0 0-10,19-4-10,11 0 9,10 1 0,5 3-21,-1 0-225,-11 0-385</inkml:trace>
  <inkml:trace contextRef="#ctx0" brushRef="#br0" timeOffset="32387.4465">9687 10483 813,'0'0'71,"8"0"-71,32 0-40,24 0 40,23-7 0,18-8 0,7 1-55,-2-3-351</inkml:trace>
  <inkml:trace contextRef="#ctx0" brushRef="#br0" timeOffset="33438.7296">10833 10149 548,'-1'-5'84,"1"3"-51,-2 2-3,2 0-4,0 0-13,-4 24-10,2 15 2,-2 7 15,-2 4 6,3-2-14,-1-2 9,0-4-7,2 2-6,1-3-4,1-2 0,0-3-4,0 0 2,0-5-2,0-3 0,0-12-70,0-12-430</inkml:trace>
  <inkml:trace contextRef="#ctx0" brushRef="#br0" timeOffset="34496.9075">11384 10138 693,'0'-11'61,"0"1"-58,-5 6 20,-3-1 52,-7 5-20,-6 0-41,-5 0-10,-6 0-3,3 14 1,3 2-2,6 2-1,13 1 0,5 4 0,2 5-2,0 4 0,18 3 3,9-2 0,6 1 0,5-3 0,1-4 3,1 2 0,-6 0-2,0-3-2,-4-1 4,-13 3-3,-7-3 0,-10-1-1,0 0-2,-15-4 0,-15-2 1,-3-4-4,-2-5-21,-1-2 18,3-7 6,3 0-1,6 0-5,6-10 6,7-10 3,9-6 0,2-6-6,12-7 5,17-1-1,12-1 2,4 0 0,2-1 4,1 2 4,-5 0 5,-7 2-13,-11 4 13,-11 5 7,-10 5 6,-4 5 0,0 0-6,-21 1-18,-11 2-2,-7 6-9,-1 0 8,2 8-9,6 2-57,6 0-17,13 16-34,9 6-96</inkml:trace>
  <inkml:trace contextRef="#ctx0" brushRef="#br0" timeOffset="35704.3844">11874 10254 549,'0'-15'104,"3"0"-42,4 1-10,5 4-1,3 3-6,5 3-26,5 4-19,1 4 0,-2 24-4,-8 12 4,-8 6 10,-8 7-10,-6 5 1,-23 0 7,-8-5-8,-4-9-8,7-13-7,9-11 15,11-11 0,12-4-3,2-3-4,29-2-3,21 0 10,22 0 3,11-18-3,6-5 6,-7-5-1,-12-1-4,-10-6-1,-15 1 8,-15 5-7,-13-2 4,-14 7 19,-3 4 51,-3 0-5,-15 6-32,-5 4-29,-3 4 6,1 6-15,1 0 0,8 14-5,2 16 5,6 6 0,8 9-11,0 1 10,6 1-1,17-6 4,4-9-4,8-11 4,3-9 5,4-10 8,3-2-12,3-12 15,1-22 13,-8-8-10,-3-8-2,-17-4-19,-11 0 8,-10 4 3,-7 6-11,-31 14-3,-24 22-55,-19 8-129,-15 12-174</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4-08-08T04:33:01.386"/>
    </inkml:context>
    <inkml:brush xml:id="br0">
      <inkml:brushProperty name="width" value="0.05292" units="cm"/>
      <inkml:brushProperty name="height" value="0.05292" units="cm"/>
      <inkml:brushProperty name="color" value="#FF0000"/>
    </inkml:brush>
  </inkml:definitions>
  <inkml:trace contextRef="#ctx0" brushRef="#br0">4777 7347 667,'0'-7'106,"3"6"-67,-3 1 10,0-2 77,2 2-27,-2 0-35,0 0-30,0 0-26,0 0 22,0 0 7,0 0-11,0 0 1,0-2-24,0 2 12,-5-4-4,-15 4-11,-8 0 0,-9 0-1,-5 0 2,-7 0-2,-4 0 3,-1 6-2,3 4 0,9-4-4,9-2 4,8 0 1,10 0 2,5-2-6,4 0 2,5 4 1,-2 10 0,1 10-13,-2 21 13,1 10-2,0 12 5,1 11-6,1 2 2,1 6 1,0 4 0,0 3-2,0 0 2,0 9-2,0 6 6,0 4-6,0 2 3,1-7-1,1-7 1,0-5 0,-1-4-1,1-3 2,1-5 0,1-5-2,0-4 3,0-2-3,-1-6 4,-1-2-1,-2-8-3,2 0 5,0-5-4,-2-7 6,0-6-6,0 0 1,1-8-2,2 3 4,0-3-4,1 0 1,-1 0 0,1 1-1,-1 1 0,-1-3 0,3-1 0,-2-2 1,-3-4 0,3-6-1,-2-7 1,-1-6-1,0-1 0,1-4 0,-1 0 1,0 3 1,0-3-2,0 0 1,0 0 0,0 0-2,0 0 1,0 0-1,0 0 2,0 0 0,0 0 0,2 0-1,-2 1-2,0 3 1,1-1 1,3 0-1,1 6 1,2 1 0,-1-1 1,4 3-1,3-1 1,3 0 3,5 1-3,6-3 7,8-7-2,13-2 6,7 0-4,11-23-8,11-11 1,8-12-1,10-14-56,0-2-272</inkml:trace>
  <inkml:trace contextRef="#ctx0" brushRef="#br0" timeOffset="4606.1592">8676 7291 288,'-3'-4'110,"3"-1"-50,0 4 13,-2-3-18,2-3-19,-2 4 2,0-6 9,2 4-4,-3 1-1,2 0-6,-1 2-7,-2-1 12,3 3-8,-1 0-10,0 0-3,1 0-16,1 0 12,0 0-3,0 0-6,0 0 3,0 0 3,0 0-5,0 0-5,0 0-3,18 0 0,16 5 2,17 0 6,14 1 2,16-6-7,6 0 0,-2 0-3,-7 0-1,-11 0 1,-18-6 2,-18 3-1,-14-1-1,-10 4 3,-7 0-3,0 0 19,0 0-4,0 0 27,0 0-20,0 0-14,0 0-6,0 0-2,0 0-6,0 0 0,0 0-2,1 0-1,-1 0 9,2 0-3,0 0 3,-2 0 1,0 0 4,0 0-5,0 0 0,0 0-3,0 0 2,5 14-2,1 16 3,-1 11 3,1 10 1,-2 14-3,2 8-1,-3 9 5,0 8 8,-3 2-6,0-1 3,0-2 5,0-5-15,0-5 3,0-2-2,0 4 2,3-2-2,1-1-1,-3-6 0,4-9 4,0-10-3,-2-5-2,2-8 1,0-2 0,-3 0 1,2-1-1,1-5 0,-2 5 1,0-4 2,1-2-6,-1 0 6,1-1-3,-2-2 2,2 0-2,0-2 0,-1 1 3,2-4-2,-1 0-2,-3 3 3,2-7-2,-1-1 3,2 0-3,-3-2 1,-1 0 3,2 1-2,-1 2-4,1 1 4,2 1 0,-3 0 0,1 0-1,-1-2 0,0-1 3,2-2-3,-2-2-2,3 0 2,-2-1-1,-1-1 0,-1-2-1,2 0 1,-2 2 1,4 0 2,-4-2-6,0 2 4,1 2-1,1-2 1,-2 3-1,4-1 1,-4-3 0,4-1 0,-2 1-2,1-2 3,-2 1-2,1-3 0,0 2 0,1-3 0,0 2 0,-1-2 0,3 0 0,-3 0 2,-1-1-2,3 0 0,-2 2-2,-1-3 2,2 0 0,-2-1 1,0-1-2,-1 0 4,2-2-3,-2 2 0,0 1 0,2-1 0,0 1 0,-1-1 0,2-2 0,-1 2 1,-1 1 1,1-1-2,-2-1-3,2 1 3,-2 0 1,2 0 1,-1 1-4,1-1 4,-1 0 0,3 1-2,-3 1-3,3 0 3,-3 0 1,1-1 0,1-2-2,-3 1 4,0-2-3,0 0 0,0 0-4,1 0 4,0 2 1,-1 3-1,3-3 0,-2 3 0,0 0 1,1-1-1,0-1-1,0 4 1,-1-3-1,1 2 3,-1-1-4,-1-2 3,0-1-1,0-2 1,0 0-1,0 0 0,0 0-1,3 0 2,-3 2-2,0-2 4,0 2-3,0 1 0,0-1-2,1 1 2,-1-1 0,0 0 1,0 0-2,0-2 1,2 3 0,-2 0 0,1-1 0,-1 0 0,0 0 0,2-2 1,-2 2-2,0-1 2,1-1-1,-1 0 0,2 3 0,-1-3-1,2 2 1,-3 0 1,0-2-1,0 0 0,0 0 0,1 0 0,-1 0-3,1 0 3,-1 0 0,4 0 3,-2 0-7,0 0 5,0 2-1,-1-2 1,-1 0 1,0 0-2,0 0 0,0 0 0,0 0 0,0 2 1,0-2-1,0 1 2,0-1-1,0 0 3,0 3 2,-11-1 0,-8 1-4,-9 2-2,-8 2 0,-3 4 1,-10-1-1,-5 4 0,-1 0-1,3-3 1,10-2-1,16-1 1,9-4-1,12-4 1,5 2-2,0-2-12,0 0-50,5 0 4,10 0 31,3-6-73,-2-6-64,-3 0 44,-4 0-8,-3 0-55,-2 2-70</inkml:trace>
  <inkml:trace contextRef="#ctx0" brushRef="#br0" timeOffset="6397.9469">9857 10173 434,'-5'-2'159,"3"-1"-66,2 1-4,0-2-14,0-2 15,2-3-16,16-3-34,6-1-22,7 1-2,3 3-8,-4 9-7,-8-3 0,-8 3 0,-7 0-1,-4 3 0,-3 14 1,0 7 0,-17 5 4,-5-6-4,2 0 1,3-9 1,9-5-3,6 0 0,2-4 0,0-1-14,3 3 11,9-4-3,3 2 6,-3-1 0,-3-2 1,-5 1-1,-2 4 0,-1-3-2,-1 2 2,0 4 5,0 0-4,0 6 11,-20 2-9,-5 1 4,-3 0-5,3-3-2,6-5-49,8-4-59,11-7-84,0 0-268</inkml:trace>
  <inkml:trace contextRef="#ctx0" brushRef="#br0" timeOffset="6607.9752">10175 10196 892,'6'0'95,"5"0"-88,4 0-7,5 4 35,2 13 20,7 1-24,0 1-25,-1 0 0,-3-3-4,-3-3-1,-4-1-1,-4-5-29,-6-3-194,-3-4-42,-4 0-185</inkml:trace>
  <inkml:trace contextRef="#ctx0" brushRef="#br0" timeOffset="6748.3432">10411 10152 408,'-10'-21'172,"6"7"12,-1 10-82,1 4 17,-4 0-72,-12 25-31,-9 18-16,-9 11 2,0-2-2,5-6-32,8-10-242</inkml:trace>
  <inkml:trace contextRef="#ctx0" brushRef="#br0" timeOffset="7222.574">10569 10084 689,'5'-10'74,"0"0"-73,-1 2 43,-2 0 114,0 3-63,-2 5-44,0 0 11,0 0-17,0 0-17,0 0-12,0 5-10,0 16-6,0 2 0,0 7 2,0-5 0,3-6 0,4-4-2,5-3 0,4-7 5,5-5-2,1 0-2,3 0 4,-4-20-1,0-4-3,-4 2 1,-8 3 3,-2 7-2,-6 5 15,-1 7 40,0 0-15,0 0-29,2 4-14,0 26-7,1 20 3,1 21 4,-3 6-1,-1-4-193</inkml:trace>
  <inkml:trace contextRef="#ctx0" brushRef="#br0" timeOffset="10739.802">5093 7865 638,'0'-5'129,"0"1"-86,0-2 46,0 0 63,0 1-53,0-1-49,0 3 8,-6 3-28,-4 0-2,-7 0-9,-8 30-17,-8 18-2,4 15-2,5 1 2,14 0 0,10-6-4,2-7 4,27-3-6,8-11 6,14-10-5,7-19 8,7-8-3,-2-22 9,-3-23-9,-11-8 3,-13-2 5,-13-3-4,-13 2 9,-10 2-11,0 4 6,-13 10-2,-11 10-6,-4 11-1,0 12-3,-1 7-28,2 0-97,3 1-245</inkml:trace>
  <inkml:trace contextRef="#ctx0" brushRef="#br0" timeOffset="11579.5152">5162 7808 507,'0'0'48,"3"0"-48,13 0 0,4 0 0,4 0 1,5 0-1,-1 0 0,0 0-54</inkml:trace>
  <inkml:trace contextRef="#ctx0" brushRef="#br0" timeOffset="12298.392">6530 7890 541,'-22'-13'59,"-1"1"11,-2 0 17,0 3 0,-1 4 14,4 2-11,0 3-28,2 0-34,-2 24-26,3 11 10,6 10-6,8 5-6,5 3 6,14-6 5,19-4-10,12-8-1,10-9 1,7-12 2,2-11 1,-3-3-3,-5-6-1,-11-22 6,-10-10-3,-11-6 1,-8-8-2,-11-1 6,-5-1 2,0 8-6,-16 9-2,-5 8 4,-6 12-6,-1 10 0,-4 7-17,6 2-28,5 18-126,13 0-198</inkml:trace>
  <inkml:trace contextRef="#ctx0" brushRef="#br0" timeOffset="13094.7167">7728 7674 456,'0'-8'144,"0"2"-87,0 2 50,0 2-12,0 2 29,0 0-90,0 0-34,2 23-3,1 12 3,2 11 26,0 8 30,-2 2-14,0 1-19,-2-8-17,2-3-4,-1-8-2,-2-6 2,0-3-2,0-3 1,0-1-1,0-12-74,-2-13-512</inkml:trace>
  <inkml:trace contextRef="#ctx0" brushRef="#br0" timeOffset="15217.9643">8534 7764 385,'-6'0'137,"5"-3"-58,1 0 16,0-6-24,0-2-7,13-5-14,10-3-28,1-1-3,3 5 22,0 1-13,-5 5-4,-1 9 1,-2 0-24,-1 0-2,-2 19 4,-7 20-3,-6 10 7,-3 9-6,-10 4 2,-15-2-3,-5-7 0,-2-11-10,2-8 3,4-10 2,7-8 5,9-7-11,9-6 8,1-3 1,24 0-18,29 0 18,23-14 0,19-7 3,16 0-3,2-1 2,-3 2-2,-7 2-8,-15 0-216</inkml:trace>
  <inkml:trace contextRef="#ctx0" brushRef="#br0" timeOffset="17077.7581">5220 8937 142,'9'-7'71,"-3"-2"-23,-2 1 50,0-2 9,-3 2 8,-1-1-18,0 0-7,0-1 8,-18 3-46,-10 0-22,-14 5-7,-11 2 3,-8 0 23,0 14 14,6 10-12,13-4-16,17 1-15,16 0-8,9 6-12,13 5-1,26 1 0,23-7 1,16-8 0,15-8 6,5-10-6,-4 0 1,-9-7 3,-11-18-3,-18-1 2,-14-2-1,-17-4-2,-16-3 6,-9 2-3,0-4 2,-24 6-1,-10 4-4,-12 10 0,-5 5-4,-1 7-5,6 5-16,13 0-45,15 0-55,16 0-113,2 7-214</inkml:trace>
  <inkml:trace contextRef="#ctx0" brushRef="#br0" timeOffset="17923.7364">5153 8853 5,'0'-6'296,"0"-2"-255,14-3 0,16-1-14,8 1 12,7-1-3,4 0-21,2 1-6,2 2-7,-5 1-2,-5 2-169</inkml:trace>
  <inkml:trace contextRef="#ctx0" brushRef="#br0" timeOffset="18537.514">6580 8787 551,'-3'-17'91,"1"3"-8,0-3 25,1 2-3,-1 1-25,1 4 1,-2 5-10,3 3-8,0 2-39,-3 0-8,3 0-16,-3 22-5,0 19 0,-1 14 2,0 11 4,-3 8-1,3 4 0,-1-3-90,4-15-326</inkml:trace>
  <inkml:trace contextRef="#ctx0" brushRef="#br0" timeOffset="19604.0338">7909 8661 439,'0'-4'188,"0"-3"-89,0 2-46,-8 0 45,-10 1-32,-3 4-25,-9 0-9,-4 2-16,-1 17-8,0 6 8,4 3 3,7 5-10,8-1 1,11 0-6,5 0-4,0 1-7,7-4 7,17-5 0,10-5 3,4-6-1,7-6 0,2-7 3,-4 0 1,-5-5-1,-7-15 1,-8-4-6,-4-5 9,-8-4-6,-5-5 1,-6-4 3,0 2-1,-12 0-3,-14 6-3,-7 7-2,-3 10 1,-5 6-18,5 10-74,6 1-1,8 0-61,12 14-64,10 1-337</inkml:trace>
  <inkml:trace contextRef="#ctx0" brushRef="#br0" timeOffset="21299.6505">8598 8586 346,'-8'-4'133,"6"-2"-85,1 2 17,1 1 21,0-4-38,0 2-3,5-2-6,12-3-25,6 2 7,6 2 0,3-2 11,0 6-11,-6 2-14,-3 0-6,-6 0-1,-7 8 1,-4 6 0,-6 6 6,0 4-6,-7-2 9,-19 5-4,0-1-6,-1-5 0,3 1 1,7-1-1,10-6 0,3 0-1,4-5 0,2-1-2,20 0-8,10-1 3,7-1 7,1 4 2,-4 0-1,-7 6 0,-8-3 0,-7 4 10,-5-4 1,-8 6-4,-1 4 2,-20 4-2,-26 9 2,-30 0-9,-20-2-152,-20-8-158</inkml:trace>
  <inkml:trace contextRef="#ctx0" brushRef="#br0" timeOffset="22538.0577">8841 9566 655,'5'-7'86,"-2"-3"-64,0 2 9,0-1 48,-3 2 32,0-1-50,-17 2-44,-15 6-10,-11 0 0,-8 6-4,-2 16 16,6 10 6,12 7 3,12 0-15,14 3-13,9-4 0,0-4-1,18-6 1,20-4 1,13-7-1,8-12 3,2-5-1,-4 0-1,-6-14 0,-10-11 1,-7-4 2,-7-2 3,-12-4-3,-8-5 0,-7-1 0,-3 4-3,-19 4-1,-11 10 0,-5 9-9,-7 7-37,-9 7-91,-6 0-89,-10 0-118</inkml:trace>
  <inkml:trace contextRef="#ctx0" brushRef="#br0" timeOffset="23137.8626">7897 9633 174,'-32'-14'389,"-1"5"-297,-1 6-26,2 3 6,1 0-9,4 0 13,2 12-33,7 8-14,5 4-26,9 2-3,4 2 0,0 0 1,20-1-1,9-1 5,4-6 0,3-5 7,-2-4 1,-2-8-2,-4-3-3,-3 0 1,-3 0-2,-1-10 1,-2-9-6,-3-8 7,-7 1-6,-2 3 1,-7-4 1,0 3 1,-15 4-2,-19 6-4,-14 8-15,-13 6-17,-9 0-49,-8 0-119,-4 6-130</inkml:trace>
  <inkml:trace contextRef="#ctx0" brushRef="#br0" timeOffset="23654.4725">6397 9682 624,'-20'-7'69,"1"7"-36,-3 0 8,2 0 17,0 12 20,7 10-20,6 4-42,7 8-9,0 0 4,8 3-4,16-5 3,7-9-1,11-4-1,5-14 8,7-5-6,-4 0 5,-9-17-6,-8-11-7,-17-2 2,-10-4 11,-6-2-1,-5 2 1,-23 1-11,-12 6-1,-7 4-3,-9 9-4,1 4-19,1 4-105,4 6-108,6 0-417</inkml:trace>
  <inkml:trace contextRef="#ctx0" brushRef="#br0" timeOffset="24621.7297">5239 9714 343,'5'-11'123,"-3"2"-55,-2 2 30,0 0-7,0-5 10,0 3-14,-4 1-20,-6 0-29,-5 4 6,-4 1-36,1 3 15,0 0-11,-1 21-1,8 4-6,4 7-3,7-1 0,0 1-2,21 1-1,13-8 1,9-4 0,9-9 4,2-11-2,-3-1-1,-4 0 3,-7-18-2,-3-10 0,-9-4 4,-7-6-4,-13-1 2,-8 0-4,-10 5 0,-32 8-10,-18 12-29,-14 12 6,-6 2 7,-4 8-86,3 12-128</inkml:trace>
  <inkml:trace contextRef="#ctx0" brushRef="#br0" timeOffset="208115.3239">7839 6771 381,'3'-19'175,"-2"5"-65,-1 0-44,0-1 63,0 5-16,0 2-30,0 6-17,0 2 0,0 0-30,0 0-18,0 0-11,0 0-10,-3 19 3,-5 27-12,-6 24 12,-4 20 2,0-4 0,2-9-4,5-12 8,2-8-6,3-6 0,1-5 1,2-5-1,-1-7 0,1-6 1,-1-4-7,-3-2 6,1-3-35,-2-5-37,1-2-27,-1-5-6,0-1-34,-4-6-2,-4 0-110</inkml:trace>
  <inkml:trace contextRef="#ctx0" brushRef="#br0" timeOffset="208523.7403">7476 7423 555,'-3'-3'179,"3"3"-102,0 0 4,-2 0-11,2 0 7,0 0-36,0 0-38,0 0-3,0 0-9,0 0-7,5 0 13,12 12-4,4-3 7,7 3 0,7-1-1,0-4 1,8 0-7,2-4-82,0-3-45,0 0 5,0 0-37,-5 0-18,-6-3 46,-9-8 77,-10 1 61,-7 2 66,-5 0 81,-3 0 30,0 2-10,0 2-79,0 1 46,0-2-54,-1 3-31,-8 0-15,-4 2-26,-7 0-8,-8 21 0,-9 14-4,-1 9-21,1 1-158,6-11-160</inkml:trace>
  <inkml:trace contextRef="#ctx0" brushRef="#br0" timeOffset="209279.6588">7846 6729 602,'0'-4'99,"0"0"-68,1 3-17,-1-2 26,2 1 30,-2 0-42,0-2-26,3 0 3,-3-6 14,1 2-5,-1-2 12,3 3-4,-3 0 9,0 3 7,1 2-23,-1-2-1,3-4 6,-1-1-11,1-3-3,1-3 0,-3 5 4,1 0 16,-2 4-2,0 1 17,0 5 6,0 0-31,0 0-14,0 0 2,0 5-4,-5 27 0,-9 20-8,-3 23 8,-1 8 2,0-1 1,5-5-3,1-9 2,3-5-2,5-3 0,1-6-3,-1-6 3,2-6 0,2-12 5,0-8-14,0-7 15,0-10-6,0-1 0,0-4-4,0 0 4,0 0 2,0 0 1,0 0-6,0 0-32,0 0-10,0 0-56,-7 4-94,-9 10-106,-9 5-45</inkml:trace>
  <inkml:trace contextRef="#ctx0" brushRef="#br0" timeOffset="209543.9206">7493 7474 479,'-9'-17'41,"2"7"9,3 2 25,-2 4 14,5 4 28,-1 0-69,2 0-26,0 0-22,0 0-14,0 0 3,6 9 5,8 5 6,8 6-1,5-6-2,6 0 1,7-7-17,9-3-131,1-4-44,0 0-188</inkml:trace>
  <inkml:trace contextRef="#ctx0" brushRef="#br0" timeOffset="209655.9413">7894 7481 529,'0'-6'168,"-12"1"-110,-3 0-13,-3 5-42,-6 0-1,-5 5-2,-5 20-13,-5 4-134</inkml:trace>
  <inkml:trace contextRef="#ctx0" brushRef="#br0" timeOffset="210847.9053">13248 7775 682,'0'0'126,"0"0"-107,3 0-12,-3 0 5,0 0 50,2 0-2,0 0-39,-1 0-4,2 0 16,-3 0 39,2-14-5,2-5-40,-4-5-11,0-3 1,0 6 1,-2-1-12,-13 6 6,-5 4-4,-5 3-4,-9 9 0,-4 0-1,-9 13-3,2 17-1,6 7 1,8 4 0,12 1-2,10 0 2,6-2-8,3-1 6,7-6 2,16-3-7,2-9 1,6-10 6,4-11-6,2 0 4,4-28-2,1-11 4,-5-6 2,-8 0-1,-8 7 1,-8 4 6,-6 11-2,-7 9 10,0 10 1,0 4 17,0 0-22,0 0-12,0 20-12,0 14 11,0 8 1,0 5 0,7-6-7,13 0 5,5-5-4,-1-10-85,0-10-108,-2-16-112,-5 0-400</inkml:trace>
  <inkml:trace contextRef="#ctx0" brushRef="#br0" timeOffset="211596.3293">13712 7351 540,'-5'-2'29,"0"2"-5,5 0-16,-2 0 13,2 0 44,0 0-3,0 0-43,0 0-2,0 0-8,0-2 7,0-3 3,0 0 9,0-1 1,-1 0 5,-4 0-13,0 2 7,0-3-12,0 4-4,0 0 24,3-3 10,-1 6-2,3 0-14,0 0-23,0-1-3,0 1-4,0 0-10,0 0-6,0 0 7,0 1 8,8 10-1,-1-3-2,-2-2 2,-2 1-6,-1-7 2,1 3 1,-3-1 5,2-2 0,-2 2 0,0-2 0,0 0 4,0 2 0,0-2-2,0 0 6,0 2 6,-9-1-7,-5 4-3,-5-1-1,-3 4-1,-2-2 0,2 5-2,-1-4 0,9 3 1,3-2 0,5 0-1,5 5-1,1-1-2,0 5 1,0 5-2,0 4 4,0 9 0,0 0 3,0 8-6,0 4 6,-2 6-3,-3-2 0,2 2-2,2-4 2,-2-5 0,3-4 2,0-4-5,0-4 3,3-6 0,8-3 0,3-9-3,8-2 1,8-5-1,5-5 3,7-2 0,3 0-1,-2-2-10,-3-20-306</inkml:trace>
  <inkml:trace contextRef="#ctx0" brushRef="#br0" timeOffset="213907.3003">13805 7645 168,'-6'-9'398,"2"-2"-302,4 4-17,0-3-31,0-1-16,2 0 26,9 0 0,5 1-24,1 2-31,1 4 3,2 4-1,-6 0-3,3 0-3,-7 21 2,-4 4-1,-5 7 5,-1 1-4,0-3 2,-4-4-3,-6-4-3,5-8 2,3-2 2,2-5-2,0 0 0,4-1-6,10-1 1,8-2-5,1 3 11,5 0 0,-2 6-1,-1 0 3,-5 5-2,-5-1 0,-6-4 0,-5 1 3,-4-3-2,0 6 2,-24 3 5,-21-1 0,-13 1-8,-3-5 0,1-1-2,13-6-3,18-7-25,17 0-52,12-3-44,5-28-152</inkml:trace>
  <inkml:trace contextRef="#ctx0" brushRef="#br0" timeOffset="214328.328">14205 7407 551,'-2'-8'67,"2"2"-5,11-1-57,19-5 2,8 1 8,7 1 5,6 4-13,-6 1-5,-9 5 10,-11 0-12,-15 0 6,-5 7-5,-5 11 12,0 10 6,-6 9 11,-8 2-7,-1 5-10,6 2 0,2 1 0,7-1-11,0 3 6,11-3-5,8 0-1,-1-8 1,-4-3 1,-7-6-4,-7-5 2,0 0 1,-16 0 15,-16 0-7,-8-2-5,-6-5-6,2 0 5,5-8-5,14-3-20,8-6-219,16 0-150</inkml:trace>
  <inkml:trace contextRef="#ctx0" brushRef="#br0" timeOffset="214777.7685">14905 7331 670,'2'-20'9,"0"5"13,-1 6-12,1 1 18,-2 2 21,0 3 68,0 3-79,-7 0-29,-12 0-8,-7 0-1,-6 12 0,-1 8 0,3 1 3,6-2-6,7 4 3,4-2-1,10 4-2,3 1 0,0 1-2,0 1 4,7-3-7,3 4 6,-5 0 2,-1 4-1,-4 1 1,0 6 2,0 2-1,0 0-1,-3 0 1,2 0-2,1-4 1,0-1-1,0-5 1,6-6 0,6-6 0,9-3 0,2-8-1,9-7-2,2-2 3,5 0-92,-1-18-85,-2-12-295</inkml:trace>
  <inkml:trace contextRef="#ctx0" brushRef="#br0" timeOffset="215145.5762">15086 7492 667,'-5'-9'86,"2"7"6,3 2-20,0 0-38,0 0-22,0 12-12,0 19-1,0 5-1,0 0 0,0-4 2,10-6-6,2-3 6,0-10-1,0-7 1,2-6-4,3 0 4,4-7 14,3-20-8,3-7-4,-3 0-2,-5 0 5,-10 7 8,-3 11 20,-5 10 22,-1 6 18,0 0-46,0 0-27,0 18-3,-1 20-8,-5 10 11,2 3 1,4-3 0,0-1-1,0-8 0,0-6-5,0-6-37,1-10-165,-1-16-58</inkml:trace>
  <inkml:trace contextRef="#ctx0" brushRef="#br0" timeOffset="215527.2892">15489 7227 708,'10'-15'55,"0"10"-39,-6 1 19,3 4 34,0 0-44,4 0-21,2 0 3,4 8-2,4 8-1,-2 0 0,4 2-4,-6 3 6,-4 2-3,-2 5-3,-4 2 5,-2 7 0,-2 7 3,1 4-7,1 1 1,0 4 5,0-2-5,6 0 1,-4-5 2,-1-6 2,-5-3 3,-1-7-9,0-2 7,-14-5 6,-17 4-5,-14 0 1,-12 0-2,-7-2-8,2-4-31,9-7-208,14-8-336</inkml:trace>
  <inkml:trace contextRef="#ctx0" brushRef="#br0" timeOffset="216455.4234">10880 7967 729,'0'-18'124,"5"-6"-93,21-6-31,8-7 0,3-1 0,-1 0 6,0-2-4,-4 1 7,-6-4-5,-6-2 2,-10 4 1,-7 0 2,-3 5 11,0 10 48,-8 8-43,-4 10 14,-1 8-15,-2 0-16,-5 29-8,0 17-4,5 12 1,8 2-2,7 0 3,0-2 2,14-6 0,14-7-7,6-13 3,6-13-4,5-10-43,-3-9-99,1-2-152</inkml:trace>
  <inkml:trace contextRef="#ctx0" brushRef="#br0" timeOffset="216750.1958">11115 7178 573,'-26'-39'43,"9"17"14,7 9 4,5 12 45,5 1-84,0 0-22,5 14-28,19 8 28,5 2-1,4-6 3,-1-7 3,-8-4-5,-11-6 2,-11-1-2,-2 0 33,0-13 139,-5-13-154,-9-3-15,-2 5-2,3 4-1,3 10-1,1 10-3,5 2-44,3 28-176,1 10-12</inkml:trace>
  <inkml:trace contextRef="#ctx0" brushRef="#br0" timeOffset="217379.5836">11466 7511 802,'0'-4'110,"0"3"-85,0 1-24,12 0 2,1 0 3,6 15 9,2 16-7,-7 9-5,-6 6-3,-6-1 9,-2-4-8,0-9 0,0-10 0,0-10 1,0-7 1,0-5-2,0 0 2,0 0 11,0-7 3,1-17 26,14-8-43,6-2-2,5-4-2,6 6 4,-2 3-5,2 12 4,-2 7-1,-2 8-2,2 2 2,-1 12-5,-3 21 6,0 9 0,-4 4 0,-1-3 1,0-11-1,-4-10 1,-2-8-2,1-14 1,4 0 1,5-16 0,8-26 3,3-11-2,-3-12-1,-5-6 0,-6-4 0,-8-6 4,-10-2-2,-4 0 1,-3 11 2,-16 17 13,-1 21 25,4 20 13,0 14-6,2 8-40,-1 42-10,1 26-4,9 23 3,5 13-1,2 5-1,20-1 3,-1-8-3,0-11 3,-5-18 0,-4-14-10,-8-21-150,-4-21-128,-8-18-413</inkml:trace>
  <inkml:trace contextRef="#ctx0" brushRef="#br0" timeOffset="217500.3954">12032 7525 746,'59'-44'0,"23"4"-1,12 2 0,7-2-156</inkml:trace>
  <inkml:trace contextRef="#ctx0" brushRef="#br0" timeOffset="218235.0612">16100 7541 191,'0'0'460,"0"0"-401,0 0-42,0 0 1,9 0 16,9 0 43,3 0-25,-1-8-36,-4 0-9,-6-4 2,-7 1 60,-3-3-6,0-3-33,0 1-4,-13 5-14,-3 0-9,0 7-3,2 2 1,5 2-3,2 0 2,2 2-10,3 8 4,2 0 5,0-4-6,0-3 7,0 0-12,0 0 9,0 4 3,-2 5-122,-2 2-37,-2 2-408</inkml:trace>
  <inkml:trace contextRef="#ctx0" brushRef="#br0" timeOffset="218428.3161">16144 7903 1146,'0'4'24,"11"3"-23,13 6-1,-1 5 33,-6 9-11,-9 16-18,-11 17-2,-46 30 4,-36 17-6,-29-1-290</inkml:trace>
  <inkml:trace contextRef="#ctx0" brushRef="#br0" timeOffset="226396.7403">15008 9060 330,'-73'32'120,"10"16"-39,8 15-80,3 8-1</inkml:trace>
  <inkml:trace contextRef="#ctx0" brushRef="#br0" timeOffset="233093.2652">23395 7189 321,'0'-4'178,"0"-3"-156,0 2 30,0 0 18,0 0 24,-3 1-56,2 4-25,1-2-3,0-1-6,0 2-3,0-2-1,0 2 0,0-2-14,0 3-51,0 0-43,0 0-67,0 0-31,0 0 19</inkml:trace>
  <inkml:trace contextRef="#ctx0" brushRef="#br0" timeOffset="233467.5863">23456 7120 163,'-2'-2'129,"-2"1"-71,-2-1 12,5 0 6,-1-1-25,2 3-6,0-2-24,-1 2-10,-6-2-11,-2 2-1,-4 0-1,1 0 1,1 0 1,4 0 0,5 0 1,2 0-4,0 0-1,0 0-6,0 0 5,4 0 5,4 0 3,-3 0 1,-2 0-2,-3 0 0,0 0 1,0 0 6,0 0-7,0 0 9,0 0-3,0 0-8,0 0 0,0 2 0,0 5 0,0-4-2,0 6 0,0-4-15,0-3-159</inkml:trace>
  <inkml:trace contextRef="#ctx0" brushRef="#br0" timeOffset="243141.4853">7870 7379 629,'-8'-10'17,"-1"4"1,3 3-15,-2-3 45,-3 6 20,1 0-18,-1 0-27,-2 0-10,-6 17 8,-3 3 11,-6 6-6,-4 6 4,-2 4 17,3 4 0,2-1-26,7-1-7,3 0-6,7 2-7,4 2 3,3 2-1,1 2-1,4 2-2,0 0 8,0-2-5,4-1 3,9-3-4,5-2 3,2-2 0,5-1-1,1-6 2,4-4 0,0-6-4,0-3-1,4-6 6,1-3 1,1-6-6,6-3 3,1 0 4,1 0-6,1-7 0,-1-11 0,-4-1 0,-3 0 1,-4-4 1,-1-3 0,-5 0-2,-1-6-1,-6 0 3,-5-2 6,-3-4 4,-5 0 22,-7-4-5,0-4-13,-7-3 4,-16-1-10,-11-2-11,-6 6 0,-2 6-2,-6 11 0,-3 12 0,-4 10-5,-2 6 0,2 1-5,6 0-39,11 0-47,13 1-67,14-1-176</inkml:trace>
  <inkml:trace contextRef="#ctx0" brushRef="#br0" timeOffset="244864.9795">8278 7433 555,'3'-8'93,"6"-6"-72,5-2-2,12-8 18,12-5 5,19-2-16,15-7 0,13-4 11,6-2-23,14-4 8,7-5 6,11-1-13,9 0 10,0 0-14,2 0-7,-3 1-2,-3 7-1,-10 6 3,-7 4-3,-15 6-1,-18 6 0,-15 2-1,-9 7 0,-7 1 1,-7 5-3,-6 1 3,-3-2-3,-4 2 3,-1-1 0,-4 0 0,-2-1 2,-5 3-2,-8 2 1,0 1 0,-7 0 4,0-3 8,0 0 17,-14-1-26,-7-1-4,-9 4 1,1 1-1,-5-1-1,3 2 0,1-3 1,5 2 0,5 0 2,8 1 3,6 3 39,6-1-6,0 1-28,0 0-10,3 0-10,18 0 0,8 1 7,6 16 6,-4 3-6,-6 0 6,-7 4-3,-9 4 0,-6 4-4,-3 9 4,0 0-22,-21 2-207,-1-8-342</inkml:trace>
  <inkml:trace contextRef="#ctx0" brushRef="#br0" timeOffset="245472.9631">11040 6363 514,'0'0'55,"0"0"-55,0 0-2,2 0 2,2 0 8,6 0 19,-7 0-9,4-3 5,-4-4 46,-3-4 14,0-3-51,0-2 11,0 2 5,-3-2 2,-7 4-4,-1 3-20,-2 6 1,-5 3-14,-4 0-11,-5 14-2,-3 16-2,0 9 2,3 2 0,7 4-1,8-3 1,11-3-1,1-6-2,7-9 2,16-6-2,3-11 3,6-7 0,6 0 1,-4-19 9,3-11-2,-7-3-2,-5 1 1,-8 1-3,-9 2 7,-5 5-6,-3 6 22,0 9 28,0 2-9,0 5 2,0 2-26,0 0-22,0 0-4,0 14-17,0 12 16,0 6 5,6-1-3,10-4 0,8-6-50,7-8-90,5-13-107,9 0-193</inkml:trace>
  <inkml:trace contextRef="#ctx0" brushRef="#br0" timeOffset="245900.9457">11618 6048 765,'0'-7'47,"0"4"-6,-4 1 51,0-2-42,-2 1 31,-1 3-58,-4 0-20,-3 0-1,-5 0-2,-3 9-1,-2 1 1,-4 2 3,1 0 0,-3 2 1,9-3-2,7-2 4,6 1 4,6 2-10,2 5-9,0 6 8,0 5 1,10 2-1,-3 5 1,-1 6 0,-3 3 0,-3 5 0,0-2 0,0-3 3,0-3-3,0-9 2,0-2-1,5-8 2,8-6-2,11-7 0,6-9 2,13 0 2,10-9-5,0-19-46,-3-5-219,-9-1-293</inkml:trace>
  <inkml:trace contextRef="#ctx0" brushRef="#br0" timeOffset="246231.8743">11817 6338 266,'-7'-5'515,"3"-2"-477,0 3 76,2 1 7,-1 0-30,3 3-19,0 0-36,0 0-36,-1 0-5,-3 3 2,2 12 2,-1 5 1,3-7-3,0-1 2,0-5 0,9-2-2,4-1 3,2-4 0,-1 0 8,1 0-2,-6-6 4,0-9 3,-6-3-2,-3-2 3,0 0-2,0 0-8,0 4 0,-10 4 0,0 5-8,-3 7 2,-6 0-10,1 0-70,-2 9-87,5 8-76,14-6-90</inkml:trace>
  <inkml:trace contextRef="#ctx0" brushRef="#br0" timeOffset="246634.9417">12048 6053 747,'-3'-3'71,"3"1"-36,0 0 27,0-5-41,11 2 2,9-4-15,4 1-8,-8 2 3,-1 4-3,-5 2 1,-3 0 1,-2 0 2,1 15 9,-5 13 36,0 6 2,-1 4-19,0 4-6,0 0-9,2-4-2,1 3 0,4-4-7,0-1-5,-1 0 1,0-4 8,-1-1-6,-4-5 6,-1-4 2,0 0-13,-5 0 10,-14 0-5,-3 2 4,-7 3-8,-4-2-2,-2 1-57,2-7-83,11-10-154</inkml:trace>
  <inkml:trace contextRef="#ctx0" brushRef="#br0" timeOffset="247285.9304">12698 6122 352,'-5'-14'335,"2"3"-335,3 4 0,-2-1 8,0 5 19,2 2-10,0 1-10,0-3-7,0 2 0,-3-1 17,-1-3-9,3 2 5,1-1-9,0 1 13,0 1-2,0 2-14,0 0 7,0 0-3,0 0-2,0 0 3,0 0-1,-2 0 26,2 0 19,-1 0 3,-5 0-8,2 0-10,-6 0-24,-7 0-11,-7 0-1,-2 0 1,-1 11 0,1-2 0,4 2 0,5-3 7,4-1-4,4 0-2,2-2 1,4 2-2,1 1 0,-1 0-2,-1 1 0,3 3 2,-1 2 0,1 6 0,1 1-2,0 9 2,0 3 0,0 2 1,0 5 4,0 1 9,0-2 10,0-2 6,0-4-19,1-2 3,9-7-3,0-6-4,5-2 3,1-8-5,5-4-4,7-4 11,10 0-10,7-4 7,6-18-9,-1-7-61,-1-2-136,-7-8-186</inkml:trace>
  <inkml:trace contextRef="#ctx0" brushRef="#br0" timeOffset="247608.9356">12870 6264 730,'-1'-3'33,"1"0"5,0-1 44,0-4 21,6 0-59,6-1-34,-2 4-10,0 3 2,-7 2-2,0 0 1,-3 0 2,0 16-2,0 10 4,0 6 5,-10 6-4,-3-2-1,0-2-3,6-8 1,6-3-3,1-9-3,0-5 2,3-4 0,20-5 2,10 0 1,7-10 7,3-16-7,5-5-2,-8-2-92,-7-2-167,-5-1-239</inkml:trace>
  <inkml:trace contextRef="#ctx0" brushRef="#br0" timeOffset="247992.7137">13141 6032 577,'0'-8'117,"0"-2"-65,0 3 13,1-1 45,6 2-44,4-2-49,0 2-15,4-2 1,4 4-3,0 0 0,2 4 4,-3 0-4,-5 0-4,-1 0 3,-4 8-1,-1 11 2,-2 5 1,-2 8 31,0 8 12,-1 6-15,2 2-5,0 1 1,5-6-15,3-3 9,1-2-5,1-6-8,0 0 9,-4-4-2,-3 1 6,-7 0 1,0 5-3,-18 10 4,-20 3-15,-13 12-6,-7-10-84,-3-11-461</inkml:trace>
  <inkml:trace contextRef="#ctx0" brushRef="#br0" timeOffset="253437.5479">9187 8247 305,'0'0'78,"0"-4"-32,0 3-6,0-6 32,0 3-40,0-1 6,0-2 13,0 3-23,0 0-7,0 1 24,0 3 2,0 0-24,0 0 7,0-1-4,0 1-9,0 0-17,0 0 3,1 0-4,11 0 2,5 0 4,7 7 7,8 5 11,9 2 6,9 3-5,11 3-6,8 3 3,5 2-13,11 1 1,5 1-3,4-3 3,-4-2-8,-11-5-1,-16-2 1,-18-6-2,-13-2 0,-14-3 1,-8-2 2,-8 0-2,-2-2 1,0 0 13,0 2 1,0-2 2,0 0 21,-1 0 7,-11 0-40,-2-10-5,-1 0-3,-3-2 3,3 1-1,-3-1 1,6 1 0,0 1 1,4 2-1,3 0-1,1 1 0,3 5 1,1 2 1,0 0 0,0 0-1,0 0-7,0 0 2,0 0-3,0 0 1,8 14 6,-1 7 0,-2 9 1,-5 9 0,0 8 0,-8 5 0,-13 2-126,0-6-150,1-8-127</inkml:trace>
  <inkml:trace contextRef="#ctx0" brushRef="#br0" timeOffset="254090.346">10842 8751 138,'1'0'317,"2"0"-284,1 0-29,-1 0 25,-1-8 63,-1-2-42,1-4-25,0-5-12,-2 1 7,0-1 19,0 1-2,-2 0-9,-11 4 19,-6 4-7,-4 5-23,-4 5 4,-3 0-9,-2 24 0,1 6-11,4 4 10,6 2-6,5-2-3,11-1-2,5-3 0,0-6 1,14-4-1,9-9 0,5-6 2,4-5-2,2 0 1,-3-19 5,-3-2-6,-8 1 0,-4 2 0,-10 4 1,-4 6 1,-2 2 6,0 3 3,0 3 26,0 0 10,0 0-44,0 0-3,2 3-22,6 15 16,3 6 5,8 1 0,4-2-2,4-7-123,2-9-134</inkml:trace>
  <inkml:trace contextRef="#ctx0" brushRef="#br0" timeOffset="254592.2919">11321 8603 734,'-17'-19'35,"6"9"-21,5-2-1,2 5 2,2 0-6,2 5 26,0 1-24,0 1-11,0 0 0,0 0-1,0 0 1,-2 0 0,-1 0 10,-4 0 36,-4 0 5,-9 0-42,-1 0-5,0 0-2,-4 5 8,-1 2 13,2-2-1,0 5 7,1-2-11,6 1 4,5-2-4,5-2-12,6 4-6,1 5-2,0 4-2,1 6 2,11 3 0,4 1 2,-6 4 0,0 2 0,-6 4 0,-2 4 3,-2 2-2,1-2-1,-1 0 5,6-5 5,-1-5-4,10-4-5,5-9 1,7-2 0,11-9 4,7-8-6,9 0-6,-1-14-115,-1-14-57,-5-2-62,-7-7-80</inkml:trace>
  <inkml:trace contextRef="#ctx0" brushRef="#br0" timeOffset="254884.2209">11582 8891 352,'0'-12'228,"0"0"-77,0 2-68,-6 0 20,2 3 4,-3 2-30,2 3-15,1 2-29,1 0-9,-2 0-13,0 6-8,0 15-3,2 2 0,3 3-1,0 0 1,2-2 0,14-5 0,5-4 1,6-6-1,3-9 3,-2 0-1,-4 0-2,-7-9 5,-5-6-4,-5-8 7,-7 0-1,0 0-6,-2 0 2,-13 0-3,-2 5-32,-1 6-35,3 10-69,1 2-59,7 0-126</inkml:trace>
  <inkml:trace contextRef="#ctx0" brushRef="#br0" timeOffset="255286.8656">11904 8721 697,'-3'-4'97,"3"2"-64,0 2 33,0 0-6,0-7 25,6-1-54,8-3-29,2 0-2,-1 6 1,-5 0-1,-3 5 0,0 0-1,-2 0-5,1 13-2,-1 11 8,-2 7 8,3 8 10,-4 1 14,1 2-9,1 0 4,-1 0-6,0 0-5,1-6-9,-2-2 4,2-7-6,-2-6-5,0-3 5,-2-4-3,0 1-2,0-1 4,-9-2-2,-4-2-2,-3-3 0,-2 0-92,3-7-116,3 0-176</inkml:trace>
  <inkml:trace contextRef="#ctx0" brushRef="#br0" timeOffset="255768.2378">12350 8744 792,'2'-11'38,"-1"0"-34,-1 4 26,0 0 92,0 4-27,0 3-67,0 0-20,0-2 10,-3 2-8,-10 0-10,-1 0-11,-4 0 9,2 2-1,-1 8 3,2-4-2,1-3 2,2 2-1,6-3 1,0 0-1,5 1 1,-3 1 0,0 3-3,-1 4 1,0 8 1,3 3-2,1 7 2,1-2-1,0 4 0,0 2 4,0 1-2,8 3 1,4-3 3,1-2 8,-1-3-3,-1-3-5,-1-4 2,-1-3-5,-1-5 2,1-3-3,-1-6 0,5-5-4,1 0-129,4-8-130,4-18-372</inkml:trace>
  <inkml:trace contextRef="#ctx0" brushRef="#br0" timeOffset="256158.0109">12467 8823 211,'2'-12'622,"6"0"-539,4 0-74,6-2 34,4-1 58,3 6-47,-2 0-41,0 8-9,-10 1-4,-6 0 0,-6 0-2,-1 14-5,0 12 7,-7 4 2,-6 0-1,-2-2 3,6-6-4,9-2-1,0-2-3,0-4 1,13-4 3,4-2-1,2-2 1,0 0 0,-3 1 0,-4-2 1,-2 2-1,-3-2 0,-4 3 0,1 0 0,-4 5 9,0 2-1,0 3-2,-9 3 4,-8 0-3,-6-2-4,1-1-3,1-6-2,2-4-100,7-8-143,7 0-338</inkml:trace>
  <inkml:trace contextRef="#ctx0" brushRef="#br0" timeOffset="256542.3745">12814 8598 776,'-6'-8'175,"5"4"-131,1 2-44,0-4 2,18-2 31,9-2 17,8-2-29,-1 4-21,-2 2 3,-3 4-2,-8 2 0,-2 0-2,-2 11 2,-4 15-1,-3 6 27,-1 9 12,-1 3 11,-1 5-22,3-2 19,1-1-11,-1 0-8,5-5 6,1-7-14,-4-4-5,-3-7-4,-6-6-2,-3 5-5,0 1 4,-22 9-1,-18 3-4,-8 6-3,-12-1-3,5-8-125,3-15-242</inkml:trace>
  <inkml:trace contextRef="#ctx0" brushRef="#br0" timeOffset="257906.1892">6677 8562 167,'-7'-5'62,"3"-2"-43,-2 0-9,3-2 5,2 1 33,-3-2 16,1 0-2,-4 1-4,-1-2-15,-8 5 10,-4 4-15,-5 2-12,-8 0 2,-6 21-18,-7 11 2,-8 7 11,-6 13 3,-1 4 8,3 5 2,10 2-6,15 2 0,14 3-13,14 0-12,5 4-5,22-2 5,20-3-5,16-11 5,14-10-5,5-14 5,7-11-3,-3-14 2,0-7 7,-1 0-7,-4-11 2,-7-18 0,-4-3-6,-17-6 9,-8 0-1,-10-4-5,-15-4 8,-5-5-5,-10-2 1,0-8 13,-15-3-5,-16-2 1,-7 2-13,-6 4 1,-4 9-2,-1 15-2,-3 17-2,3 19 2,-5 0-10,1 18-59,-1 15-93,-1 6-73</inkml:trace>
  <inkml:trace contextRef="#ctx0" brushRef="#br0" timeOffset="258844.8283">6059 9266 106,'-12'0'81,"0"0"24,4-2-15,-1-4 6,-1 0-9,4-2-20,-2 2-14,-1 0 11,1 0-28,-4 2-2,-3 2 7,-6 2-13,-8 0-15,-9 0-9,-6 4 1,-9 12-3,-8 5 5,-8 4-6,-15 5 9,-13 2-1,-11 2-5,-15 2-1,-13 1 4,-10-2 0,-15 0-1,-4-5-1,-3-4 3,4-6-4,8-4-4,14-6 0,8-4 9,12-3 3,15 0 1,12-1-9,15 0 3,11-2-4,14 0-2,13 0-1,14 0 0,13 0-1,11 0 1,4 0-27,11-12-106,18-6 22,9-2 29,6-7-64,4 4-42,-3-2-101</inkml:trace>
  <inkml:trace contextRef="#ctx0" brushRef="#br0" timeOffset="259060.8097">3536 9457 442,'-29'0'47,"1"0"-27,-4 8-8,2-1 6,-1 2 37,5-1-7,1 0-24,5 1-15,5-2 9,6 3-5,5 4-13,4 6 0,0 8-5,4 4 4,13 2-2,7 0 0,6 2 3,3 3 0,8-1-2,2-4-4,0-6-251</inkml:trace>
  <inkml:trace contextRef="#ctx0" brushRef="#br0" timeOffset="260201.8088">1660 9603 336,'-3'-6'419,"2"2"-381,1 4-33,0 0-5,0-3 12,0 2 17,0-1-14,0-2-8,0-1-4,0-2 1,0-5-2,0 0 2,0 0 2,-9-5-5,-2 5 19,-4-4-2,-2 5-9,-5 4 0,-1 7-4,-6 0 2,-3 11-7,-1 19 2,0 8-2,1 4 3,7 4 0,8 0-2,10-5-1,7-4-5,0-7 5,19-4-3,9-10 3,8-7 1,8-9 4,3 0-5,-5-14 3,-1-15 0,-9-5-3,-6 0-1,-8 0 1,-8-4 0,-6 1-1,-1 2 1,-3 3 1,0 10 1,0 10 4,0 7-3,0 5 9,0 0-12,0 0-7,1 5-7,11 16 5,5 6 9,5 3-2,2-4-2,6-10-123,0-8-30,7-8-199</inkml:trace>
  <inkml:trace contextRef="#ctx0" brushRef="#br0" timeOffset="260808.8014">1964 9124 695,'-9'-5'59,"4"4"-45,1-3-6,1 1 33,0 0 16,3-1-32,0-1-19,0 2-6,0-1-2,0 2 2,0-3 0,0 2-1,0-1-1,0 1 2,0-1 0,3-2 0,0-2-3,1 2 2,-1 1-1,1-2-9,-1 4 6,-2 1-4,-1 2 4,0 0 3,0 0-7,0 0 9,0 0 6,-15 2 4,-6 10-2,-9 4 3,1-2 10,0 2 3,1 0-15,7 0-1,4 0-1,3-1-4,7 2-1,3-2-2,4 4-1,0 1-1,0 1-3,0 4 5,0 3 0,5 4 3,1 4-3,1 5 0,3-2 0,2 1-1,5-1-1,2-2 1,3-4 1,4-3 0,-1-6 7,2-6-7,-3-4 0,1-8 0,4-6 2,5 0-2,6-26 0,9-17-114,0-8-99</inkml:trace>
  <inkml:trace contextRef="#ctx0" brushRef="#br0" timeOffset="261280.785">2258 9174 514,'-2'-8'82,"-1"4"-41,3-1 1,0 5 41,0 0 21,0 0-37,-1 0-55,1 0-11,0 0-1,0 3-15,0 13 5,4 4 10,2 2 1,2-5-1,-1-3 3,-2-2-3,1-5 0,-5-3-1,1-4 1,-2 0 2,1 0 4,-1 0 16,0 0 58,0-4 7,0-12-53,-3-4-32,-5 2 5,3 4 2,-1 5 6,5 7 8,0 2-22,1 0 6,0 0-7,0 0-16,0 11 4,8 11 11,5 5 1,3 0-2,3 4 3,0-4-1,-3 2 0,-4-2-68,-7 1-113,-4-10-100,-1-8-298</inkml:trace>
  <inkml:trace contextRef="#ctx0" brushRef="#br0" timeOffset="261708.1152">2346 8828 847,'0'-9'14,"0"5"-13,0-4 5,13 0-6,12-4 1,7 0 4,2 0-1,-1 5-4,-8 4-1,-8 3 1,-6 0-5,-1 8 4,-5 13 0,4 11 2,-1 1 3,-2 6 9,4-2-11,2 4 1,5-2-2,3-3 2,2-2 5,1-3 2,-3-4-10,-3-8 0,-3-3 0,-6-2 4,-2 0-3,-2 0-1,-4 4 2,0 3-2,-4 2 11,-12 5-3,-6 0-6,1-6-4,-1-3-2,2-14-183,7-5-288</inkml:trace>
  <inkml:trace contextRef="#ctx0" brushRef="#br0" timeOffset="262174.7937">2939 8552 725,'0'-9'52,"0"2"-49,0 3 1,0 0 22,0 2 65,0 2-41,0 0-37,0 0-5,-2 0 6,-9 0 2,-8 10-16,-4 9 0,-1-2-4,5-3 4,3 1 3,9-8-3,4-2-4,3-1 3,0-1-4,0 8-4,0 3 1,3 4 8,4 5 3,-1 6-3,2 5 0,0 2 0,-2 0 0,7 3 0,-3-4 0,3-3 0,2 0 1,0-6-1,2-5 0,3-5 4,1-4-2,4-5-4,2 0 6,-2-5-4,-2-2 0,1 0-4,0 0-151,-3-16-172</inkml:trace>
  <inkml:trace contextRef="#ctx0" brushRef="#br0" timeOffset="262408.2303">3159 8661 669,'-4'-7'195,"0"5"-139,4 2-47,0 0 7,0 0 5,0 0-19,0 0-2,12 23-10,5 9 6,3 4 4,-2 2 4,-2 0 1,2-4-5,-3-1 3,-4-4-3,1-9-164,-7-11-238</inkml:trace>
  <inkml:trace contextRef="#ctx0" brushRef="#br0" timeOffset="262826.1063">3234 8300 893,'-6'-9'65,"4"6"-45,2-2 8,0-1 5,12-4-13,12-5-18,6-4-2,5 5 0,-7 6-1,-6 5-4,-7 3-5,-6 0 4,-3 0-2,0 15 4,1 4 4,-1 2 0,5 7 0,-2 1-1,1 5 1,3-2 0,0 4 0,2 2-1,2-1 1,0 0 0,1 1-1,-3-7 1,1-2 0,-5-4-2,2-4 4,-3-1-2,-3 1 1,-3-1 1,-4 8 0,-7 12-1,-34 18 9,-25 16-10,-25 4-2,-9-10-515</inkml:trace>
  <inkml:trace contextRef="#ctx0" brushRef="#br0" timeOffset="264444.7656">8782 8532 160,'-15'-6'146,"2"0"-67,1 2-42,-1 2 16,0-1 17,0 0 7,-1 1-30,2 2-6,-2 0-15,-3 0-13,-1 0-5,-6 0 14,-1 8-3,-4 6-3,-3 4 17,3 6 17,-1 7-17,3 6-26,6 7 2,5 7-5,6 1-2,5 3 3,5 4-4,2 1 3,22-2-2,9-2 0,10-7-2,10-5 2,5-7 2,6-8-2,0-5 2,5-10-4,6-8 6,6-6-4,5 0 3,0-12-1,-5-14-4,-7-4 3,-10-4-3,-11-7 3,-13-2-1,-9-8 2,-16-3 4,-13-6-3,-2 0 1,-22-3 1,-15 4-7,-10-3 1,-7 5-2,-7 7 1,-3 12-1,-1 16 1,3 14 0,5 8 1,7 0-3,9 22-2,8 10-65,6-2-173,9-2-200</inkml:trace>
  <inkml:trace contextRef="#ctx0" brushRef="#br0" timeOffset="265104.7393">9188 9226 455,'0'-4'28,"0"4"-16,4 0-11,13 0 1,9 0 6,9 16 10,9 7 38,9 6-18,8 3-8,7 0 7,7 2 17,9 1-8,11 0-26,9-3-8,6-2-4,2-6-8,-1 1 0,-5-5 1,-6-2-1,-9-3-1,-14-1-3,-17-1 4,-17-5 0,-14-2 0,-15-1-3,-7-5 2,-5 3 0,-2-3 1,0 2 9,0-2 1,0 0-7,0 0-3,0 0-2,2 0-10,1 0-85,2 0-158,3 0-217</inkml:trace>
  <inkml:trace contextRef="#ctx0" brushRef="#br0" timeOffset="265778.0376">11241 9729 345,'-5'-14'88,"0"-2"-43,-2-1 39,-3-2-25,0 3-7,-4 2 15,-2 0-35,-3 5-11,-2 4 6,-2 3 8,-1 2-9,1 0 3,1 12-11,-1 14-9,1 10-4,1 8-1,4 4-1,5-2 0,7-1-1,5-7-2,0-6 0,13-9 3,8-8-1,7-13 0,2-2 3,5-14 3,0-18-8,-2-6-3,-6-1-1,-7 3 0,-8 4 3,-8 9 1,-4 5 5,0 6 6,0 7 21,0 3 32,0 2-8,0 0-50,0 0-6,0 7-11,0 12 5,0 5 6,0 0 0,11-2-1,6 0-4,6-3 4,7-7-36,2-6-125,3-6-84,-2 0-280</inkml:trace>
  <inkml:trace contextRef="#ctx0" brushRef="#br0" timeOffset="266408.0676">11777 9537 546,'0'-2'89,"0"2"-79,0 0 8,0 0 52,0 0 7,0-3-39,0 3-24,0-1-5,0 1-2,0-2-7,0 2 0,0 0-1,0 0-1,0 0-1,0-2-4,6 0-8,-2-3-7,2 2 11,-1 1 5,-3 2-7,-2 0 7,0 0 6,0 0 2,0 0 4,0 0 19,-3 0 9,-11 0-25,-5 0 3,-3 0 19,-3 0 1,0 0-7,0 8-8,0-2-5,5 0-2,6-2-3,7-2 4,4 0-10,3-1 1,0 4-2,0 3-2,0 8-2,0 8 4,0 6 3,0 6-3,0 2 1,0 4-1,0 1 1,0 1 1,0-2 2,0 0-2,0-6 4,9-1-2,3-9-1,4 1 1,3-9 0,4-5-4,5-4 5,5-9 3,5 0-8,2 0 0,-1-14-84,2-10-88,-8-5-166</inkml:trace>
  <inkml:trace contextRef="#ctx0" brushRef="#br0" timeOffset="267168.3196">12021 9709 331,'0'-8'142,"0"-2"-35,-4 1-30,1 4 10,0-1 8,2 0 5,1 4-35,0 2-13,0 0-12,0 0-35,0 5-5,-2 24-14,0 7 14,2 5 1,0-1-1,0-3 0,0 2 0,0-5 0,5-12-111,4-12-217</inkml:trace>
  <inkml:trace contextRef="#ctx0" brushRef="#br0" timeOffset="267548.1394">12190 9639 648,'11'-10'21,"5"3"-21,1-2 3,-3 6 3,-3-2 0,0 3 12,-4 0 7,-5 2-11,-2 0-9,0 0 3,1 6 9,2 18 18,1 4 15,1 2-23,0 2-5,2-1-5,-1 1-4,1-1-1,4 0 1,-7 1 5,-1 2 0,-1-5 7,-2 2 14,0-6-8,0-4-18,-5-3 3,-4-4-14,-4 0 6,0-6-5,-1 0-3,-6-8-91,2 0-303</inkml:trace>
  <inkml:trace contextRef="#ctx0" brushRef="#br0" timeOffset="268035.7093">12731 9610 186,'0'-3'607,"0"3"-537,0 0-45,0 0 12,-3-2 8,-11 2-28,-2 0-3,-3 0-13,-1 0 2,-1 0 1,3 0-3,-1 0-1,8 0 4,2 0-5,5 0 1,3 0-1,-1 0 1,2 0-2,-2 5 2,-1 2 0,-1 9-4,-2 7 4,5 3 0,-1 9 0,2 1 0,0 0 2,0 5-2,0 1 4,5-2-1,5 1 21,-2-2-2,3-5-2,0-5-10,1-10-5,3-4-4,3-6-1,4-6 3,5-3 3,4 0-6,3-5-8,3-17-166,1-9-73,2-4-296</inkml:trace>
  <inkml:trace contextRef="#ctx0" brushRef="#br0" timeOffset="269146.0867">13010 9726 562,'-1'-7'96,"1"2"-47,0-4 21,0-2-34,1-1 41,11 3-45,1-1-22,4 4-10,-3 5-3,-3 1 1,-2 0 0,-3 0-3,-2 15-5,-1 5 10,-3 3 0,0 1 0,0-5 0,0-1 0,0-4 0,-5 0 1,3-6-1,0 2 0,2-3 0,0 0-1,0 0-1,0-2 2,9 4 2,4-1-1,4 0-1,2 1 1,2 3 0,0 1 6,-6-1 5,-4 0-6,-6-3 7,-3 0-5,-2 3 4,0-2 1,0 5 10,-12 4-5,-2-3-5,-2 0-11,0-6-2,3-1-1,3-8-64,5-1-142,2-6-336</inkml:trace>
  <inkml:trace contextRef="#ctx0" brushRef="#br0" timeOffset="269544.1976">13314 9485 663,'7'-6'225,"6"1"-207,5 5-16,3 0-2,2 0 8,1 0 1,-1 0 6,-1 0-6,-4 9-8,-5 1 2,-1 5 0,0 6-2,-4 5 5,-1 4 8,-1 2 14,0 0-3,0 1-8,1-1 17,3-3-15,1 2 6,1 1-5,2-3-7,0 1 11,-1 0-1,-6-3 1,-3-3 1,-4 0-15,0 5-7,-11 6 2,-28 3-2,-18 5 6,-13-4-9,-8-3-58,-5-7-197,4-17-679</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4-07-11T06:13:05.052"/>
    </inkml:context>
    <inkml:brush xml:id="br0">
      <inkml:brushProperty name="width" value="0.05292" units="cm"/>
      <inkml:brushProperty name="height" value="0.05292" units="cm"/>
      <inkml:brushProperty name="color" value="#FF0000"/>
    </inkml:brush>
  </inkml:definitions>
  <inkml:trace contextRef="#ctx0" brushRef="#br0">5953 16842 508,'-16'-34'252,"8"-2"-202,8-5-32,0-4 18,0-4 24,1-1 25,6 10-10,-2 10-12,2 8-34,-3 12 20,-4 6 13,0 4-22,0 18-35,0 54-5,0 39 0,0 32 16,0 14-14,0-6-1,0-9 0,0-11-1,0-20-1,0-18-15,0-29-189,0-38-167</inkml:trace>
  <inkml:trace contextRef="#ctx0" brushRef="#br0" timeOffset="952.7026">5937 16477 387,'-5'-10'140,"5"-7"-81,0 3-17,0 1 10,0-6 4,10 2-27,7 5-8,-3 2 22,0 1 12,-6 9-12,2-3-7,6 3-7,7 0 0,14 0 7,24 0 1,27 0 3,28 0-1,29 0-16,30 0 7,27-5-14,31-4-5,43-10-5,42-13-6,43-2 1,48 3-1,30-6 9,28 5-6,14 11-2,-13 4-1,-12 14 0,-28 3 0,-50 0-2,-53 11 2,-59-2-3,-60-9 3,-50 0 0,-40 0 1,-31 0-1,-28-9-1,-21-3 1,-15 6-2,-11-2 4,-5 6 0,0 0-1,8 0 2,3-3-6,13 5 0,3-3 3,5 3-1,1-4-4,-2-1-11,-7 5-44,-5-5-61,-4 1-2,-4 0 5,-4 4 54,-3 0 18,-4 0-9,-4 0 44,-1 0 11,0 0 29,0-4 54,0 0-19,-6 2-9,-1-6-6,1 2-21,0 2 7,6 4 14,0 0-13,0 0-18,0 0-18,0 0 2,0 0 6,0 0-5,0 0-3,0 32 4,0 15 1,3 31 25,6 7-14,1 9-1,0 13-14,-1 3-1,-5 2 0,-4-3-1,0-17-236</inkml:trace>
  <inkml:trace contextRef="#ctx0" brushRef="#br0" timeOffset="2182.561">6161 17420 36,'-22'-11'460,"4"-4"-422,-1 4-28,1-3 19,1 2 64,4 6-41,3 3-3,1-2 9,7 1 11,-3 4-10,5 0-4,0 0-11,0 0-13,0 0-20,0 0-11,21 0-1,22 0 1,32-6 39,29-2 14,28-1-26,25 4 0,15-4-9,24 6-8,21-6 2,30 0-1,28-5 3,12-9 0,18 10-3,6-1-6,7-3-2,1 8-3,-5 4 0,-7 2 0,-7-1 3,-6 2-3,-16 2-2,-9-4 2,-14 4 0,-10 0 2,-9-4-2,-20 4-2,-24 0 1,-28 0 2,-22 0-1,-19 0 1,-10-4 1,-12 0-2,-7-3-2,-2 0 2,0-2 0,2-1-4,-5 2 2,-2-1 0,-4 1 2,-2-2-3,-4 1-12,-6 4 14,-3 0-5,-7 5 0,-3 0 6,-6-4 1,-6 4 2,-6 0-3,-12 0-1,-10-4 1,-7 4-1,-11 0-2,0-4 2,0 4-1,0 0-7,0 0-15,0 0 2,0 0 7,0 0 0,2 0-2,-2 0-8,2 0-31,-2 0-5,0-5 4,0 0-44,-16-2-179,-5-4-208</inkml:trace>
  <inkml:trace contextRef="#ctx0" brushRef="#br0" timeOffset="2512.4123">13355 16758 358,'0'32'24,"0"8"-3,5 4-1,1 0-16,-4 11 4,-2-12-8,-5-1-351</inkml:trace>
  <inkml:trace contextRef="#ctx0" brushRef="#br0" timeOffset="3812.2528">7184 16419 498,'6'-8'27,"6"6"-27,3-6 0,-2 4 1,-3-1-1,-1 1 3,-2 3 3,-1-3 14,-2 4 36,-3 0 3,-1 0-20,0 0 5,0 0-9,0 0-3,0 0 10,0 0-3,0 0-19,0 0-4,0 21-10,0 16 7,0 17 8,0 17-7,0 14 2,0 4 2,5-4-1,2-4-7,-3-7-4,4-14-2,-2-4-4,-1-5-1,4-12 1,-3-6 1,6-3-1,4-9-10,3-6-18,3-15-124,3 0-287</inkml:trace>
  <inkml:trace contextRef="#ctx0" brushRef="#br0" timeOffset="4459.3014">8689 16397 134,'4'-19'26,"-3"2"-20,-1-1 7,0-5 57,0 5 17,0 4 20,0 2-2,-1 2-4,-3 6-25,2 0-12,1 0 41,1 2-22,-2 2-34,1-2-1,1 2 17,0-1-22,0 1-10,0 0-22,0 0-11,0 5 0,0 34-5,1 19 5,12 22 3,-4 14 3,3 8 4,-4 7-9,-3-11 2,-5-12 3,0-12-6,0-16 2,0-7-2,0-12-1,0-4 0,11-21-79,5-14-289</inkml:trace>
  <inkml:trace contextRef="#ctx0" brushRef="#br0" timeOffset="4809.1002">9922 16445 223,'34'-18'0</inkml:trace>
  <inkml:trace contextRef="#ctx0" brushRef="#br0" timeOffset="5137.0893">10135 16237 496,'-7'-7'134,"3"3"-39,4 4 15,0-3 14,0 3-26,0-9-13,0-1-21,0-3-34,4-6-26,3 3 0,-3 5 2,-1 2 12,-3 6 6,0 3-4,0 0 22,0 0-21,0 0-21,0 23-4,0 33-3,0 20 7,0 19 5,0-1-4,0 0 4,0 0-5,1-1 0,1-14-2,2-6 1,5-15-2,7-4-7,7-6-109,7-12-101,1-14-147</inkml:trace>
  <inkml:trace contextRef="#ctx0" brushRef="#br0" timeOffset="5691.3876">11674 16142 556,'-2'-6'73,"2"3"31,0-10-11,0 3-11,0-6-36,0 2 9,4 4-3,-1 2 10,-2 8-4,-1 0-8,2 0-30,1 22-20,1 36 2,2 26 1,3 15 11,-1-1 0,1-1 1,1 2-9,-1-14 1,2-5-7,-4-16 3,1-20-6,-4-7 3,-4-8-40,0-14-273,0-12-134</inkml:trace>
  <inkml:trace contextRef="#ctx0" brushRef="#br0" timeOffset="6637.5716">6478 16968 639,'-10'0'75,"4"0"-48,1-7 5,5 0 33,0-6-42,0-4 12,0-7-1,8 2-17,4 0-13,1 0 13,1-1 10,-3 2-13,-1-6-4,0 4-4,0-3 4,0-5-3,-3 11-6,-3 2 1,-4 10 6,0 4 1,0 4 9,0 0-3,0 0-7,0 23-8,-3 25 0,-5 10 0,3 5 0,5-5 0,0 5 0,0-5-5,5 8 0,-3-12-224,-2-9-289</inkml:trace>
  <inkml:trace contextRef="#ctx0" brushRef="#br0" timeOffset="6793.7643">6423 17258 798,'0'-27'143,"16"1"-105,23-2-38,15-2-2,9 2-2,9 2 3,6 7-32,7-3-175,6 1-243</inkml:trace>
  <inkml:trace contextRef="#ctx0" brushRef="#br0" timeOffset="7241.7976">7883 16900 674,'-26'-8'62,"8"-6"-17,11-8 82,7-4-41,2-6-60,23-8-11,8 3 5,7 7 4,3 9-12,0 10-7,-7 11-3,-7 0-1,-11 14 0,-10 31 0,-8 13 1,-1 8 0,-24-2-2,-6-6-4,0-6-17,2-16 5,7-14 7,9-7 7,10-11 1,3-4-1,12 0-15,30-4 17,23-28 1,21-9-1,18-7 0,9-2-103,5-2-263</inkml:trace>
  <inkml:trace contextRef="#ctx0" brushRef="#br0" timeOffset="8420.6014">9435 16529 424,'0'-2'95,"0"2"-70,0-2 19,0 2-1,0 0-24,0 0-11,0 0-7,0 0 2,0 0 0,0 0 10,0 0 2,0-5 26,-2 5 12,2 0 6,0 0-4,-3 0-36,-2 0-9,-8 0-5,-4 5-4,-7 13 1,-5 0 0,-1 7 4,4 1-1,4-1 2,7-3-3,11-4-3,4 4-1,0 0 0,21-3 5,7-6 4,9 1-7,6-5 4,2 5 4,-1-2 1,-6 2-9,-9 4 6,-13-4-2,-9-2-4,-7 2 4,0 4 12,-13 8 13,-14-3-19,-6 4-7,-7-1-5,-5-4 1,-6 2-2,-2-2-37,7-10-228,8-12-144</inkml:trace>
  <inkml:trace contextRef="#ctx0" brushRef="#br0" timeOffset="8794.1707">9342 16561 239,'-5'-4'101,"-1"1"-73,2-2-7,3 3 53,-3-5-30,1 2-4,0 1 29,1 2-7,2 0 12,0 2-23,0-2 0,0-6-24,23-1-19,16-4-6,20-1 0,12 0-1,13 2-1,6 2 0,-1 1-141,-2-4-500</inkml:trace>
  <inkml:trace contextRef="#ctx0" brushRef="#br0" timeOffset="9382.5854">10905 16467 624,'-12'-12'126,"9"4"-92,3 2 12,0-2-10,7 2 3,13-2 12,5 0-21,9 6-9,6-3-9,-2 5-5,-3 0-1,-9 0-1,-7 0 1,-9 5-4,-3 22 6,-3 22 15,-4 9 10,0 11-7,0 6-16,-3 5-9,-4-5-1,-4-7-2,-2-2-2,-8-16-54,-3-18-261,-6-11-340</inkml:trace>
  <inkml:trace contextRef="#ctx0" brushRef="#br0" timeOffset="9532.649">10830 16878 711,'2'-44'65,"32"4"-39,18 8-25,13 6 2,14 4 2,11 7 3,7 3-6,6 7-2,-5-4-34,0 6-340</inkml:trace>
  <inkml:trace contextRef="#ctx0" brushRef="#br0" timeOffset="10108.8724">12449 16587 536,'2'-4'0,"3"0"-74,1-4 67,-4 8 7,-2-5 5,0 5 4,2 0 18,-1-5-12,-1-2 12,0 0 70,0 0-10,0-4-51,0-1 10,0-2-12,0-4-19,-1 2 6,-10 2-17,0 4 24,-5 1-2,-4 6-9,-4 3-7,-3 0-10,2 8 5,0 13 5,7 12-5,1-1-2,11-2-3,3 0 1,3-5-2,0-8-1,9-5 2,14-8 0,7-4 1,9 0-1,6-4 0,-3-13 1,-10 5-2,-12 1 2,-12 3 2,-8-2 25,0 6 98,0 0-43,0 4-40,0 0-17,0 0-26,0 18-10,0 22 0,5 10 10,7 7 1,-8-3-1,-4-11 2,-15 3 1,-36-5 2,-29-4-5,-29-4 0,-18-5-60,-9-10-160,1-10-226</inkml:trace>
  <inkml:trace contextRef="#ctx0" brushRef="#br0" timeOffset="14751.648">1084 1884 1027,'14'0'108,"7"-12"-106,7-18-2,9-6 0,-6-7 0,-4-8 6,-5-2 2,-5-5-1,-6 0 9,-11 3-14,0 6 4,0 12-3,-15 8 12,-1 15 47,0 6 2,-1 8-32,-2 0-13,-1 30-16,5 19-3,4 10-2,11 7 2,0-1 0,11-5-2,18-6 1,3-8 0,3-10-15,-3-15-98,-6-16-132,-8-5-196</inkml:trace>
  <inkml:trace contextRef="#ctx0" brushRef="#br0" timeOffset="14885.8172">1098 1131 827,'0'-14'0,"16"6"-165,11 8-256</inkml:trace>
  <inkml:trace contextRef="#ctx0" brushRef="#br0" timeOffset="15485.5996">1412 1315 918,'0'6'139,"7"6"-139,3 4-1,3 11 1,5-1 32,4 2 2,0 0-20,-4-5-8,-3-2-5,-5-5 4,-5-4-4,0-4 2,-3-3-2,-2-5 1,1 0 0,-1 0 4,0 0 9,0-13 2,0-13-15,0-11-1,0 1-2,5 3 0,5 4 1,4 9 0,-1 8 1,0 10-1,5 2 0,-1 4 0,6 25 0,0 5 1,2 3-1,1 0 0,1-7 2,2-8-2,-1-11 0,2-11 0,4-1 0,6-38 0,-4-12 3,0-16-6,-10-9 6,-7-8-4,-6-8 2,-13-9-1,0 8 5,0 9-2,-10 26 13,-3 25 56,2 19 5,3 8-31,5 6-7,3 24-39,0 36-12,0 28 8,0 16 6,13 2-4,11-2 3,1-9-2,-2-9 1,-2-12-3,-4-9-18,-1-17-53,-5-18-88,2-16-93,-11-14-177</inkml:trace>
  <inkml:trace contextRef="#ctx0" brushRef="#br0" timeOffset="15645.5614">1866 1168 939,'-8'-11'68,"11"-1"-59,41-6-3,19-7-9,14-3 5,7-2-4,-5 4-63,-3 2-565</inkml:trace>
  <inkml:trace contextRef="#ctx0" brushRef="#br0" timeOffset="16221.1058">3128 1180 599,'0'-5'80,"0"-2"5,0-1-18,0-1 34,-5-3-38,1-5-24,-7 1-7,2-5 6,-2-1-6,-4 1 14,-3 4-16,-3 2 24,-4 7-24,-4 8-4,-10 3-11,-7 29-13,1 9 1,3 10 6,11 3-1,14 4-8,16 0 3,1-1-3,11-8 0,14-6-1,8-11-1,1-13 2,5-12 0,-3-7 1,-3-12-1,-4-22 6,-3-9-3,-7-5-2,-3-6 0,-5 0 5,-3 2-6,1 6 2,-4 14 0,0 11-1,-4 16 0,1 5-1,2 0-3,2 26-14,6 18 17,1 12 1,2 4-1,4-4 1,4-10-1,4-12-1,3-20-141,3-14-203,1-11-365</inkml:trace>
  <inkml:trace contextRef="#ctx0" brushRef="#br0" timeOffset="16648.9822">3681 742 812,'-2'-4'68,"-1"1"-37,1 3-13,1 0 54,-1 0 53,-2 0-85,0 0-21,-9 0-7,-3 0-11,-6 0 0,-3 7 3,1 3-4,-5-1 3,0 6-2,-1-1 1,5 2-2,5 0 0,7 0 0,9-3 0,4 8-7,0 1 4,0 8 2,4 2 1,8 5-3,0 2 1,-4 5 2,-4 11 1,-4 3-1,0 5 2,0-5-1,0-3 7,0-4 7,4-11-7,10-8 0,10-12-6,12-10-2,7-10 3,8-7-3,7-28-21,-5-11-205,-9-7-422</inkml:trace>
  <inkml:trace contextRef="#ctx0" brushRef="#br0" timeOffset="18029.7768">3853 970 515,'0'-5'160,"0"0"-90,0 3 18,0 0 73,0 1-77,0 1-28,0 0-39,0 0-6,0 3-10,0 22-1,0 7 4,0-1-1,0-3 3,0-3-6,0-9 1,0-2-1,10-8 0,7-5 0,5-1 1,6-1 1,4-17-1,-2 0-1,-7 4 1,-8 5-1,-6 9 0,-2 0 0,-1 0 0,2 19 1,1 5-1,-3 2 2,-2 0-1,-4-3 0,0 2 2,-2-5-2,-20 2 1,-8-4-2,-7-4-12,-3-6-94,4-6-43,4-2-52,12 0-167</inkml:trace>
  <inkml:trace contextRef="#ctx0" brushRef="#br0" timeOffset="18239.9501">3822 923 814,'0'-7'36,"16"-3"-36,17-4 0,11-4 1,9-2-1,2-3 0,-3 4-63,-13-3-464</inkml:trace>
  <inkml:trace contextRef="#ctx0" brushRef="#br0" timeOffset="18693.7723">4191 699 684,'0'-1'66,"0"-8"26,0 1 25,-2 0-4,-4 4-41,3-1-26,3 3-19,0-1 4,0 3-11,0-2-6,0 2-13,0-4-1,6-1-1,10 0 1,4 0 2,4 0-1,-7 5 0,3 0 0,-4 0-2,-3 0-2,3 15 3,-5 3 0,-2 1-2,-4 6 2,-4-1 4,4 2 1,-3 2 3,5 3 0,5 6 4,1 5 2,3 7-4,0 0 8,-5-1 1,-1-2 15,-7-5-6,-3-4-25,0 0 9,-18-1-10,-20 2-2,-21 4-25,-18 0-140,-18-7-247</inkml:trace>
  <inkml:trace contextRef="#ctx0" brushRef="#br0" timeOffset="22002.4428">5775 18049 120,'0'0'109,"0"0"-1,0 0-2,0 0 31,0 0-30,0 0-25,0 0-6,0 0-6,0 0-35,0 0-22,0 0-6,0 0-6,0 0-1,0 0 1,0 0 0,0 0-1,0 0 0,0 0 7,0 0-3,0 0 14,0 0 14,0-4 66,0-10-57,-10 3-36,-2-1 8,-5 9-7,-1 3-1,-6 0-2,-2 0-2,-3 12-1,3 11 0,0 1 1,11-3-1,3 9-1,5 2 1,5-2-2,2 2-3,0 0 4,3-6-2,15-3-1,3-9 2,4-10-1,-2-4 3,2 0-3,-5-18 3,-6-5 0,-3 1 2,-7-1-5,-3-8 7,-1 1-2,0-7-2,0 6 0,0 9 0,0 3 3,0 12 3,0 5 7,0 2 11,0 0-16,0 0-8,2 6-5,6 20-1,7 6 6,0 8 3,6-4-3,0-5 0,7-10 1,3-3-1,9-18-3,1 0-81,-4-8-304</inkml:trace>
  <inkml:trace contextRef="#ctx0" brushRef="#br0" timeOffset="22619.1727">6161 17816 432,'0'0'207,"0"0"-137,0 0-31,0 0 8,0 0 24,0 0-10,0 0-39,0 0-13,0 0 2,0 0 13,0 0 9,0 0 9,0 0 6,0 0-7,-5 0-6,-2 0-7,-3 0-17,-7 0-11,-3 0-2,-2 0 1,1 0 1,6 4-1,5 3 1,3-5 0,3-1 0,2-1 0,-1 9-7,0-6 3,3 8 3,-1 2-3,1 9-4,0 9 8,0 9 0,4 6 0,5 6-3,0 15 3,1-4 0,-3 3 2,-1-3-2,-2-13 2,0-1 0,1-10-2,2-8 0,-2-8 1,3-5-1,2-4-2,3-10-3,8-4 5,5 0 2,6-18-2,5-18-4,5-7-46,0-9-216,-1 5-91</inkml:trace>
  <inkml:trace contextRef="#ctx0" brushRef="#br0" timeOffset="22963.9737">6504 17969 604,'-20'-4'156,"4"1"-97,5 0 37,4 3 13,-1 0-18,-2 0-77,0 8-13,2 12 0,1 1 1,4 11-1,3-6-2,0 6-1,14-1 1,7-4-1,2-1-1,3-9 3,1-7 0,0-5 0,-7-5 3,-7 0-3,-5 0 0,-4-19 4,-2-3 1,-2-7-2,0-5-1,0 3 1,-9 1 2,-9 4-5,-4 8-7,-1 4-4,1 10-49,2 4-44,7 0-64,3-2-66</inkml:trace>
  <inkml:trace contextRef="#ctx0" brushRef="#br0" timeOffset="23411.6388">6633 17788 592,'-6'0'79,"6"0"-72,0 0 3,7 0 12,15-12 21,3-2-20,5 1-13,-4 4-4,-6 1-2,-8 6 0,-6-2 0,-2 4 1,-3 0 7,2 0-3,0 0-4,4 0 11,-3 6-3,1 11 13,2 6 6,-1 7-1,-1 2 6,1 4-9,1 5 1,6-5 0,0 4-4,4 0-9,3-2-13,-2-5-2,-1-2 0,-7 1 0,-10 2 2,0 12 2,-23 11 12,-14 3-12,-8-2-1,-1-10-4,10-14-5,9-17-259</inkml:trace>
  <inkml:trace contextRef="#ctx0" brushRef="#br0" timeOffset="24455.2549">7680 18075 360,'7'0'140,"1"0"-81,0-9 26,0 8-22,-2-3-37,-2 0-3,-4 4-3,0-5 12,0-2 34,2 2 12,-2-8-32,0-1-28,0 6 4,0-6-3,0 8-1,-10-2 16,0 4-8,-3 4-10,-4 0-10,0 0-6,-3 4 0,4 13 0,2 14-2,4 1 0,5 4 1,4 0 0,1-2 0,0-10-2,9-2 2,9-8-3,8-9 2,1-5-2,6-5 1,-3-27 1,-1 2-7,-6-7-14,-4 2 2,-8-5 16,-5 4 5,-2 4 0,-4 6 1,0 7 4,0 12 17,0 3 40,-4 4-33,0 0 17,1 4-46,-2 22 0,3 10-2,2 0 1,0-2 1,7-2-3,11-1 0,6-4-9,-1-5-28,2-8-165,-5-10-157</inkml:trace>
  <inkml:trace contextRef="#ctx0" brushRef="#br0" timeOffset="24936.1764">8131 17726 695,'-6'-3'103,"2"-2"-53,4 5 34,0-4-26,-2 4-8,2 0-26,0 0-21,-1 0 4,-3 0 3,-1 0-6,-3 0-4,-4 0 0,0 0-1,-1 0 0,3 0 1,4 4-1,1 1 1,5-2 0,0 3-2,0 2-7,0 6 7,0 4-1,0 0 1,5 4 2,-4 5 0,-1 0 1,0 13 0,0 9 5,0 1 6,-5 2 7,5 1 1,0-2-9,0-7-5,13-8-6,7-5 0,2-9 1,5-14-1,-1-8-5,0 0-14,-7-26-236,-5-9-155</inkml:trace>
  <inkml:trace contextRef="#ctx0" brushRef="#br0" timeOffset="25160.5114">8273 17906 596,'0'-9'137,"0"4"-61,0 1 98,0 3-26,0 1-75,0 0-18,0 0-30,0 0-17,0 0-8,0 10-5,0 12 2,8 9 3,2 4 0,-1 5 0,-1 0 0,-2-2 0,3 3-33,-2-20-203,-1-17-273</inkml:trace>
  <inkml:trace contextRef="#ctx0" brushRef="#br0" timeOffset="25519.4576">8398 17686 918,'-11'-9'115,"6"6"-75,5-3 40,8-6-38,21-2-42,12 0 2,3 2-2,-6 2 2,-8 6-3,-14 0 1,-11 4-1,-2 0-5,-3 21 6,0 12 9,0 6 0,0 2-5,0 3-3,0 0 6,13 1 0,3 1-1,5-2 1,4 0-4,-6 0 3,-2-8-4,-5 0-2,-9-4 3,-3 8 1,-8 4-1,-27 15 2,-16 3-5,-10 1-8,1-14-255,13-16-532</inkml:trace>
  <inkml:trace contextRef="#ctx0" brushRef="#br0" timeOffset="26150.9674">9501 17830 592,'-7'-3'119,"-4"-4"-10,6 3 60,-3 0-63,-1 4-51,0 0-28,2 0 0,-8 0-12,3 0-4,-2 0-8,-3 17-1,4 2-2,-2 11 3,4 3-4,2 3 2,1-2 0,8-2 0,0-10-1,0-8-1,0-6 0,8-4-5,12-4 6,8-12 0,6-12 2,1-10-1,-4-2 2,-8 8-2,-9 2 1,-3 3 7,-10 10 0,-1 4 65,0 6 22,0-2-61,0 5-14,0 0-16,0 0-5,0 22-10,-2 9 10,-1 1 0,3-3-2,0 0-3,12-7-9,0 0-35,4-8-66,0-11-37,-2-3-228</inkml:trace>
  <inkml:trace contextRef="#ctx0" brushRef="#br0" timeOffset="26547.9597">9799 17754 859,'-7'-14'88,"0"4"-55,-1 3 88,0-2-59,-1-1-23,-1 6-16,2 0-15,1-1-1,0 5 1,3-5-2,0 5 3,4 0-1,0 0-8,0 0-2,-2 0 0,2 14-3,-3 12 2,2 6 3,1-2 0,0 2 0,0 4 0,1 5 0,9 3-1,0 2 1,2 2 0,-1 6 0,-3-2 1,-1-6 4,0-2 1,-2-12 1,2-5-1,2-13-6,11-7 1,13-7-1,10 0 4,8-30-4,-3-11-60,-8-12-165,-14-1-63,-14 0-426</inkml:trace>
  <inkml:trace contextRef="#ctx0" brushRef="#br0" timeOffset="26785.4001">9977 17878 644,'0'-8'114,"0"-1"-85,6 4-16,6-3 30,-3 8-15,0 0-10,-1 0-10,-4 0-2,1 17 9,-3 1 0,1 5 2,-3 4 5,0-1-3,0-4-13,0-4-1,1-4-5,9-10 0,5-4 0,7 0-1,6-4-26,7-22-102,-1-2-122</inkml:trace>
  <inkml:trace contextRef="#ctx0" brushRef="#br0" timeOffset="27170.1189">10255 17660 744,'-9'0'104,"6"-4"27,3 4-45,0-4-31,0-3-44,17 4-11,3-1-1,2-1 1,-3 5-1,0 0-1,-1 0 2,-5 23-4,-2 3 4,-1 3 3,-3 0 0,-2 7 2,2-4 3,3 6 3,3 3 6,3-1 0,6 0-1,-1-2 7,4 0 3,-6-6-6,-5-6-1,-6-3-12,-5-3-2,-3 5 2,-5 11 1,-27 19 5,-17 5-5,-15 3-8,-3 4-20,7-13-206,17-18-580</inkml:trace>
  <inkml:trace contextRef="#ctx0" brushRef="#br0" timeOffset="28144.8772">11488 17820 611,'0'0'108,"0"0"-66,0 0 36,0 0-16,-2 0-43,2 0-17,0 0 4,0 0-6,0 0 2,-3 0 10,-4 0-11,-4-4 2,-4-4 10,-3-2 0,-4 10 6,-4 0 7,-2 0-9,-2 0-13,0 18 3,7 8-7,1 2 2,9 6-2,4-2 4,8 5 0,1-7-4,0-6-3,15-6 3,8-6 1,1-8-1,2-4 0,3 0 4,1-18 3,-1-12-1,0-6-3,-6 0 0,-4 1 4,-8 3 6,-6 6 18,-5 7 39,0 6 14,0 5-37,-1 8-17,-3 0-26,4 4-4,-3 23-11,0 8 10,3 6 0,0-6 1,0 6-2,13-5-3,2 1-8,5-12-88,4-11-150,6-10-153</inkml:trace>
  <inkml:trace contextRef="#ctx0" brushRef="#br0" timeOffset="28550.9435">11806 17656 798,'-13'-4'55,"10"4"-8,3-2 77,0 2-49,0 0-26,0 0-35,0 0-14,0 0 0,0 0 0,0 0 1,0 0-1,-4 0 4,-3 0-4,-3 2 0,1 16 0,4 3-3,2 11 1,3-1 2,0 5-1,0 1 0,0 1 1,8 1 0,0 4 0,0 1 0,2 5 0,0-10 1,3 1 4,-1-8-1,2-1 2,2-9-1,2-9-2,6-11-2,4-2 2,3-10-3,1-26-11,-5 0-173,-8-8-84,-8 0-387</inkml:trace>
  <inkml:trace contextRef="#ctx0" brushRef="#br0" timeOffset="28923.7585">12014 17827 677,'0'-15'110,"0"1"-46,2 4-13,12-6 29,6 6-31,5 2-37,0 3 0,3 0-6,-6 1-2,-9 4-3,-5 0-1,-7 0-1,-1 9 1,-4 14 3,-16 7 0,-5 2 0,-1 0-4,4-6 1,6-7-4,12-1 2,4-11-5,0 4-3,18-8 1,9 2 3,6-5 4,5 0 1,-9 0 1,-4 0-1,-10 0 1,-8 7 0,-6 4 0,-1 3 0,0 4 2,0 8 11,-13 4 2,-3-2-7,-2 5-6,-3-4-2,-6-3-1,-2-1-76,2-18-228</inkml:trace>
  <inkml:trace contextRef="#ctx0" brushRef="#br0" timeOffset="29292.2574">12253 17638 917,'6'-14'84,"15"0"-81,9-2-3,2 6 1,-3 1 3,-2 9-4,-9 0-3,-8 0 1,-4 5 1,0 17 1,-2 6 17,1 7 10,0 0 16,5 5 9,0 4-21,5 1-9,5 0-9,-1 4 0,-3-3 5,-2-2-3,-8 0-6,-3-8 6,-3 0-9,0-4 3,-7 2-5,-15 2 4,-7 5-1,-7 3-7,-1-4-18,3-13-118,10-12-281</inkml:trace>
  <inkml:trace contextRef="#ctx0" brushRef="#br0" timeOffset="29831.9977">13408 17691 610,'19'0'41,"4"0"27,-1-9 32,-5-3-27,-3-2-9,-4 3-24,-5-4-2,-5 1 3,0 0 22,0 4-30,-11 2-13,-11 4-11,-6 4 2,-8 0-11,0 7 3,4 22-3,5 0 1,12 3 3,8 5-4,6-2-3,1 0 3,0-11-1,11-2-1,6-10 1,4-8-1,1-4 2,6 0 3,-3-7 1,0-16 1,-5-3-2,-5 2 3,-6-2-3,-2 9 7,-2 5 10,-5 9 26,0 3-13,0 0-26,2 0-7,3 18-15,3 10 15,1 6 0,0 5 2,3-5-2,0 2-2,2-6-53,0-16-238,2-8-547</inkml:trace>
  <inkml:trace contextRef="#ctx0" brushRef="#br0" timeOffset="30216.2986">13866 17397 959,'-21'-6'31,"5"2"-23,10 4 95,1-4-56,1 4-29,4 0-1,0 0-17,0 0 0,0 0-3,-1 0-4,-1 14 6,-1 4 1,3 4-1,0 0 1,0 5 0,0 0 0,0 4 0,0 5 0,-1 8-1,0 0 1,1 2 0,0 2 0,0-2 1,0-8 3,8-6-1,2 1 3,4-15 1,-1 0-5,7-6-2,8-4 4,6-8 2,11 0-6,4-12-46,0-16-289,-5-11-394</inkml:trace>
  <inkml:trace contextRef="#ctx0" brushRef="#br0" timeOffset="30613.4695">14192 17544 797,'-10'-18'141,"4"9"4,1 4 1,4 1-35,0-1-41,1 5-30,0 0-40,-3 0-1,3 23-8,-1 12 5,1 6 4,0-5 1,0 0-1,1-6 0,14-8 0,1-4-3,8-8 1,3-10-6,7 0 4,1-14-8,0-12-25,-4-6 5,-7-5 18,-7 4 14,-7 5 2,-5 5 0,-5 10 11,0 5 39,0 8 9,0 0-6,0 0-36,0 8-19,0 19-10,0 14 10,0 3 0,0 0 0,0 1-1,0-6-13,3-7-37,6-6-83,-1-11-55,-1-10-259</inkml:trace>
  <inkml:trace contextRef="#ctx0" brushRef="#br0" timeOffset="30955.8501">14624 17351 917,'0'-8'77,"0"8"-15,18-4-60,12 4-2,8 0 27,-3 0-15,-7 0-9,-9 0-2,-11 0-1,-6 0 0,-1 4 14,1 18-1,2 10 12,1 8 0,2 9-6,3-6 4,4 8 1,3-3-1,0-2-6,-3-2-1,-4-8-6,-8-2 3,-2 2-9,-15 5 9,-27 9 2,-20 12-10,-16 13 0,-10 10-5,-1-8-159</inkml:trace>
  <inkml:trace contextRef="#ctx0" brushRef="#br0" timeOffset="50753.5292">16776 16503 788,'-13'-14'112,"4"10"-101,2-4 0,6 8 76,-1-4 30,2-2-49,0 1-38,0-2-2,0-7-10,0-4 3,0 6-21,0 5 12,0 7 58,0 0-32,0 0-38,0 27 0,0 37-28,0 24 28,7 24 2,0-5 5,5-7-5,-1-8-1,4-16 1,-5-4 1,0-14-6,-2-5 3,-1-13-101,-1-17-65,-1-23-186,-3 0-426</inkml:trace>
  <inkml:trace contextRef="#ctx0" brushRef="#br0" timeOffset="51722.9867">16713 16779 501,'0'-17'27,"0"-5"25,0-4-43,7-5 17,6 4-14,-4-5 3,0 9-12,-3 5-2,-5 1-1,-1 8 7,0-1 7,0 3 21,0-2-16,-3 3 12,-4 1 8,3-2-10,-2 2-6,3 0 20,-2 1-11,3 0 9,-3-2 13,2 2-14,-4 0 1,0-4-6,0 2-7,1 1-3,2 5 10,4 0 1,0 0-16,1 0-20,39-7-15,36-12 15,48-6 1,37-8 1,30-6 5,6 7-5,-10-5-1,-16 7 3,-25-2-4,-23 6 5,-26 9-5,-29 2-5,-25 10 2,-21 2 3,-14 3 0,-8 0 0,0 0 1,0 0 1,0 0-2,0 0-4,0 0 1,0 3 2,0 6-1,0 5-2,7-3 0,9 1-2,3-3 3,3-5-9,-2 0-42,-7-1 14,-4-3 0,-6 0 14,-3 1 24,0-1 2,0 0 16,0 0 1,0 0 2,0 0 7,0 0-12,0 0 4,0-4 5,0 4 0,0 0-17,0 0-4,0 0 0,0 0-1,0 0-1,0 0 0,0 6-15,1 29-7,8 18 22,4 23 6,2 8-2,2 11 2,2-7-6,1-7 7,5-9-6,0-8 3,0-11-2,-3-10-2,-8-14 2,-8-12-2,-6-5 3,-6-2 3,-33 4 15,-32 8-5,-33 5-10,-34 3-3,-41 5-2,-30 11 3,-24 3-4,-1-5 0,28-12 0,50-18 5,61-5 90,52-9-64,31 0-31,12 0-1,27 0-41,38 0-50,40-9 31,29-23-127,5-12-210</inkml:trace>
  <inkml:trace contextRef="#ctx0" brushRef="#br0" timeOffset="52202.0795">17519 16811 396,'-33'-13'106,"8"-1"-27,6 2 30,11 2-5,6-7-16,2 0-31,0-6-28,13-5-27,3-4 32,-2 2-11,-3 1 15,-5 4 12,-4 11 18,-2 7 20,0 2-17,0 5-7,0 0-21,0 0-39,0 5-4,0 30-23,10 23-10,6 23 33,7 9 4,5 1-3,1-6 2,0 5-2,-5-4-2,-5-5-2,-6-16-317,0-28-494</inkml:trace>
  <inkml:trace contextRef="#ctx0" brushRef="#br0" timeOffset="52729.2193">18341 16834 528,'-30'-9'138,"10"9"-72,11 0 53,9-3 47,7-3-149,37-2-12,28-6-5,26-4 14,19 0-9,4 0-4,-8 1-1,-16 3 2,-20 4 3,-14-2-7,-13 2 2,-11 3 0,-15 7 0,-13-5 0,-8 5 0,-3 0 24,0 0 14,0 0-19,0 0-19,0 0 0,0 0-7,0 0-92,0-2-128,0-2-344</inkml:trace>
  <inkml:trace contextRef="#ctx0" brushRef="#br0" timeOffset="53025.0208">19349 16459 786,'-16'-28'75,"5"-2"-26,1-2 93,1 2-58,2 3-26,1 13 18,4 6-12,2 8-12,0 0-30,0 0-22,0 12-10,2 29-21,14 20 31,1 12 13,0 4-9,0-7-3,-7-3 0,-4-9 3,-2 1-2,2-7-4,0-6-90,6-11-80,1-3-111,3-15-60</inkml:trace>
  <inkml:trace contextRef="#ctx0" brushRef="#br0" timeOffset="53763.2649">19383 16270 359,'-18'-20'492,"14"10"-374,4-4-44,25 0-41,30-4-33,21-2-3,25 2 3,12 4 1,10-4 0,-3 4-1,1-2 0,-7 2 0,-3 0 0,-13 2 0,-16 6 0,-17 2 1,-21 4 1,-20 0-4,-13 0 1,-11 0 1,0 0 5,0 0 21,0 0-14,0 0-4,0 0-8,0 0 0,0 0-5,6 0-3,5 4 8,5 0 0,5-4 4,4 0 2,-4 0-2,-1 0-1,-6 0-2,-4 0-1,-7 0 0,-1 0-1,-2 0 1,0 0 3,0 0 0,0-4-3,1 4 4,-1 0-2,1 0-1,-1 0 0,0 0 0,4 0-1,3 4-5,5 19 2,4 8 3,3 13 18,-1 10-5,3 0-5,0 8 8,3 1 9,1 1-11,5 2-7,0-4-4,-2-10 2,-3-6-5,-7-10 1,-6 0-1,-12-5 5,0 1-1,-27 2 2,-26-2 2,-26 0 4,-31 3 1,-24-8-9,-17-5-4,-8 0 3,10-12 0,20-1-3,32-9 5,38 0 0,31 0 2,21 0-7,7 0-3,16-5-119,22-13-205,15-8-83</inkml:trace>
  <inkml:trace contextRef="#ctx0" brushRef="#br0" timeOffset="54240.9756">20315 16334 696,'-12'-9'89,"4"4"1,6 5 76,1 0-39,-2 0-55,3 0-25,-3-4-3,2 4-15,-2-4-19,3 3 7,-3 1 16,3-4-9,-1-5-9,-6-5-10,-1-8-4,-5 0-1,-4-7 4,0 0-6,0 3 5,0 3-3,7 10 0,3 3-2,4 6 2,2 4-1,1 0-5,0 14-7,0 26-23,0 18 33,7 19-1,14 6 4,3 12 0,3-2 6,-4 4-5,-3-11 1,-4-5 1,-4-5-6,-2-14-50,1-18-252,5-22-532</inkml:trace>
  <inkml:trace contextRef="#ctx0" brushRef="#br0" timeOffset="54705.6289">20762 16547 413,'-11'-7'380,"2"-2"-342,5 7 99,4 0 8,0 2-83,0-2-25,4-3-30,26-7-5,19-1-1,23-9 3,13 4-1,8-8 3,1 1-3,0 4-3,0-1 0,0 4-4,3 0 8,-6 4-7,-13 1 6,-16 3-3,-20 6 2,-17 4-2,-12 0-1,-7 0 1,-6 0 0,0 0 0,0 0 0,0 0-1,0 0-2,3 0-1,8 0 3,9 0-2,5 0 1,5 0-61,3 0-61,-2 0-46,-2-3-182</inkml:trace>
  <inkml:trace contextRef="#ctx0" brushRef="#br0" timeOffset="55015.444">21999 16160 800,'-4'-22'124,"4"4"-21,0 0-52,0 3 53,0 6 39,0 6-93,0 3 7,0 0-27,0 0-18,0 9-12,6 27-11,7 16 11,4 16 15,-1 3-7,0 1-3,-4 4-4,-6-6 0,0-1 2,-1-8-3,-1-15-3,1-6-26,0-9-84,0-13-12,-2-4-8,2-14-52,-2 0-15,1-14-120</inkml:trace>
  <inkml:trace contextRef="#ctx0" brushRef="#br0" timeOffset="55690.5894">21961 16110 765,'-12'-26'41,"12"4"-3,8-4 64,36 2-102,18-2-4,15-1 4,9 8 0,0 6-4,1 1 4,-6 6 0,-6 3-2,-7-4 3,-12 5-1,-9-4 0,-9 2-1,-6-4 1,-5 3 3,1-7 21,2 1 19,2 1-3,9 2-15,-2 4-14,3 0-10,-2 4 1,-6 0 1,-10 0-3,-7 0 1,-8 0-1,-4 0 0,-5 0 0,0 0-1,0 0 1,0 0 2,3 0 1,2 0 2,7 0-5,-1-6 11,0 3-11,-5 3 3,-4 0-3,-2 0 7,0 0-1,0 0-3,0 0-2,0 0-1,0 0 16,0 0-11,2 0-5,6 9 1,4 14 3,4 3 6,4 1-6,3 13-1,-1 13 7,2 7-10,-4 10 7,0 0 0,4 2-7,-3-9 6,-1-9-5,-6-6 2,-8-12 0,-6-4-1,-2-6 0,-33-2 15,-26 6-3,-28 3 12,-24 0-18,-26-1-3,-12 0-2,5-1-2,20-8-1,31 0 3,30-5-3,24-6 0,18-8-32,21-4-253,2-18-213</inkml:trace>
  <inkml:trace contextRef="#ctx0" brushRef="#br0" timeOffset="55981.9496">22606 16152 780,'-4'-32'113,"-2"-1"0,4 8 29,-1 7-70,-1 3 20,4 12-9,0 3-7,0 0-59,0 8-17,0 33-20,9 26 20,14 21 10,5 16 15,-3 12-19,-3 9-3,-8-5-3,-8-21-338</inkml:trace>
  <inkml:trace contextRef="#ctx0" brushRef="#br0" timeOffset="64509.437">15791 17161 662,'-2'-5'144,"2"0"-31,0 1-93,0-5 20,0 8 45,0 1-14,0 0-32,0 0-4,0 0 10,0 0-3,0 0-16,0 0-8,0 0-18,16 0-6,23-4-5,18-5 11,14-4 4,9-2 7,6-2-2,3 0 2,-2 3-10,-5 0 2,-12 2-2,-13 2 0,-17 6 2,-20-5-3,-11 9 0,-9 0 0,0 0 5,0-5 18,-6 1-4,-10-6 29,-4 3-30,3 2-17,5 1-2,6 4 1,4-3 0,2 3 1,0 0-1,0 0-3,0 0 1,0 0-4,0 0 5,0 0 1,0 0-2,-2 0 2,-4 0 2,-10-3-2,-5-5 1,-6-1 0,-4 0-1,-1 1 0,-5-6-1,-3-1 1,-4-2 0,0-1 0,6-5 0,10 8 1,10 1-1,11 4 4,3 6-2,4 0 6,0 0 3,11 2-11,21 2-12,13 0 2,10 6 8,3 20 2,4 10-2,3 14 2,0 6 3,-6 8 3,-9-2 1,-17 5-7,-23 5 4,-10 4-4,-51-10-2,-37-11-109,-12-30-573</inkml:trace>
  <inkml:trace contextRef="#ctx0" brushRef="#br0" timeOffset="65336.804">17020 16906 50,'4'-18'313,"1"4"-235,2-4 6,0-1 23,1 7-32,-1-5-21,-1 3 4,-5 4 17,0-2-6,1 7 0,-2 0 13,0 1-15,0 4-21,0-5-16,0 1 14,0-5-17,0 0-12,0-1-12,0 3-2,0 2 3,0 5 6,0 0 13,0 0 14,0 0-2,0 0-24,0 12-11,7 25-13,4 7 4,4 10 9,4-4 1,-1-2-1,1-3-8,0 1-82,-7-11-88,-12-4-224</inkml:trace>
  <inkml:trace contextRef="#ctx0" brushRef="#br0" timeOffset="65494.5396">17094 17209 826,'0'-23'147,"20"-7"-125,23-7 9,24-8 16,11 2-2,12 2-36,4 1-7,-7 5-4,-7 3-16,-10 1-421</inkml:trace>
  <inkml:trace contextRef="#ctx0" brushRef="#br0" timeOffset="66407.7184">19676 16527 618,'0'-14'153,"0"-4"-96,3-4-32,9 4 30,6-4 16,3 4-24,2 0-9,4 4-20,-5 1-2,1 12-15,-3 1 0,-5 0-1,-1 21-1,-6 20-1,-7 13 2,-1 8 6,-5 3-2,-19-4 0,-8-3-4,-1-10-12,5-11-8,8-16 14,14-10 6,6-11-1,24 0-2,27-26-10,22-12 13,18-10 0,7-5-1,2 7 0,-4-2-2,-4 8-140,-1 8-158</inkml:trace>
  <inkml:trace contextRef="#ctx0" brushRef="#br0" timeOffset="67444.8732">22166 16302 521,'-6'-4'109,"3"4"-1,3 0 34,0 0-42,0-5-50,0 0-13,5-7-3,8-2-14,4 2 5,-3 2 15,0 2-15,3 2-8,0 3-6,3 3-4,2 0-2,2 0-5,-4 3 0,-3 15-1,-9 4-2,-8 0 2,0 2 1,-11 3-5,-11-1 3,3-13 2,6-1-1,6-1 0,7-8 1,0 8-4,8-3 1,21-4 1,11 2 2,13 2 2,1-4 8,-4 6 1,-11-3-9,-20 8 2,-19 3-4,-16 12 0,-45 6 1,-35 15-1,-16-4-5,-7-1-178,4 2-151</inkml:trace>
  <inkml:trace contextRef="#ctx0" brushRef="#br0" timeOffset="68465.0747">19378 17861 824,'-3'-5'102,"3"5"-51,0-3 23,0 3 23,0 0-19,0 0-20,0 0-21,0 0-20,0 0-5,0 8-10,0 28-2,0 17-5,2 14 5,10-5 0,2-4 3,3-4-1,7-10 1,3-3-3,11-19-2,9-22-2,5 0-5,1-26-3,-5-11 2,-10 6-15,-17 4 12,-9 9 5,-9 10 6,-3 4 2,0 4 12,0 0 4,0 0-1,2 0 5,-1 0-7,2 4-13,3 22-4,4 6-10,3 8 9,4 1 4,-1-13 1,1-6-21,-3-14-108,-8-8-179,-2-18-161</inkml:trace>
  <inkml:trace contextRef="#ctx0" brushRef="#br0" timeOffset="68591.9414">19716 17812 738,'-13'-31'46,"11"22"-21,2 6 58,7 3-59,18 12-24,7 19-13,3 10-30,-3-2-236</inkml:trace>
  <inkml:trace contextRef="#ctx0" brushRef="#br0" timeOffset="68921.3191">19951 18122 744,'3'2'216,"1"7"-196,2-5-17,-3 3 35,1-4 12,-3 1-20,1 4-3,-1-2-12,2 6-12,-1-2 4,0 2 0,0-6-1,-1-2-2,-1 1-1,1-5 0,-1 0-3,3 0 1,2 0-5,5 0 3,6-5 0,8-5 1,1-2 10,-2 8-8,-2 4-1,-7 0 2,-4 0-6,-1 21 2,-2-2 1,-4 7 0,-3 6 0,0-2-2,0-1-45,-10-13-142,4-16-67,3 0-404</inkml:trace>
  <inkml:trace contextRef="#ctx0" brushRef="#br0" timeOffset="69109.0811">20233 17883 883,'0'0'184,"0"0"-111,10 18-52,10 17-21,6 23 0,7 5 34,2 4-8,-4 8-22,-2-2 0,-6-5-2,-5-6-2,-5-17-1,-6-24-185,-7-21-248</inkml:trace>
  <inkml:trace contextRef="#ctx0" brushRef="#br0" timeOffset="69316.8781">20500 17947 296,'0'-14'488,"0"14"-391,0 0 16,-10 3 19,-9 30-55,-5 11-29,-3 8-46,5-2-2,12-9 0,10-2 0,0-3-5,14-4-2,16-9 3,9-19-11,9-4-76,7 0-65,1-27-83,-7 5-280</inkml:trace>
  <inkml:trace contextRef="#ctx0" brushRef="#br0" timeOffset="69648.7407">20789 18151 170,'0'0'375,"0"0"-374,0 0 0,5 0-1,7 0 9,5 0-9,7 0 7,7 0-2,-1-14 1,5-4-3,2-3-1,-4-6-2,-5 1 1,-9 1 1,-11 8-1,-8 1-1,-7 6 2,-19 6 7,-7 0 33,-7 4 11,2 0 54,2 18-21,2 8-15,7 1-6,9 8 3,11 0-35,7 6-30,11-5-3,22-6-2,16-12-2,12-13 3,11-5 0,9-12-13,0-14-115,0-11-73,-8 1-46</inkml:trace>
  <inkml:trace contextRef="#ctx0" brushRef="#br0" timeOffset="70016.4647">21528 17994 731,'-41'0'150,"-5"0"-28,-6 19 15,-1 3-91,8 4-2,11-2-2,12-6-2,16 3-17,6 2-19,1-1-4,26-4-7,11-10 4,15-8-5,8-13 5,1-22-1,-3-5-17,-11-3-101,-15-4-52,-16 3 7,-12 0 70,-5-7 74,-5 2 23,-18-11 19,-9 2 29,-3 3 36,-2 11 18,5 16-1,10 16 12,9 6-22,10 6 5,3 9-16,6 35-80,21 19-26,13 9 19,6 4 7,2-9 0,1-2-1,-3-7 1,-1-12-35,-1-9-153,-1-16-154</inkml:trace>
  <inkml:trace contextRef="#ctx0" brushRef="#br0" timeOffset="70255.556">22111 17587 1045,'-10'-3'121,"7"3"-29,-1 0 54,4 0-86,-2 22-50,2 22-10,0 10-12,0 4 12,0-4 0,0-9 0,16-9 0,0-6 0,10-10 0,5-8-2,8-9-9,9-3-83,0-7-84,1-19-226</inkml:trace>
  <inkml:trace contextRef="#ctx0" brushRef="#br0" timeOffset="70430.3576">22447 17749 956,'-8'0'199,"6"0"-110,0 0 59,2 0-59,0 0-40,0 9-29,0 21-20,4 2-10,4 9 7,2-1 1,-2-5 2,1-2-25,-1-15-152,0-11-154,4-7-568</inkml:trace>
  <inkml:trace contextRef="#ctx0" brushRef="#br0" timeOffset="70561.9117">22412 17503 813,'-7'0'32,"7"0"-27,12 19-5,26 7-28,11-2 17,6-4-268</inkml:trace>
  <inkml:trace contextRef="#ctx0" brushRef="#br0" timeOffset="71072.792">22779 17628 936,'-10'0'131,"0"0"-75,-3 0 53,-3 0-27,-2 2-54,7 6-18,4-4 2,7 4-12,0 2-1,17 7-20,12 2 16,9 3 4,7-4 2,0-5-3,-4 4 3,-8-2-1,-12-6 1,-12-1-1,-6 2-1,-3-2 1,-6 6 1,-18 2 4,-5-1-1,6-2-2,6-9-1,14-4 0,3 0-2,8-4-27,17-24-101,7-16 48,7-14-15,-1-9-62,-1-4 31,-2-6 60,-11-7 11,-6-4 56,-10 8 18,-8 15 45,0 22 88,0 16 42,0 18-19,-2 4-24,2 5-49,0 19-45,0 39-56,2 22-2,18 22 2,1-3 4,3-5 1,-2-9-2,-6-6-3,5-11 0,2-2-2,2-11-2,0-15-114,-11-19-240,-9-16-510</inkml:trace>
  <inkml:trace contextRef="#ctx0" brushRef="#br0" timeOffset="71195.7831">23093 17467 1016,'71'-35'12,"29"-6"-12,15 1-4,1 5-30</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4-08-08T04:35:48.312"/>
    </inkml:context>
    <inkml:brush xml:id="br0">
      <inkml:brushProperty name="width" value="0.05292" units="cm"/>
      <inkml:brushProperty name="height" value="0.05292" units="cm"/>
      <inkml:brushProperty name="color" value="#FF0000"/>
    </inkml:brush>
  </inkml:definitions>
  <inkml:trace contextRef="#ctx0" brushRef="#br0">11307 8671 236,'0'-10'47,"0"-1"19,-3 6 9,2-4-37,-1 4 0,-2-2-7,1 1 1,2 3-1,-1 1-23,2-1 12,0 3 6,-1 0-14,-2 0 6,2 0-17,-2 0 7,3 0-2,-2 0-5,2 0 5,0 0 2,0 0-5,0 0-6,0 0 3,0 0 0,-2 0 0,2 0-5,0 0 5,0 0-1,0 0 5,0 0-8,0 0 5,0 0-1,0 0 0,0 0-10,0 3 10,12 6 15,4 1-7,3-4 10,2 1-7,0-5 7,3-2 8,0 0-21,5 0 9,-1 0 2,4 0-13,3 0 0,1 0 2,2 0-5,3 0 2,1 0-2,-2 0 0,0 0 3,0 0 0,-2-9-2,-6 2 2,-3 0 3,-8 1 6,-2 3-7,-6-2 8,0 1 13,-1 1-24,5-4 14,5 0-3,3-2-1,0-1-4,2 4-8,-3 0 0,-3 0 10,-2 2-8,-3 2 1,-2 2 0,-4 0-2,1 0 3,-1 0-4,0 0 0,0 0-2,4 0 5,4 0-1,2 0 1,4 0-1,-3-1-2,-3-1 2,1-1-2,-8 3 2,0 0-1,-1 0-2,-3 0 2,0 0-1,0 0 0,2 0-1,-1 6 1,4 0 0,3 2 10,2-2-14,1 0 9,0-2-5,2-2 0,-2-2 6,3 0-6,-3 0 4,-3 0 1,4 0-8,-1 0 7,2 0-4,2 0 0,-1 2 0,0 0 0,0 5-1,1-4 9,2 3-13,2-1 6,-1-4-1,0 3 0,3-4-1,-3 2 1,3-2 0,-1 0 7,2 0-12,1 0 6,0 0-1,2 0 1,-2 0-1,-1 0 0,-4 0 1,0-2 4,-2-2-9,-4 3 5,-1-1-1,-3-1 0,0 3 0,2 0 0,-1 0-2,6 0 8,0 0-9,3 0 3,2 0 0,-4 0-1,0 0 1,2 0 0,-7 0 0,3 0 7,-4 0-13,-1 0 11,0 0-5,2 0 0,-2 0 1,3 0-1,0 0 0,2 5 4,2-4-12,2 3 12,4-2-4,-2-2 0,6 0 1,-2 0-1,3 0 1,0 0 6,-2 0-14,-6 0 10,0 0-3,-2 0 0,-2-2 0,1 0 0,-3 2 0,3 0 4,-1-2-9,3 2 4,2-3 1,2 0 0,1 1-2,4-2 2,1 1 0,-1-4 6,-3 3-13,-2-2 10,2 4-3,-3-2 0,1 2-1,0 0 1,0 2 0,0 0 5,0 0-10,1 0 5,0 0 0,0 0 0,1 0 3,-2 0-3,3 0 0,2-2 3,-4 0-5,0-1 2,0-2 0,-5 1-1,1-2 5,-3 2-4,-1 0 0,-4 3 4,2-2-9,0 3 4,-4 0 1,-1 0 0,2 0 1,-1 0-1,5 0 0,-2 0 2,1 4-4,0 0-1,-2 0 3,0 1 3,-1-2-3,1-1 0,-1 0-2,-2 1 8,0-1-12,0-1 5,1 1 1,-3 0-1,0 0 5,2 0-4,2 2 0,3-2 0,2 0-2,1 0 0,-1-2 2,1 0-1,0 0 3,3 0-2,0 0 0,3 0 0,-3 0-1,1 0-1,-2 0 2,4 0 1,1 0 2,0 0-5,-3 0 4,-3 0-2,0 0 0,-1 4-4,1-2 4,-1 2 2,-1-1-1,1 0-2,-4-1 2,4 2-1,-5 1 0,3-2-1,-3 1 1,0 1 0,2-2 2,-1 3-1,1-2-1,-1 0 0,0 0-1,0 0 0,-1-2 1,0 1 2,1-3-2,1 0 1,2 0 1,0 0-2,2 0 0,3 0-2,3 0 2,2 0 2,0 0 1,2 0-6,-4 4 2,3 1 1,0 0 0,0-1-1,-1-1 1,-1-1-1,-5 1 3,3-1-4,-4-2 1,5 2 1,-2-2 0,-3 1 0,1-1 0,-1 2 0,1 1 2,3-2-4,-3 2 1,4-2 1,0-1 1,2 0-1,0 0 0,0 0-1,1 0 4,-1 0-5,-4-1 3,-3-3-1,0 1 1,-3 0-1,-3 1 0,2 0 1,-5-1 2,3 3-6,0 0 6,2-2-3,-1 2 0,7 0-3,5 0 3,3 0 1,3 0 2,0 0-6,-2 0 3,-4 0 0,-6 0 0,0-2 0,-3 1 0,0 1 0,0 0 5,4 0-8,1 0 3,1 0 0,4 0-2,4 0 2,2 0 0,-1 0-1,0 0 5,0-2-8,-5-2 4,-1-1 0,-4 0 0,0-2 0,3 3 0,-1-1-1,3-2 2,2 1-3,-2 1 2,2-2 0,1 2-1,-1-2 1,0 2 0,-2-2 0,-3 5 3,0 0-3,-1 0 0,-1 2 1,-1 0-3,-1 0 2,-1 0 0,2 0-1,-5 0 4,1 0-3,-2 4 2,-2 0 0,-1-2-4,-2 4-1,1-2 3,-2 1 0,0-2 6,2-1-8,1 0 2,-2 0 0,2 1-3,-1-1 3,2 0 0,0-1-2,-2-1 7,0 2-5,0-2 0,-1 0 1,0 2-3,-1-2 2,0 0 0,-1 0 1,-1 2 2,2 1-3,1-2 0,2 2-1,-1-2-1,2 2 2,-3-2 0,1 1-1,-3 0 5,-6-2-4,4 0 0,-4 0 1,4 2-8,3 1 7,-2-1 0,2 1-2,0 1 8,0-1-6,2-1 0,-2 0 2,-1-2-9,-2 0 5,4 0 2,1 0-1,0 0 5,1 0-4,0 0 0,2 0 3,2-2-9,0 0 6,-2 2 0,-1 0 0,-3 0 2,-2 0-2,-1-3 0,-2 1 3,-2-1-6,-1 1 3,2-3 0,4 3 0,0-2 6,5 3-12,-1-2 6,-1 3 0,-2-1-1,-3 1 1,-3 0 0,1 0 4,0 0-1,1 0-4,1-3 1,-1 2 0,-1-2 0,0 3 0,-1 0 0,-1 0 0,2 0 3,0 0-6,-1 0 4,-3 0-1,-1 0 0,-2 0 0,1 0 0,-3 0 2,-1 0 2,0 0-7,0 0 5,0 0-2,0 0 3,0 0-3,0 0 0,0 0 0,0 0 4,0 0-8,2 0 2,-2 0 2,0 0 0,0 0-1,0 0 1,0 0-2,0 0 5,0 0-6,0 0 2,0 0 1,0 0 3,0 0-3,0 0 0,0 0 3,0 0 3,0 0-12,0 0 11,0 0-5,0 0 2,0 0-2,0 0 0,0 0-1,-3 0 2,-8 0-2,-2 0-16,-1 7-19,0 4-85,0-4-53,4-4-155</inkml:trace>
  <inkml:trace contextRef="#ctx0" brushRef="#br0" timeOffset="4579.4387">15439 9440 375,'-4'-4'51,"1"0"-45,-2 3-1,-5-5 1,0 2 10,-5-4 20,-4 4-19,3-1-4,-4 1 3,1 4 10,8-1-4,0 1-17,4 0-5,7 0 1,-1 0-1,1 0 0,0 0-3,0 0 3,0 0 3,0 0-2,0 0 14,0-2 24,0 2-12,0 0 3,0 0-19,5 0-3,5 0 10,7 0-15,4 0 3,8 0 12,9 0-14,8 0 14,7 0-11,5 0-2,3 0 3,4 0-7,2 0-1,1 0 8,2 0-5,4 0 1,-3 2-3,1-1 5,-5 1-2,-2-2-4,-4 0 0,-5 0 6,-5 0-2,-2 0-3,-6 0 0,2 0-1,-3 0 2,-3 0-2,2 2 0,-7-2 2,2 2 6,-3-2-10,2 3 3,-1-3-1,3 4 0,-1-3-1,2 6 1,3-3 3,2-1 5,4 1-10,-2-1 4,2-2-2,-4 2 0,-4-3 0,-3 1 0,-4 2 4,0 0-2,-5 1 2,-1 1-3,2-2-1,3 1 12,3 1-12,3-1 0,3-1 13,0-1-11,-1 1 3,2-1-5,-3-2 1,0 2 1,3 0-2,-3-1 0,6-1 2,-2 4 7,0-4-10,-3 0 1,-3 3 0,-3-3 0,-5 1-2,1-1 2,-5 3 2,4-3 5,-3 2-13,-1 0 6,6-2 0,4 0 1,6 0-1,5 0 0,2 0 6,6 0-3,0 0-4,2-4 1,1 0 0,2 1 1,2 3-1,-4 0 0,3 0 12,-3 0-11,-2 0 9,-6 0-7,-5 0 2,-5 0 4,-7 0-9,-5 0 0,-3 0 2,-10 0 8,-6 0-17,-4 0 11,-3 0-4,0 0 18,0 0-16,0 0 2,0 0-4,0 0 7,4 0-14,-1 0 6,2 0 1,1 3-2,-4 1-2,2-2 4,-3-2-1,-1 2 8,0-2-15,0 2 7,2 1 1,-2-3 1,0 2-1,0 1-13,0 1-12,0-2-143,-9-2 14</inkml:trace>
  <inkml:trace contextRef="#ctx0" brushRef="#br0" timeOffset="29783.1792">2725 12128 261,'0'0'445,"0"0"-429,22 0-15,8 0-2,13-14 2,11-3 6,9 2 15,8-3-17,9 2-1,5 5-3,0 3 1,0 4 1,-13 4-3,-13 0-4,-15 0-4,-13 0-109,-13 9-45,-18 0-77</inkml:trace>
  <inkml:trace contextRef="#ctx0" brushRef="#br0" timeOffset="30089.0577">2732 12078 541,'-19'-3'56,"11"3"-43,8 0 4,0 0 1,25-2-15,22 0-3,25-3 23,16-4-1,12-1-6,9-2-10,0 4-2,-9 0 0,-12 0-1,-22 2-3,-25 2-2,-19 2-97,-22 2-53,-9 0 11,-30 0 44,-15 0 43,-8 0-48,-6 0 39</inkml:trace>
  <inkml:trace contextRef="#ctx0" brushRef="#br0" timeOffset="31305.643">2729 12930 325,'0'-8'78,"0"-1"-15,0 5-51,0-1 46,0 2 15,0 2-13,1-3-20,1 4-26,9-3 0,1 3-1,5-2-7,8 2 14,6 0-8,4 0-3,9-1-2,3 1 10,6-2 2,3 2 6,4 0-16,10 0 3,5 0-1,6 0-6,1 0-1,-1 0 3,-1 5-3,-1 2-5,-2 1 2,-2 0 0,-6 1 1,-1 2-2,-3-1 0,-3 0-2,-2-4 4,1 0-2,-1-3 2,3-3-2,2 3 5,4-3-3,4 0-1,4 0 1,0 0-1,-2 0 1,-6 0 0,-7 0-2,-7 0-2,-9 0 2,-6 0 1,-9 0-1,-11 0 1,-9 0-2,-7 2 0,-4 0 1,0-2 2,0 0-1,0 2 1,0-2 1,0 0-3,0 2 3,3-2-3,0 3 0,-1 0 2,1 1-2,-1-2 0,0 0 1,0-1 0,-1 2-1,-1 1 0,2-2 0,-1-2 0,1 2 0,-2-2 0,2 1 0,-2-1 1,0 0 1,0 0-2,0 0 3,0 0-1,0 0-2,0 0 4,0 0 3,0 0-6,0 0 6,0 0-2,0 0-5,0 0 0,0 0 0,0 0 0,0 0 0,0 0-4,0 0-43,0 5-42,-10 1-16,-9 0-111,-4 0-212</inkml:trace>
  <inkml:trace contextRef="#ctx0" brushRef="#br0" timeOffset="32086.5859">2788 13837 130,'-3'0'463,"3"0"-433,0 0-30,0 0 12,0 0 31,7 0-9,24 0-25,20 0 48,16-12 1,14-1-3,13-1-27,3 0-21,3 4-3,-3-2-2,-3 6 3,-9-3-5,-8 6 0,-8-1 0,-15-1-5,-15 2-36,-16 3-64,-12 0 18,-11 0-16,0 0 52,-24 0 14,-13 1-133</inkml:trace>
  <inkml:trace contextRef="#ctx0" brushRef="#br0" timeOffset="32281.8298">3076 13851 555,'-13'0'104,"10"0"-83,3 0-21,5 0-2,19 0 2,18 0 43,16 0-19,18-7-12,9-3 0,6 1-9,-1-2-3,-6-3-17,-10 0-518</inkml:trace>
  <inkml:trace contextRef="#ctx0" brushRef="#br0" timeOffset="123307.4407">11034 14883 616,'0'-6'28,"0"4"-28,-2-1 5,-1 3 20,1-2-9,0 1 18,2 1-18,0 0-14,0 0-2,0 0 0,-1 0 2,1 0-1,0 0 3,-2 0 16,-1 0 19,2 0 12,-1 0-30,-2 0-3,-2 0-5,0 8-11,-2 19-2,-2 8-3,4 8 3,-1 2 0,1-1 1,2 4-1,-3-4 1,2-3 0,-2-1 3,2-5-1,1-6-2,-2-3 0,1-9-1,2 1 0,0-9 2,0-4-2,3-5 2,0 0 1,0 0 10,0 0 11,0-21 24,-1-16-35,-2-18-11,1-10-3,0-8 1,2-8-4,0 6-8,0 10-3,5 12 11,7 20 4,5 10-9,2 14-1,7 9 4,3 0 4,2 9-2,1 19 3,-6 11 1,-5 1-2,-11 1-3,-10 4 5,0 3-3,-16-4-9,-17-4 2,-4-4-25,-3-13-5,4-9 30,7-6 4,7-4 6,12-3 0,9-1 1,1 0 3,3 0-4,20 0-9,13 0 8,12 5 1,7 9 3,7 8 0,1 3 0,-1 8-2,-2-1 0,3 7-2,0-7-20,-5-6-192</inkml:trace>
  <inkml:trace contextRef="#ctx0" brushRef="#br0" timeOffset="123674.4916">11689 15043 107,'-22'-35'639,"0"12"-566,4 9-9,-1 10 35,3 4-14,-4 0-50,-2 21-25,-1 16-10,1 7-3,7 2 3,11-2 0,4-3-7,0-1 4,17-8 1,8-2 0,7-7 2,5-11-2,1-12 2,1 0 4,-6 0-2,-5-21-1,-6-11 6,-6-5 2,-10-6-7,-6-6 5,0 3-3,-6 6-2,-19 8-2,-4 15-13,-5 14-25,1 3-29,0 14-76,14 16-58,11-4-207</inkml:trace>
  <inkml:trace contextRef="#ctx0" brushRef="#br0" timeOffset="124215.1306">12032 15087 783,'-18'-30'83,"4"4"-44,2 3 42,1 3 39,5 5-55,3 9-6,1 1-24,2 5-8,0 0-21,0 0-6,0 0-8,0 0-8,0 26-5,0 15 21,0 9-1,3 0 2,5-4-1,3-8 1,1-4-1,4-2 2,1-9-2,2-9 0,-2-5-1,0-6 1,-2-3-4,-2 0 4,0-8 0,-2-10 5,1-5 4,-3 2-9,-5 7 4,-1 2-3,-1 8 4,1 4-5,-1 0-10,7 0-2,4 17 2,6 5 10,9 1 1,5-1-1,2-6 0,5-7 3,-1-9 1,-6 0-4,-6-5 1,-5-22 4,-7-6 5,-4-13 6,-1-7-8,-10-1-1,0-4-1,0 5-5,0 2-1,-16 12-1,-3 16-11,-12 16-116,-12 7-268</inkml:trace>
  <inkml:trace contextRef="#ctx0" brushRef="#br0" timeOffset="126247.4472">10718 15865 653,'-25'-6'100,"-7"6"-52,-5 0-1,-3 0 48,0 15-9,2 6-22,2 7-35,6 4-17,7 7-8,7 1-4,10 1 2,6-4-4,2 3 2,19-1-7,10 0 7,7-11-1,7-5-7,7-6-8,2-13-45,-1-4-12,-3 0-19,-9-9 15,-7-8 27,-12 3 20,-14-4 17,-4 4 13,-4-2 16,0 6 25,0 6 38,-4-2 17,1 6-18,2 0-17,-1 0-44,2 0-17,0 0-9,0 14-8,10 8 14,9-3 3,9-2 0,3-7 0,6-2-1,-2-4 0,-1-4 1,-9 0 2,-2 0 0,-8-18 3,-8-3 4,-7-14 4,0 3-7,0-5 2,-21 4-1,-3 8-6,-5 4 1,-3 9-2,5 10-24,-1 2-58,8 0-16,8 18-83,9-8-128</inkml:trace>
  <inkml:trace contextRef="#ctx0" brushRef="#br0" timeOffset="126480.661">11334 15895 793,'-10'-20'98,"-1"14"1,5 2 28,0 4-25,6 0-49,0 0-41,0 14-12,0 20-22,0 12 22,0 11 0,0 2 2,3-1-1,0 3-1,-3-3-4,0-3-63,6-16-126,4-10-115</inkml:trace>
  <inkml:trace contextRef="#ctx0" brushRef="#br0" timeOffset="126892.1006">11573 16124 877,'-20'-14'42,"7"10"14,6 4 17,5 0 52,2 0-74,0 0-51,0 0 0,2 4-16,13 14 3,9 4 13,1 0 2,0-3-2,0 1 0,0-8 0,-4-3 0,1-1 2,-5-8-2,-2 0 0,-5 0 3,-1 0 5,-5-10-3,2-9 6,-3-1-7,-2 1 2,-1-1 2,0 10 10,0 1 20,0 9-7,0 0-4,0 0-15,0 0-12,0 0-9,0 17-10,3 10 13,3 10 5,2 1-3,3 3-72,2-4-78,0-11-134,4-12-231</inkml:trace>
  <inkml:trace contextRef="#ctx0" brushRef="#br0" timeOffset="127409.4447">12013 16128 829,'-8'-4'89,"4"0"-26,3 4 8,1 0-43,0 0-25,0 16-3,0 8 0,0 2 2,3-4-1,4-4-1,-3 0 0,-2-10 0,-1 2 0,-1-6 0,0-4 1,0 0 1,3 0 4,-3 0-2,1 0 4,0 0 5,5 0-2,1-17-10,4-2-1,2 3 0,-1 6-3,3 6 3,-4 4-4,0 0-1,-3 0-8,0 11 6,1 4 5,-2-4 1,-1 1 1,0-11 0,-3 1 0,-2-2 0,2 0 1,1 0 2,4-3-3,1-20 8,3-3-6,0 3-2,-2 2 1,0 7 1,0 0 0,-4 10-2,4 0 1,-1 4-1,4 0-6,2 13 1,-2 8 3,0 7 1,-2 8 1,-4-4 0,-6 2-34,-1-7-199,0-9-225</inkml:trace>
  <inkml:trace contextRef="#ctx0" brushRef="#br0" timeOffset="127738.48">12471 16112 891,'0'-6'91,"0"6"-47,0 0 23,0 0-63,0 0-4,1 22-7,10 0 7,0 5 5,-2-8-1,-5-3-3,2-5-1,-5-8 1,-1-3 1,3 0-1,-1 0 1,0 0 12,1 0-4,2-8 2,7-10-10,3-3-1,3-2-1,6 5 0,1 4 0,2 6 0,-1 8-6,5 0 0,-2 17-1,1 18 7,-4 8-4,-11 8 2,-11-1-91,-4-6-235</inkml:trace>
  <inkml:trace contextRef="#ctx0" brushRef="#br0" timeOffset="129224.566">10438 16968 494,'-6'-22'87,"-1"8"-15,4 2 42,2 7 20,-2 5-18,3 0-45,0 3-71,6 33-33,12 9 33,7 14 12,1 3-3,5-5-5,0-7-2,-2-10-1,-2-12 0,-3-7 0,-6-16 3,-5-5 0,-1-5 6,-1-26 10,-2-23 6,-1-4-20,-4-4 2,-4 3 0,0 6 6,0 0-7,0 22-7,6 8 0,4 14-1,10 9-6,9 0-2,7 32-18,6 3-83,3 9-134,0-7-251</inkml:trace>
  <inkml:trace contextRef="#ctx0" brushRef="#br0" timeOffset="130545.4824">11319 17177 772,'0'-12'78,"-8"-2"-73,0 0 40,-1-3 40,1 3-41,-4 4-12,0 3 16,-1 2-19,-7 5-4,-7 0-14,-4 9-8,-8 17 0,4 6-3,0 0 0,7 4-4,8-6 3,7-9 1,10-1 0,3-8-5,0 2-1,16-5 3,7-9 2,9 0 1,10 0 0,2-23 0,-1-2 2,-9 1-2,-12 8 0,-14 6 0,-6 10 2,-2 0 8,0 0-1,0 0-8,0 0-1,0 4-4,0 14-12,5 0 14,7 0 1,8-4 0,3-6-5,9-4 6,4-4 0,2 0 0,1-18 0,-1-8-2,-5-6-5,-7-8 1,-7-1 3,-11-2 3,-6 2 2,-2-3 3,-2 5 2,-12 2 1,-2 7 2,3 12 13,3 11 18,5 7-2,3 0-7,0 0-31,-3 20-1,-1 11-12,1 13 12,5 0-2,0-4 0,1-3 0,16-1 1,0-6-2,2-7 3,-3 0-5,0-9 1,0-2-5,1-3 0,1-9-6,0 0 0,1 0 11,2-5 4,-6-13 0,4-5 1,-6-3-1,-2 5 3,-6 3 3,-5 4-2,0 9 5,0 1 18,0 4 7,0 0-16,0 0-18,0 0 0,0 4-9,4 19-5,6 9 13,3-3 0,4-4 2,4-4-2,-1-9-1,3-5 2,3-3 0,2-4 0,-1 0 0,3-18 4,-5-4-2,-1 0-1,-7-2-1,-6 2 6,-5 0-4,-5 4 2,-1 0 0,0 6-1,0 2-3,0 6 7,0 4-6,0-5 5,0 5-6,0 0-1,0 0-2,0 0 0,0 0-5,0 0-6,0 9 7,0 9 7,0 4 0,0-4 0,3 0-1,4-4 1,-3 3 1,1 2-1,1-1-1,3-2 1,-1-2 0,5-4 0,4-6 0,6-4-1,7 0 1,6-4-2,6-15 6,-4-8-5,2-4 1,-7 4-4,-7 1 4,-11 3 0,-8 10 1,-4-2 4,-3 3 1,-3-2-1,-14 6-1,-2 4 0,-1 4 2,1 0-5,1 8-1,7 22 0,5 2-8,6 9 7,0-1-4,17-5 2,24-9-2,22-6 3,20-20 2,19 0 7,16-27-7,2-24-41,-10-5-204,-15-4-675</inkml:trace>
  <inkml:trace contextRef="#ctx0" brushRef="#br0" timeOffset="131213.9178">10547 15342 323,'-28'0'54,"6"-5"-1,1 5 18,4-3 16,3 1-5,6 2-16,2 0-18,3 0-13,2 0-9,1 0 7,0 0-20,0 0-13,0 0-2,0 0-10,0 10 10,0-1 2,0 6 0,7 2-1,-3 0-19,-2-2-125,-2-8-338</inkml:trace>
  <inkml:trace contextRef="#ctx0" brushRef="#br0" timeOffset="132119.3365">9980 15633 657,'-7'0'47,"5"0"5,2-6-25,0 2 4,3-4-3,18-2-25,9 1 4,11 0-7,7 5 7,4 4-6,4 0 7,7 0 14,5 0 6,4 0 8,7 1-9,6 11 7,7-1-2,4 2-4,13 4-9,10-3-10,8-4 2,9-2-5,2-8-4,-1 0-1,-6 0 7,-7 0-7,-9 0 1,-12 0-2,-12 4 1,-9 2-1,-12 2 0,-1 5 0,-4-4 4,4-1-3,-2 2 1,2-2-2,-6 1 1,0 0 0,-1-1 0,0 1 2,2 2 3,3-2-2,3-2 0,3-7 4,5 0-7,5 0 6,0 0-7,1 0 2,0 0-2,-7 0 1,4 0 1,6 0-2,3 0 0,7 0 2,7 0-2,3 0-3,5 5 2,7 0 2,4-1-1,4 1 0,-1-5 1,7 9-1,4-5 2,3-4-1,3 0 2,2 0-3,2 0-1,2 0 0,-2-4 2,-5-5 1,-9 0-2,-3 1 0,-11 2-4,-6-4 4,-8 2 0,-9 0-3,-5-1 0,-6 4 0,-7-3 1,-7 0 1,-13 2 0,-9-2 1,-9 2-9,-7 1-30,-8 5 7,-3-3-11,-7 3-9,-9 0-5,-4 0-49,-2 0-10,-13 0-72,-22 0-236</inkml:trace>
  <inkml:trace contextRef="#ctx0" brushRef="#br0" timeOffset="133319.3749">9861 16459 378,'-2'-4'178,"2"4"-146,0 0-32,11 0 0,13-5 26,6 5 20,13 0 3,9 0-3,12 0 8,9 0-17,9 0-2,8 0-15,9 0 8,5 0-11,7 0-3,11-1-5,7-3-5,10 0-3,5 4 2,-4 0 0,-3 0-3,-7 0 1,-8 0-2,-6 0 2,-9 0-2,-2 0 2,-1 0 0,2 0 2,6 0 21,5 0-3,4 4-6,2 0-3,-1 2-5,0 1-3,-1-2 0,-2 1-1,-9-2 0,-3 0-3,-6 0 1,0 2 0,1-2-1,3 0 0,7-4 1,2 4 1,4 1-2,4 0-1,0-1 1,2-1 0,-2 2 3,-3-5-3,-2 0 1,0 2-3,4 0 4,3-2-2,2 0 1,8 0-1,2 0 0,3 0-1,2 0 2,-2 2-1,-9 7 0,0-6 1,2 8-1,-3-4 0,-1-2 0,2 4 0,-7-1-1,1 2 1,-3-2 0,-10-2 0,-5 2 1,-11-8 0,-9 0 0,-8 0-1,-7 0-2,-8 0 0,-8 0-6,-12 0-52,-16-3-42,-18-11-21,-9-5 30,-36-6-205</inkml:trace>
  <inkml:trace contextRef="#ctx0" brushRef="#br0" timeOffset="134168.0738">13055 14488 583,'0'-5'9,"1"5"6,5 0-15,-2 11 0,4 24 8,2 23 78,0 23-7,0 13-17,-2 14-29,1 10-6,-4 9 10,-2 12-7,-3 7 3,0 6 7,0 5-16,0-1-10,2 5-3,4-1 17,1-7-2,1-7-1,5-7-4,-1-18-6,4-10-7,-2-21 2,3-14-8,-2-9 4,2-5-6,-2-8 0,-3-1 0,-2-9 0,-2-7 0,-2-7 2,-2-8-1,1-4 0,-1-4-1,-1-10 0,0 1-26,2-5-83,4-5-89,-3-31-129</inkml:trace>
  <inkml:trace contextRef="#ctx0" brushRef="#br0" timeOffset="135208.0238">17034 15721 136,'0'-2'25,"0"2"-19,0 0 22,0 0 8,0 0 13,0 0 7,3 0 8,1 0-11,-1 0 5,-1 0-20,0 0-5,4 0 2,9 0 14,15 0 31,21 0-25,19 0-5,23-2 0,19-3-10,17 5-21,16 0-17,14 0 4,12 0-2,7 0-4,-2 0 0,-8 0 0,-12 5 0,-22-1-16,-23 2-105,-20-6-3,-26 4-81,-25 0-77</inkml:trace>
  <inkml:trace contextRef="#ctx0" brushRef="#br0" timeOffset="135884.002">17917 16598 327,'-24'0'83,"6"-5"2,1 5 33,9-4-8,1 4-30,5 0 5,2-2-37,0 1-27,0-2 11,20-5-26,14-1-4,22 0 2,18 1-2,20 6-2,16 2 0,11 0 0,5 0 0,2 0 0,-5 0 0,-6 0-6,-5 0 1,-5-4-5,-10 4-112,-15-3-1,-21 3 6,-24 0 64,-16 0 18,-17 0 30,-4 0-1,0 0 5,0 0 1,0 0-9,0 0-150</inkml:trace>
  <inkml:trace contextRef="#ctx0" brushRef="#br0" timeOffset="136463.3409">19217 14790 317,'-4'-14'163,"4"-4"-136,0 0 5,0-2 29,0 0-24,0 4 30,0 4-4,0 4-16,0 6 44,0 2-59,0 0-32,2 36-25,5 32 25,1 53 73,-1 39-7,-2 40 1,-2 29 4,-1 7-15,6 6 9,4-14 3,1-13-36,5-19-16,-3-22-2,-1-26-9,-6-29-2,0-25 0,-2-25-3,-1-22 1,0-16-1,0-21 0,-2-10-3,7 0 0,7-27-14,5-8-17,4-9-62,-2 2-29,-11 1-124,-8-3-185</inkml:trace>
  <inkml:trace contextRef="#ctx0" brushRef="#br0" timeOffset="144551.9147">13490 15163 909,'-18'0'16,"5"0"-11,2 0 21,1 0 68,2 9-49,-1 5-26,1 5-13,0 8 3,1 4-5,2 4 2,3 4 1,2-2-1,0-2 2,14 0-5,8-3-2,6-6 3,4-6-1,5-8 0,3-8 0,-4-4 2,-2-4-2,-6-18 3,-6-10-3,-4-7 5,-6-7-7,-5-3 6,-4 1-6,-3-6 0,0 1-1,-7 9 0,-14 6-1,-9 16-4,-9 10 2,-9 12-18,-6 0-40,1 32-70,2 8-58,6 17-90</inkml:trace>
  <inkml:trace contextRef="#ctx0" brushRef="#br0" timeOffset="146173.2255">13462 16092 84,'-2'0'86,"2"0"-46,0 0 4,0 0 42,0 0 19,0 0-4,0 0-3,0 0-36,0 0 1,0 0-12,0 0 13,0 0-7,0 0-14,0 0-7,0 0-6,0 0 4,0 0 2,0 0-14,0-5-11,0-2-1,0 2-10,0-8 0,5 5 0,2 2-1,6-2 1,0 2 0,2-2 0,0 4-1,2-5-2,-2 9 1,-2 0 1,-3 0 0,-1 0-5,-1 16 0,1 7 3,-3 0 0,-2 4 1,-1-1 2,-3 0-1,0 2-1,0 2 2,-8 2 1,-9-6-1,-3 6 1,-2-5 0,-1-3-2,-1-2 0,1-7 0,4-1 1,3-3-1,8-7 1,4-4 3,1 4-3,3-4 0,0 0 0,0 0 1,3 0-1,16 0-1,14 0 1,14-14 2,9-5-2,8-1 0,8 1 0,12-3 0,6-5-156,4 1-364</inkml:trace>
  <inkml:trace contextRef="#ctx0" brushRef="#br0" timeOffset="148475.9912">13582 17048 658,'-5'0'83,"1"0"-59,4 0 45,0 0 37,0 0-43,0 0-32,0 0-12,0 0-12,0 0-6,0 0 2,6 0 4,2-14 4,2 2-4,-2-2-2,-2-4 2,-1 8 1,0-2 2,-5 2 13,1 6 6,-1 0-11,0 4 14,0 0 0,0 0-5,0 0-8,0 0-5,0 0 3,0 0-12,0 0-5,0 0 0,0 0-4,2 14-4,-2 9 8,3-2 4,-3 5-2,0-2 0,0 7-2,0-5 2,0 6 0,0-6-1,0 1-1,0-4 0,0-2 0,0 2 1,2-5-2,0-4 1,-1-2 0,1-2-1,-1-2 1,-1-4 0,2-4-2,-2 3-2,0-3 0,0 0-22,0 0-63,0 0-3,0 0-13,0 0 9,0 0-2,-6 0-17,-3 0 49,2 0 23,-3 0 15,0 0 21,1 3 6,-6-3 1,4 4 1,1 1 4,1-5 4,3 0 23,3 0 12,3 0 25,0 0-19,0 0-17,0 0 0,0 0-6,0 0-8,0 0 2,0 0-2,5 0-1,11 0 11,10 0 30,5 0-19,7-9-19,1-1-10,0 2-9,-3-2-2,-5-2 0,-6 6-2,-12 3-15,-8 3-132,-5 0-62,-5 0-128</inkml:trace>
  <inkml:trace contextRef="#ctx0" brushRef="#br0" timeOffset="148621.3883">13631 17357 455,'0'0'181,"0"0"-152,6 0-17,14-6 28,7-6 0,9-2-32,-4-9-8,3 2-175</inkml:trace>
  <inkml:trace contextRef="#ctx0" brushRef="#br0" timeOffset="168834.089">14349 15244 82,'0'0'92,"0"0"-29,0 0 12,0 0-13,0-4-9,0 4-17,0 0-11,0 0 11,0 0-1,0 0 6,0-4-6,0 4-5,0 0-11,0 0-11,0 0-1,0 0-6,0 0 3,1 0 3,-1 0-1,0 0 0,0 0-4,0 0 4,0 0-5,0 0-1,0 0 2,0 0-2,0 0-2,0 0 2,0 0 0,0 0-5,0 0-18,0 0-32,0 0-15,0 0-4,0 0 19,0 0-7,0 0-9,0 0-29,0 0-58</inkml:trace>
  <inkml:trace contextRef="#ctx0" brushRef="#br0" timeOffset="169411.0268">14350 15200 184,'0'0'127,"2"0"-79,-2 0 36,0-5 21,0 5-22,0-1-34,0-2-13,0 3-5,0-1 9,0 1-11,0-3 20,0 3-1,0 0 2,0 0-4,-3 0-7,-5 0-18,-1 0-18,-3 0 1,1 17-7,-1 7 3,2 10 0,5-5-1,5 8 1,0-5 3,0-2-3,15-2 0,5-10 5,5 0-5,5-6 1,4-5 0,1-7 5,-2 0-6,0-7 1,-2-13-1,-6-4 6,-3-3-3,-5-6-2,-8 1 0,0-4 4,-8 0-4,-1 4 4,0-4-4,-14 5 5,-8 8 1,-5 6 4,-4 3-1,3 10-10,-2 4-6,2 0-45,1 4-100,0 15-93,2 2-291</inkml:trace>
  <inkml:trace contextRef="#ctx0" brushRef="#br0" timeOffset="170954.9554">14342 16124 139,'0'0'135,"0"0"-117,0 0-9,0 0 68,-1-4-20,-2 0 15,0 0-25,2 2-33,1 2 19,0 0 4,0 0-5,-2 0-9,2 0-6,0 0 0,0 0 24,0 0-5,0 0 5,0 0 4,-1 0-15,1 0 7,0 0-15,0-4 6,0 4-8,0 0-10,0 0 9,0 0-16,0 0 6,0-8-8,3 4-1,8-3 2,5 0-4,-3 2 2,3 0 0,0 5 0,1 0 0,-1 0-1,1 0 0,-1 0 1,-4 0 0,-3 0-1,-2 8-1,-3 6-2,-2 4 4,-2 5 1,0-6 4,0-2-4,-3 2 1,-7-8-2,-2 8 3,2-2-3,-3-8 1,1 3-1,2-1 3,5-8-3,1 1 2,4-2 1,0 0-3,0 0 0,0 0-5,12 0 0,8 0 5,4-3 2,3-6-1,-1 4 1,0 2-2,-3 3 3,0 0-3,-7 0 0,0 3 2,-6 11 0,-5 7-1,-4-3 5,-1 6 6,0 3 0,-18-5-4,-9 4 5,-1-4-10,-4-4 2,1-4-3,2-10-1,4-2 4,3-2-5,9 0 0,1 0-3,7 0-1,4 0-53,1 0-37,0 0-90,0 3-90,0 2-210</inkml:trace>
  <inkml:trace contextRef="#ctx0" brushRef="#br0" timeOffset="173647.0427">14423 17137 334,'0'0'82,"0"0"-51,0 0 17,0 0 34,0 0 7,0 0-54,0-4-9,0-1-7,0-3 13,0-1-8,0 1-4,0 1 12,0 0-12,1-3-3,2 1 1,2 5-2,2-5-12,0 4 5,2-2-4,-1-4 0,-2 8 10,3-6-5,-6 9 3,0-2 10,1 2-11,-1 0-4,5 0 0,0 0-8,2 0 5,0 0-3,1 0 2,-3 0-4,-1 2 3,-1 2-1,1 1-1,0-2 3,-2 3-4,0 2 3,-1-4 2,1 2-5,1 2 0,-2-4 1,-3 0-1,1 2 4,0-2-3,-1 5 1,1 1 7,-2 2-5,0-3 0,0 5-1,0 2 2,0-1-1,0 2-1,0-3-2,-2 3 3,-4-3-2,-1-1-2,-2 6 6,-1-5-5,2-1 2,-2-1-3,-1 2 2,2 3-2,-2-7 0,1 2 0,3-5-2,0 5 4,3-7-2,-2 3 0,-1-1 0,0 0 1,0-2-1,1 2-1,-1 0-1,0 5 2,-1-7 0,2 3 4,-1-4-3,2 2-1,-1-2 0,2 1-1,-2-2 1,-1 3 0,3-1-2,-2-2 2,0 2 0,3-1 2,0 1 0,-2-1-2,1 0 0,3-4 1,-3 5 3,4-5 7,0 0 0,0 0-1,0 0-10,17 0 2,22 0 3,21-5 8,16-25-8,18-2-5,8-8-3,0-4-145,-7-2-717</inkml:trace>
  <inkml:trace contextRef="#ctx0" brushRef="#br0" timeOffset="183967.5415">15296 15124 60,'0'-5'440,"0"-1"-312,0 2-47,0 0-26,0 0 45,0 0 22,0 2-41,2 2-29,-2 0-6,0 0-7,0 0-19,0 0-7,0 0-7,0 0-6,2 14-7,-1 13 0,3 12 7,1 7 1,-2 5-1,2 2 0,-2 5 0,-1 0-56,-2 0-255,0-12-338</inkml:trace>
  <inkml:trace contextRef="#ctx0" brushRef="#br0" timeOffset="184535.3801">15333 16160 286,'0'0'143,"0"0"-77,0 0 47,0 0 1,0 0-36,0 0-15,0 0-5,0 0-9,0 0-2,0 0-9,0 0-6,0 0-10,0 5-10,0 12-11,0 9 2,0 16-3,0 6 6,0 5-5,0 0 0,0 2 0,0-1-2,4-1 1,0-14-273,-2-11-528</inkml:trace>
  <inkml:trace contextRef="#ctx0" brushRef="#br0" timeOffset="185451.5677">16077 15208 514,'1'-17'89,"3"3"-43,-4 0 57,3 1-4,-3 0 35,3 3-72,-3-2 18,0 9-39,0 0 22,0 3-5,0 0-35,0 0-17,0 4-6,0 24-16,5 17 13,-1 9 3,1 8 2,2 2-2,-3 2-105,0-4-269</inkml:trace>
  <inkml:trace contextRef="#ctx0" brushRef="#br0" timeOffset="186539.9622">16067 16232 161,'-4'-2'204,"3"-2"-69,-3 1-39,1-2-27,0 1 23,-1 1-52,4 0 27,-3-1 12,-1 0-18,3-2 7,-2 3-34,3 3-6,0 0 11,0-5-10,0 5-14,0 0-7,0 0-8,0 0-5,0-4-2,11 1 1,4-2 6,4 3-1,-1 2 0,-3 0 1,-3 0-1,-4 0 0,-2 7-3,-5 0 3,-1 7-2,0 4-2,0 4 5,-7 0 0,-6 4 1,0-3-1,3-14 1,4 1-1,6-1 0,0-5-2,0 4-4,10-3-6,12-5 2,5 0 9,3 5 0,-2-5 1,-2 4 0,-10 0 0,-9 5 0,-5 3 1,-2 9 0,-16 9 11,-20 10-4,-18 4-6,-11 2-2,-5-5-268,-1-16-523</inkml:trace>
  <inkml:trace contextRef="#ctx0" brushRef="#br0" timeOffset="191524.1412">15358 17173 639,'0'0'85,"0"0"-85,0 0 0,0 0 7,2-4 24,3-4-24,2-6-3,-3 4-4,2-3 4,-5 8 32,0-8 15,1 3 24,-2-2-28,0 2-2,0 2 23,0 0-19,0 7 11,0-4-23,-2 5-18,2 0 6,-1 0-4,1 0-16,0 0-5,0 0-3,0 10-4,0 24-2,0 12 9,0 9 0,0 1 0,0-2-13,0 4-81,0-8-79,0-1-56,0-10-72</inkml:trace>
  <inkml:trace contextRef="#ctx0" brushRef="#br0" timeOffset="191690.3639">15286 17594 715,'-3'-10'111,"3"1"-41,0 4-44,13-7-15,11 2 19,13-2-15,6 2-15,5-3 1,3-1-1,2 5-1,2-8-212,0-1-246</inkml:trace>
  <inkml:trace contextRef="#ctx0" brushRef="#br0" timeOffset="192318.9124">16209 17147 645,'-18'-5'93,"3"5"-75,7-4 78,5 3 33,1 1-52,2 0-22,0 0-46,0-9-9,0 5 0,13-5-1,7 0 1,4-1 0,1 7 1,2-1-1,-2 4 0,-3 0 1,-7 0-2,-7 4 0,-6 18-5,-2 1 0,-7 12-3,-16-3-9,-7-2 4,3-2 0,4-6 12,9-8 1,13-6 0,1-4-5,10-4-5,25 0 4,13 0 7,6-4 0,6-4 7,-5 4-2,-9 4 7,-13 0 5,-11 12 0,-20 14-11,-4 15 16,-43 18-8,-34 20-14,-28 3-159,-17 1-572</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4-08-08T04:48:57.270"/>
    </inkml:context>
    <inkml:brush xml:id="br0">
      <inkml:brushProperty name="width" value="0.05292" units="cm"/>
      <inkml:brushProperty name="height" value="0.05292" units="cm"/>
      <inkml:brushProperty name="color" value="#FF0000"/>
    </inkml:brush>
  </inkml:definitions>
  <inkml:trace contextRef="#ctx0" brushRef="#br0">2970 7084 63,'0'-15'0,"0"0"0,0 3 0,0 4 5,0-1 21,0 8 35,0-5-12,0 2 16,0 1-23,0 0-26,0 1-16,0 0-98,-1 0-131</inkml:trace>
  <inkml:trace contextRef="#ctx0" brushRef="#br0" timeOffset="13845.0855">1526 14299 970,'-24'-29'46,"6"10"-16,2 7 18,3 2 25,4 6-11,6 4 4,2 0-34,-1 36-32,1 36-16,-2 31 12,3 19 3,0 11 2,0 1 2,9-4-3,-5 4 0,-4-2 0,0-9-77,-4-21-373</inkml:trace>
  <inkml:trace contextRef="#ctx0" brushRef="#br0" timeOffset="14818.452">1450 14241 565,'-5'-2'81,"3"-4"-26,1 4 2,1 2 20,0-2 12,0 2-29,0 0-24,0-3-12,8 0-16,16-3-2,17-2 2,11 2 15,10 3 2,7 3-9,9 0-2,16 0-3,17 0 3,21 0-3,21 0-3,12 9-6,9 3 3,2 0-4,-6 4 1,-8 0-2,-5-2 1,-12 0 4,-1 0-4,-7 0-2,-7 2 1,-3 2-4,-9 1 4,-7-3 0,-10 2 0,-7 1 6,-1 2-6,4-1 0,5 2 0,-1 0 0,3-5-1,-5 6 1,-2-5 0,0 4-1,-1-7-3,-2 2 4,2-3 2,-3 0-1,-3-2-1,-3 0 1,0 3 3,0-6-4,1 3 0,1 2 0,-4-6-1,-3 2 1,-5 3 0,2 0 0,-8-4-4,-4 2 3,-6-3 1,0-4 0,-3 5 2,1-9-2,0 0 0,4 0 3,-1 0-2,0 0 1,3 0-2,2 0 0,6 0 1,4 0 0,-2 0-1,-4-4 0,-11-1 0,-9 1-1,-4 1 0,-8 1 2,-11-3-2,-8 1 0,-12 3-12,-8-6-110,0 1-66,-18-6-129</inkml:trace>
  <inkml:trace contextRef="#ctx0" brushRef="#br0" timeOffset="16897.4944">1429 14437 610,'0'-1'48,"0"1"-46,0 0-2,0 22-11,0 26 11,0 21 22,-4 15-3,-2 19-9,0 7 1,3 6-1,0-9 6,-1-2-14,1-11 5,0-5 2,-3-6-7,3-11-2,-2-9 0,-2-10 1,-1-7-1,-2-11-1,-2-9-69,-1-4-65,-4-8 37,3-4 70,0-6 23,2-4 5,6 0 1,0 0 29,5 0 52,1 0 4,0 0-36,0 0-14,0 0-10,0 0-4,0 0-9,0 0-8,0 0-5,0 0 9,0 0-4,0 0-4,7 0 6,0 5 8,4-2 11,3 3-2,2 2-5,8-2 2,8 3 8,6-6-14,11 3 11,15-1-5,10-2-4,13-3 6,13 0-2,17 4-8,5-4-7,5 0-4,3 0-1,-7 0 2,-2 0-1,-3 0-1,-9 0-1,-2 0 3,-4 0-3,-6 0 1,-2 0 1,-4 0-2,-2 0 1,-4 0-3,-6 5 3,-4-4-1,-2 5 0,-2 0-4,-1 2 4,-1-4 1,-4 3 0,-2 0-2,-1-2 1,2-3 0,-1 1 1,2 1-1,-3-4 0,1 0-1,-1 5 2,2-1 2,2-3-3,-4 7 0,1-3 0,-7-1 0,-4 1 0,-2-1-3,2 1 1,3-2 2,5-1 0,4 3 1,-1-2-1,0 6 0,-4-4 2,0 8-2,-4-5 0,-2 2-1,1-2 2,-1-4-2,1 2 2,-1-6 0,-1 4-1,-1-4 1,1 0 0,-1 4 0,2-4 4,2 0-5,0 0 0,-1 0-2,1 0 2,0 0 4,4 0-4,3 0 0,4 0 0,5 0 0,-3 0 2,-1 0-2,-4-4 2,-1 4-1,0 0-1,-2-4 0,1 4 2,-3-6-2,-3 4 0,-5 0 0,-3 2 0,-4 0 1,-3 0-1,-2 0 2,-5 0-1,-5 0-1,1 0 1,-1 0 1,2 0-2,3 0 0,3 0 0,-2 0 0,2 0-2,-6 0 2,1 0 2,-6 0 1,-1 0-2,-2 0 0,0 0-1,3-5 2,5-2 2,5 1-4,1 2 0,4-5 0,-1 1 1,-6 3-2,-8 1 1,-6-1-1,-9-3-1,-7-2-32,-3-3-65,0-5-114,-16-8-149</inkml:trace>
  <inkml:trace contextRef="#ctx0" brushRef="#br0" timeOffset="17203.0466">7665 14811 795,'-10'-23'17,"7"11"34,3 6 21,0 2-16,0 0 3,0 3 12,0 1-28,-3 0-43,2 11-15,-2 42-2,-3 23 16,3 31 1,2 9 4,1 10-1,0 2 5,0 1-5,0-3 1,0-6 0,0-11-4,-7-21-5,-9-26-700</inkml:trace>
  <inkml:trace contextRef="#ctx0" brushRef="#br0" timeOffset="18440.3077">7566 15458 685,'12'4'41,"32"-2"-41,27-2 0,27 0 12,26 0 59,20 0 16,14-2-40,21 2-19,15 0-12,13 0-6,5 0-4,-10 0-6,-20 0 1,-22 0-1,-25 0 0,-17 11 0,-10-4 2,-11 3-1,-12 0-2,-12 2 0,-12-4 1,-11-4 2,-12 2-2,-6-2 0,-13 0 1,-9-4-1,-6 0 5,-4 0-2,0 0 13,0 2 32,0-2 2,0 0-27,-6 0-1,-12-18-16,-10-2-6,-8-2-3,-4 0-1,-2 0 4,4 1 0,6 1-1,10 8 1,11 3 0,7 5 1,4 3-1,0-2-4,10 0-2,16 2 5,8 1 2,3 0-2,3 12 1,-8 6 0,-10 8-2,-9 2 1,-13 10 1,0 4 0,-30 11 0,-11-9-194,0-8-258</inkml:trace>
  <inkml:trace contextRef="#ctx0" brushRef="#br0" timeOffset="18852.8173">10544 15025 614,'-2'-17'89,"2"8"-28,0 1 26,0 5 4,0 0 15,0 3-26,0 0-68,0 14-12,0 30-6,0 18 6,5 28 9,3 17-1,-4 6 6,1-4 2,-3 0-6,-2-15-1,0-5-6,1-14-1,-1-11-1,4-7-1,-1-15-30,0-12-141,3-12-1,-4-18-2,6 0-68,2-27 68</inkml:trace>
  <inkml:trace contextRef="#ctx0" brushRef="#br0" timeOffset="19940.6829">10649 14875 657,'-11'-22'29,"9"8"1,2 4 33,0 0-17,5 2-18,10-3-10,5 6-9,10 0 0,7 5-7,8-2 5,9 2-6,5 0 1,12 0-1,7 0 5,12 0-4,13-5 1,13-3 0,13-1 1,12 1-4,16 4 2,15 4 19,7 0 30,1 0-39,6 0-8,-3 8-4,8-4 5,1 0-5,-5-4-1,-5 2-4,-13-2 5,-4 0 1,-8 0 3,-10 0-3,-2-2 0,-12-10-1,-9 3 0,-13-8-4,-12 7 4,-17 2 1,-13 2 0,-12-4 0,-12 3 0,-8-2-1,-7 3 3,-2-2-3,0 2 0,2 2 1,3 0-1,5 4 0,-3 0-1,3 0 1,-3 2-1,-3 10 1,-7-6-2,-7 0 1,-6-2-1,-6 3 1,3-7 1,5 0 1,7 0-1,8 0 1,7 0 0,2 0 0,4 0-1,-3 0 0,-6 0-3,-6 0 2,-9 0-3,-9 0 4,-6 0 0,-3 0-1,2 0 1,-1 0 1,-1 0-1,2 0-1,2 0 1,-1 0 6,2 0-5,-2 0-2,-1 0-4,-2 0 1,0 0 2,0 3-5,0 1 7,0 6 0,3 0 2,1 4 7,0 6 1,-2 7 3,2 9 14,-1 14 14,-2 8 7,-1 7-20,3 8-5,-3 3 14,3 0-20,2 5-9,-1-5 4,1 0-7,1-6 2,-4-3-1,-2-5-1,0-7 0,0-2-3,0-7 1,0-4-2,0-2 1,0-3-1,-2-5 3,2-2-3,0-2-1,0-2 0,0-6 0,5 1 1,-3-12-1,3-1 0,-5-6 0,0-2 1,0 0-1,0 0 5,0 0-3,0 0 7,1 0 1,-1-10-10,0-12-70,0-6-154,0 2-213</inkml:trace>
  <inkml:trace contextRef="#ctx0" brushRef="#br0" timeOffset="21216.7772">10698 16016 231,'-15'-4'70,"1"4"-16,9 0 43,2-4 40,3 4-45,0 0-51,0 0-21,10 0-10,15 0 10,15 0 48,12 0-2,13 0-20,10 0-18,9 0 13,11 0 11,15 8-3,16 2-21,14-7-9,14 6-3,6 1-8,2-2-1,-3 2-3,-14-1-3,-12 3-1,-8-3 3,-8 1-3,-7-3 2,-5 4-1,-8-2-2,-3-4 0,-1 2 1,-1 0 1,-1 1-1,-3-3 0,-1 2 1,-3-2 0,-5 0 0,-1-1-1,-1-4 0,-2 0 0,3 0 1,3 5 5,-3-5-6,2 0-4,-3 0 2,2 0 2,2 0 0,1 0 2,2 0-2,-3 0 0,0 0 1,-3 0-3,-3-5 6,-1 1-4,-2-4 0,-2 6 1,-2-5 0,1 2-1,2 5 5,-3-6-5,-1 2-1,-2-1-2,-2 2 3,-1-1-1,-3 4 1,-8-2 0,-9 2 0,-8 0 1,-11 0-2,-6 0 1,-6 0 0,-5 0 0,-1 0 0,-4 0 1,4 0-2,6 0 1,2 0 0,3 0 0,1 0 1,-3 0-1,-1 0 0,-5 0 0,-2 0 0,-6 0 2,0 0-1,0 0 3,0-3-2,0-2-2,0-7-75,-6-2-136,-10-1-37,-3-10-412</inkml:trace>
  <inkml:trace contextRef="#ctx0" brushRef="#br0" timeOffset="23501.9072">15873 15320 632,'87'0'13,"31"5"-2,23 0 45,18 2 3,14 6-29,9 0-5,4 2-23,-4-3-1,-13-2 0,-19-10-1,-27 0 1,-32 0-1,-29 0 4,-25 0-2,-20 0 4,-17-8-1,0-1 19,-14-5 46,-18 2-67,-11-3-3,-12-2-4,-8 8 0,-3-5 0,4 0 4,8 5-2,17 6 0,15-1 2,16 4 0,6 0 0,24 0-16,26 0 16,19 16 18,14 8-1,2 6 6,-7 6-11,-15-5 1,-20 1-6,-19-11-5,-18-1-2,-6 5 0,-25 6 0,-20 6 7,-18 3-7,-8-10-166,5-10-299</inkml:trace>
  <inkml:trace contextRef="#ctx0" brushRef="#br0" timeOffset="23800.934">18002 14807 982,'-2'-35'13,"-4"25"9,6 9 88,0 1-59,0 14-51,0 41 0,0 30 0,0 25 21,0 6 24,6 1-15,-1-1-6,-3-6-9,-2-1-11,0-11-1,0-12-2,-10-12-1,0-19-1,3-16-120,7-16-95,0-20-98</inkml:trace>
  <inkml:trace contextRef="#ctx0" brushRef="#br0" timeOffset="25242.9075">17960 14718 741,'-13'-15'50,"13"6"-16,7 1 52,33 1-58,27-4-9,30 2 20,34 6 9,30-1-9,18 2-7,5-3-15,1-2-10,10-5 0,16-4 17,19 0 29,16 0-38,-1 0-6,-2 2-5,-14-5-2,-15-6 2,-8-3-4,-20-2-2,-18 7 2,-22 4 2,-23 10 0,-22 4-2,-12 5 1,-6 0-1,-5 0 3,-1 5-3,-4 8-2,-5-1 0,1-5 2,0 3-4,-1-3 4,-5-5 0,-12-2 0,-11 0 0,-10 0 0,-2 0 1,4-2 0,8-3-1,8 3 0,4 2 0,-1 0-4,-3 0 4,-6 0 0,-7 0 0,-8 0 0,-6 0-1,-11 0 0,-6 0 1,-4 0 0,0 0-1,0 0-3,0 0 2,0 0-5,0 0-1,0 0 2,0 0 1,0 0-5,0 0 9,-2 2 2,-4 3 2,2-1-3,-1 2 0,0 4-1,-1 2 1,0 7 0,5 3 1,-1 9-1,2 5 5,0 13-2,0 4 2,0 15 1,0 12-1,0 9 2,0-1 2,0 2-3,0-4 3,0 3-7,-1-5 0,-5 0 1,3-8 0,0-3-2,3-7-1,0-8 0,0-8 1,3-1 0,9-14 1,2 1-2,-1-8 1,-2 2 0,1-7-2,-4-5 2,-3-9 0,-2-4-1,-3-2 0,0-3 0,0 0 7,0 0-5,-8 5 1,-17-1-2,-10-3 2,-8 3-1,-5 1 1,-5-1-3,-7-1 1,-9 2-1,-7-3 0,-9 2 2,-10 0-1,-7 4 3,-11-8-4,-9 4 1,-5-2 0,-2 2-1,-1-4 0,2 0 0,0 0-4,0 0 4,3 0 1,2 0 3,5 0-4,-1 0 0,-1 0 0,3 0 0,2 0 0,10 0-2,8 0 0,5 0 2,-4-8 0,-2 2 0,-13-2 0,-7-3 2,-4-1-2,-5-2 0,3 5 0,0-7 1,10 6 1,3-4-4,12 5 2,13 4-2,16 1 4,22 4-4,18 0 1,10 0-1,4 0 2,-5 0 2,-10 4-2,-11 6 0,-11-6 0,-13 1 0,-10 4 1,-4-6-1,1-3 0,7 0 3,14 0-3,14 0 0,21 0 1,13 0-1,8 0 0,2 0-2,0 0-10,2 0 4,19 0 6,11 0 2,15 0 1,6 2-1,8 6-43,-2 5-71,1-4-71,-6 4-23,-10 0-107</inkml:trace>
  <inkml:trace contextRef="#ctx0" brushRef="#br0" timeOffset="26389.8795">22840 15346 693,'13'-12'74,"42"10"-70,25 0-4,22 2 22,22 0-4,13 0-2,11-5 10,10-8 5,-11-5-3,-4-6 14,-12-1-25,-17 6 28,0-2-17,6 7 7,-9 9-8,-12 5 7,-32 0-31,-38 0-2,-18 0-1,-11 0 30,0 0-2,0 0-27,0 0-1,0 0 0,0 0-1,0 0-2,-3 4-1,-10 24 3,2 8 0,3 14 1,-1 12 0,3 2 4,2 5 4,4-11 7,0 0-8,0-10-3,0-2-1,0-6 0,0 1-1,2-2 0,5-3-2,3-4-30,-2-9-324</inkml:trace>
  <inkml:trace contextRef="#ctx0" brushRef="#br0" timeOffset="26644.8811">24099 15990 907,'38'4'22,"30"0"-20,24 1 15,15-5 12,8 0-15,0 0-10,-5 0-4,-9 0-3,-22-8-4,-16 3-20,-20 5-54,-16 0-4,-13 0-4,-14 18-146,-8-4 107</inkml:trace>
  <inkml:trace contextRef="#ctx0" brushRef="#br0" timeOffset="26803.1872">24803 16208 383,'-3'0'170,"3"0"-96,0 0 9,0 0 44,3 0-21,16 0-62,4 0-39,10 0-5,-1 4-6,-7 14-7,-9 2-192,-10 2-101</inkml:trace>
  <inkml:trace contextRef="#ctx0" brushRef="#br0" timeOffset="26936.8871">24508 16473 423,'-19'0'331,"12"0"-296,7 0-35,5 0 16,31 4 17,17 14 11,17 0-44,5-2-335</inkml:trace>
  <inkml:trace contextRef="#ctx0" brushRef="#br0" timeOffset="27098.0852">24472 16744 1028,'-15'-4'75,"15"0"-36,0 4-26,12 0-10,22 0 0,19 17-3,5 2-120,-11-7-593</inkml:trace>
  <inkml:trace contextRef="#ctx0" brushRef="#br0" timeOffset="27228.8408">24329 16964 1025,'-7'0'106,"7"0"-92,29 0 11,29 0-3,28 0-22,17 0-22,1 0-809</inkml:trace>
  <inkml:trace contextRef="#ctx0" brushRef="#br0" timeOffset="34242.1433">2629 14337 406,'0'0'77,"0"0"-77,0 0 2,0 0-2,0 0 11,-1 0 14,1 0-1,0 0-14,0 0-6,0 0-3,0 0 4,0 0-3,0 0 7,0 0-8,0 0 1,0 0 4,0 0-2,0 0 3,0 0-3,0 0-2,0 0-1,0 0-1,0 0-1,0 0 1,0 0 1,0 0 4,0 0-3,0 0 4,0 0 7,0 0 4,0 0-3,0 0-4,0 0 2,0 0 3,0 20-5,0 20-9,0 22 12,0 17 7,4 5-15,-2 8-3,2 5 2,-2-4-1,-2-6 0,4-9 4,-3-11-4,6-13-3,-1-8 0,1-10 0,2-6 0,-4-2 0,3-7 0,-4-3-1,0-9-1,-1-4-2,-1-2-56,-2-3-176,0 0-229</inkml:trace>
  <inkml:trace contextRef="#ctx0" brushRef="#br0" timeOffset="34384.6975">2668 15450 69,'-5'4'303,"4"0"-303,-3 0-21,-1-4-227</inkml:trace>
  <inkml:trace contextRef="#ctx0" brushRef="#br0" timeOffset="34967.7872">2697 14700 233,'-8'-20'59,"0"-1"-44,1 2-4,0-3-3,0 0 37,0 1 17,4 1-30,-1 3 2,4 3 23,-1 6-23,1 0-14,0 8 0,0 0-4,0 0-7,0 4-9,0 25 2,1 26-1,13 25 11,0 27 0,-3 9 6,-1 2-3,-2-11-7,-3-13 7,0-14 2,-3-9-5,-2-4 2,0-4-6,0-10 4,0 0-7,0-7-3,0-10 2,0-4-3,0-6 0,0-4-1,0-5 0,0-2 0,0-3 0,0-7 0,0 0-1,0 3 1,5-4-9,2 0-50,-2 0-11,-5-2-93,0-2-198</inkml:trace>
  <inkml:trace contextRef="#ctx0" brushRef="#br0" timeOffset="36003.789">3819 14575 130,'9'0'18,"-1"-9"-10,1 1-3,1 2 2,0 0 0,2-2 0,-4 4-2,-1-1 0,-1 2-3,-4 3-1,-2 0 18,0 0 65,0 0-42,0 0-20,0 0-19,0 0 2,0 0-3,0 0 3,0 0-5,2 0 4,-1 0 3,1 0 12,-2 0 3,0 0 7,0 0 13,0 0 27,0 0-24,0 0 12,0 0-16,0 0-7,0 0-11,0 0-5,0 0-14,0 0-3,0 20-1,2 26 0,1 21 0,2 31 1,-2 17 6,2 8 1,-2 1 3,1-10 12,-2-5 14,2-10-9,-1-10-5,1-12-14,-4-11-6,3-18 0,1-11-3,-2-5 0,-1-11 0,2-7 1,-3-6-1,0-4 0,2 0 0,0 3 0,-2-4 0,0 1 0,0-4 0,0 0 0,0 0-1,0 0 1,2 0-6,-1 0-107,-1-12-86</inkml:trace>
  <inkml:trace contextRef="#ctx0" brushRef="#br0" timeOffset="37646.2126">5417 14901 207,'-3'0'28,"3"0"-7,0-9-17,0-4-2,0-1-2,0-5 1,0 2 7,-2 3-6,-1 6 5,-2-6 12,-1 5 56,-1 4-36,1 1-2,1-1-11,-2 1 33,3 0-56,-3 0 0,2-2 3,1 6 6,0-8-2,2 4 9,1 1-4,1 0 4,0 1-7,0 2-2,0-2-4,0-2-6,0 0 0,0 0-1,0 3 0,0 1-1,0 0 4,0 0-2,0 0 3,0 0 13,0 0 25,0 0 5,0 0-13,0 0-3,0 0-17,0 0-5,0 9-8,0 35 1,0 29 2,0 23 21,0 12 13,0 0 16,0 0-2,0 3 1,0-9-5,0-3-13,-2-15-14,2-12-10,0-20-7,0-6 1,0-18-4,5-10 0,-1-2 0,-1-12 0,-2-2 1,1-2-2,-2 0 2,1 0 1,-1 0-2,0 0 5,0 0-1,0 0-3,0 0 3,0 0-3,0 0 1,0 0-1,0 0 0,0 0-1,0 0 0,0 0 0,0 0 0,0 0 0,0 0-1,0 0-5,0 0-85,0 4-30,0 4-15,0 6 36,0-1-34,0 1-27,0-5-5,3 3 46,1-2 67,-1 3 53,0-4 19,2 4 31,0 0 2,1-4 10,0 1-25,0-4 8,-3 2-31,0 5-9,-3-13-5</inkml:trace>
  <inkml:trace contextRef="#ctx0" brushRef="#br0" timeOffset="40256.7376">1562 13762 421,'-2'0'57,"2"0"-43,0 0 13,0 0 21,0-3-25,0 3-23,0-1-2,0 1-9,0-2-1,4 0-8,6-2-125,0 0-176</inkml:trace>
  <inkml:trace contextRef="#ctx0" brushRef="#br0" timeOffset="41628.7066">1733 15020 93,'-5'0'58,"1"0"-29,2 0-8,1 0 21,-1 0 32,1 0-19,-2 0-33,1-3-16,-2 1 52,3-2-42,-5 1-1,5-2 2,-2 1-10,1 2 60,0 2-13,2 0-16,0 0-7,0 0-20,0 0-11,0 16-3,0 20 0,0 12 3,0 9 3,0-2-3,0 6 1,0-1-2,0-4 2,0-6-2,2-6 4,0-8-3,1-14 1,-2-3-1,1-11 0,-2-3 0,0-5 0,0 0 7,0 0 8,0-18 20,0-12-19,0-12-16,-2-2 0,-2-9 5,-2-10-5,0-3-1,2-2 1,1 6 0,3 4 0,0 9 1,0 8-2,5 15 0,5 5-2,1 10 2,-1 9-6,4 2 5,1 7-4,2 20 3,1 8 3,-2 0-2,-6 6 2,-6-1 0,-4-4 0,0 2-2,-10-1 1,-10-4-6,0-8-23,0-5 15,3-8 7,6-10 5,1-2 3,3 0-2,2 0 4,4 0-2,1-2 5,0-2 1,0 0-6,10 4-1,11 0 1,6 0 3,6 4-2,9 10 3,3 4-1,2 0-3,-2 0 1,-10-1 1,-5 0-4,-4-2 2,-8-6-93,-3-3-244</inkml:trace>
  <inkml:trace contextRef="#ctx0" brushRef="#br0" timeOffset="41978.7048">2012 15133 488,'-5'-4'84,"2"4"-68,0 0-12,3 0-3,0 8 7,0 14-5,0 6 18,9-2-12,1 1-9,2-9 2,1-6-1,-1-3-1,-1-4 4,-5-5-1,-2 0 1,0 0 13,-2 0 27,1-18 24,-1-4-37,-2-9-20,0 4-6,-4-5-3,-9 2 3,-2-1 0,-2 7-2,0 4-2,6 8-1,3 8-3,4 4-13,4 0-60,0 7-148,10 7-11</inkml:trace>
  <inkml:trace contextRef="#ctx0" brushRef="#br0" timeOffset="42528.707">2188 14913 312,'-7'-9'48,"-2"2"14,4 2 52,0 1-37,3 4 0,1-1-18,1 1-29,0 0-23,0 0-7,0 1-2,0 22-5,0 5 7,0 2 1,6-2-1,-1-5 0,0 0 0,4-5 0,-1-8 0,0 2-1,0-8 2,-1-4-1,1 0 0,-1 0 2,0 0 1,0-4 2,-1-13-4,1 5 3,-4 1-1,1 8-1,-4-3 6,2 6 0,0 0-8,1 0-2,8 0-1,2 6 3,4 5 1,2 4 0,-1-10-1,2-1 1,-1-4-1,-2 0 1,-6 0 0,-1-6 10,-5-14 8,-4-9 36,-1-6-17,0-11-18,0-1-14,-10 6 3,-4 2-8,1 15-2,-1 19-1,-4 5-158,-8 10-408</inkml:trace>
  <inkml:trace contextRef="#ctx0" brushRef="#br0" timeOffset="47416.6539">3383 15279 636,'0'-13'118,"-5"5"-42,-1 2 5,2 4 27,3-1-22,-3 3-18,3 0-42,-2 20-26,-1 29 0,1 18-1,1 4 0,2 1 1,0-2 0,0-3 0,0-3 1,0-1-1,0-10 0,0-5-1,0-3 1,0-10-5,0-12-83,0-9-63,0-10-25,0-4-18,0-18-95</inkml:trace>
  <inkml:trace contextRef="#ctx0" brushRef="#br0" timeOffset="47768.4433">3395 15320 622,'0'-9'37,"0"6"-14,0 3-23,0 0-1,0 0 1,0 22 19,-7 17-7,-8 10-7,-5 6 3,-6-6-7,-3-6 0,-2-5 4,0-8-1,7-12-3,5-6 1,7-6-2,7-6 6,3 0 17,2-10 30,0-24-53,0-11-2,10-6-1,12 2 3,1 1 4,4 11 7,0 12 2,0 6 7,6 10 0,-1 9-15,6 0-5,5 21 2,3 22-1,1 13-1,-10 2-212</inkml:trace>
  <inkml:trace contextRef="#ctx0" brushRef="#br0" timeOffset="48693.6353">2274 16624 609,'-45'-9'36,"1"9"49,2 0-34,3 9 18,2 18 13,2 8-23,7 7-33,7 9-6,11 4-10,10 3-10,0 4 0,8-8 0,16-4 0,4-2 0,4-12-2,7-5 0,2-13 0,2-12 0,5-6 2,-2-2 0,-4-24 0,-4-5-2,-12 4-5,-7-5 3,-8 5 4,-10 1 0,-1 4 3,0 8 2,0 0 4,0 11-4,-4-2 9,-1 5 0,5 0 8,0 0-21,0 0-1,0 8-24,19 10 18,6 4 4,9-4 2,-1-7-1,-1-8 2,-4-3-1,-8 0 2,-8 0-1,-6 0 2,-6 0 2,0-17 7,-4-6 9,-18-5-16,-6-2-3,-6 9 1,-3-2-1,4 9-2,4 5-1,12 4 0,9 5 1,8 0-8,0 0-61,8 0-113,16 5 54,8-5-310</inkml:trace>
  <inkml:trace contextRef="#ctx0" brushRef="#br0" timeOffset="48946.5592">2708 16601 760,'-13'-22'132,"7"4"-103,1 4 64,0 2 0,4 6-17,0 4-27,1 2-30,0 0-19,0 20-9,8 16 7,9 14 2,1 0 0,2 7 2,2-3-2,0-4 0,-2-2 0,-1 1-34,-6-14-203,-5-12-233</inkml:trace>
  <inkml:trace contextRef="#ctx0" brushRef="#br0" timeOffset="49376.1032">2894 16673 301,'-12'-3'379,"7"3"-338,4 0-39,1 0 0,0 3-1,1 23 2,14 1 13,2 5-8,3-11-7,2 2-1,0-9 0,-1-8 3,-3 2-2,-2-8 4,-3 0-1,-1 0 1,0-14 4,-1-12 12,-3-2 1,1-6-17,-4 1 17,0 3 11,-2 10 23,-3 4-3,0 11-9,0 0 5,0 5-12,0 0-5,0 0-24,2 0-8,6 18-9,4 15 7,3-4 2,3 3 0,2-5 0,4-6-1,-1-6-141,-4-7-37,-3-6-37</inkml:trace>
  <inkml:trace contextRef="#ctx0" brushRef="#br0" timeOffset="49938.0906">3277 16637 141,'0'-8'514,"0"6"-475,0-1-38,0 3 4,0 0 5,10 0 3,3 3 20,2 11-10,2 4-18,-6-7 2,-2 1-1,-2-3-6,-4-1 5,-2-3-5,1 0 0,-2-5 9,0 0-1,0 0 6,0 0 4,0 0-5,0 0 2,-2-5-15,-1-16 0,3 1-5,0-2-1,0 5-1,3 8-6,7 1 12,5 6-3,2 2 1,2 0 2,-2 0 1,-1 0-5,-2-4 5,1 1 0,-7-6 0,-1 3 0,-6 6 0,-1 0 1,0 0 16,0 0 6,0 0 31,0 0-33,0 0-15,0 0-6,0 0-3,2 0-10,5 0 8,-1 6 1,4 3 2,-3-9 2,2 0-1,-3 0 0,1 0-9,0 0-17,-3 0 6,-1 0-6,1 0 6,2 0-24,0 0 23,0 0-31,1 0-178</inkml:trace>
  <inkml:trace contextRef="#ctx0" brushRef="#br0" timeOffset="50417.2026">3654 16485 681,'-4'-8'56,"0"4"-39,4 0-14,0 2-2,0-3 1,0 2-2,0 3-4,0-9 3,0 9 0,0-1 1,0 1-1,0 0 1,0 0-1,0 0 2,0 0-1,0 0 2,0 0-2,0 0 1,4 0-1,6 6 1,3 12 14,1 8-1,2 4 1,-4 7 15,-1-2-22,-5 1 5,-2-8 1,-4-6 0,0-5-6,0-7 0,0-10-4,0 0 5,0 0-1,0-5 13,0-27 24,0-8-45,0-8 0,0-1 8,8 8 5,1 9 13,1 15 3,1 14-16,6 3-9,5 26-1,4 26 3,5 21-2,-3 12-4,-9 4-93,-11-5-367</inkml:trace>
  <inkml:trace contextRef="#ctx0" brushRef="#br0" timeOffset="51296.0829">4812 15557 384,'-7'-14'339,"4"9"-271,2 1 0,1 4 19,0 0-51,0 4-13,0 38-21,0 32-1,13 30 19,0 17 30,1 12 4,-2-3 1,-2-6-21,-3-2-10,-1-11-6,1-12-11,-3-15-3,3-17-3,-2-14 1,-2-13-2,-1-8 2,-2-14-2,0-8-8,0-10-73,0 0-24,-10-28-186,-5-21-199</inkml:trace>
  <inkml:trace contextRef="#ctx0" brushRef="#br0" timeOffset="51724.1101">4820 15647 455,'0'-9'80,"0"4"-50,0-1 6,0 2 18,0 0-16,0 4-1,-5-4-20,4 0-10,-1 4-3,-1-4 7,-1 4 54,0 0 2,-6 0-52,-5 21-15,-5 14-3,-7 7 2,-1 6 0,-3-4 0,3-4 1,4-12 0,7-12 2,7-10-2,7-2 0,3-4 1,0 0 4,0-17 6,13-24-5,15-17-6,8-5 0,1 10-2,1 9 2,-1 13 0,0 26-1,5 5 0,4 17-2,8 34 3,5 11-1,-7-4-66,-8 0-478</inkml:trace>
  <inkml:trace contextRef="#ctx0" brushRef="#br0" timeOffset="52427.6132">4065 17660 601,'-32'-18'87,"11"0"-8,7 10-22,8-2 65,4 10-42,2 0-18,0 4-62,20 31-23,16 16 23,7 11 6,4 10 3,-6-10-6,0-4 0,-10-3-1,-4-15 1,-5-14 0,-9-8-2,-3-14-1,-6-4 2,-4-4 10,0-33 93,0-16-10,0-17-83,0-6-8,-4-1 1,1 1 5,0 6-10,0 12 1,3 15-1,0 22-2,0 7 0,7 14-21,8 0-83,10 9-41,0 24-112,6 6-96</inkml:trace>
  <inkml:trace contextRef="#ctx0" brushRef="#br0" timeOffset="53679.9075">4795 17816 515,'0'-4'144,"0"-1"-123,0-7-8,0 1 57,0 3 35,0-2-38,-4 2-15,-7-1-11,0 9 9,-2 0-9,-6 0-26,0 0-7,0 0-6,-1 20-1,3 6 3,4-5-2,3 9-1,6-2 0,4 2-1,0-5-3,7-4 1,8-2-1,2-3 0,1-10 1,-2-6-1,1 0 1,-3 0 2,0-22 2,-4-6-1,0-2 1,0-7 2,-2 5-2,-4 2-2,-1 13 1,-3 6 1,0 8 4,0 3 1,0 0 8,0 0-15,3 0-2,5 0-9,6 17 9,7 1 2,2 0 0,2-6 1,1-5-4,-3-4 3,0-3-4,-3 0-9,0-22-32,-1-5-45,-6-11 2,-3-8 13,-7 0 41,-3 2 20,0 5 14,-2-3 5,-9 2 12,0-5 15,-1 10 27,0 12 16,4 5-9,2 14 26,5 4-23,1 0-54,0 10-15,0 26-13,3 9 13,12 6 0,4-5-1,4-5 1,1-5 0,-3-14 0,-1-5 0,-3-8-1,-4-5 0,-1-4-5,-2 0 3,-3-13 3,1-8 3,-1-7 0,-2 5 1,-2 2-3,0 7 3,-3 5-2,1 4-2,-1 5 1,0 0 0,1 0-1,4 0-7,6 10 2,5 8 5,3-4 1,0 2 0,1-6 0,0-6-1,-1-4-2,0 0 2,-6 0-2,-2-14-32,-4-2-23,-6 2 11,-1 0 21,0 5 18,0 0 2,0 4 4,0 5 1,0-3 0,0 3 0,0 0 5,0 0-5,0 0-5,0 0-2,7 0-3,9 0 9,0 0 0,5 0 1,-3 0 1,2-6 1,-2-2-2,-3-7 0,0 3 2,-1-2-2,-6 1 0,-1-4 3,-3-1-1,0 0 0,-1 1-1,-1 3 0,-2-5 3,0 6 9,0 1 20,-5 5 45,-7 3-4,-3 4-49,-1 0 1,-3 6-19,4 24-4,5 6-2,10 8 0,0-3-1,15-9-1,17-2 0,11-20-1,11-10 2,6-14 5,8-39 0,8-19-5,-3-12-84,-6-6-427</inkml:trace>
  <inkml:trace contextRef="#ctx0" brushRef="#br0" timeOffset="55474.5198">5932 15240 588,'-15'10'36,"0"6"-32,0 8-4,0 11 0,-2 2 6,4 9 10,3 4 4,1-1-11,4-4-1,2-1-5,2-7 2,1-9 4,0-3-4,0-11-4,0-5-1,0-1 0,0-8 1,0 0 4,0 0 17,0 0 52,0 0 0,0-22 8,0-4-72,4-16-6,8-2-8,7-5 3,0-5 1,3-2-2,0 2 4,-1 9-4,-1 6 2,-4 16-2,-3 14-3,-2 9 0,-2 0-4,6 22 5,3 18 0,1 6 4,3 10-1,-2 6 1,1 1 0,-1 1 0,-3 2 0,-4-8-65,-6-6-157,-7-6-372</inkml:trace>
  <inkml:trace contextRef="#ctx0" brushRef="#br0" timeOffset="55661.5853">5914 15625 496,'21'-14'0,"13"-1"-11,5 6 1,7 2 9,1 6-7,3 1-13,5 0-60,-1 0-26,4 0-122</inkml:trace>
  <inkml:trace contextRef="#ctx0" brushRef="#br0" timeOffset="56110.5735">6602 15507 228,'4'-8'137,"-4"-3"7,0 3-10,0 4-30,-8-4-24,-7 4-15,-5 4-18,-3 0-19,-2 0-20,-3 12 1,-3 12-1,5 2-5,3 5-2,6-4 0,8 0-1,9-1 0,0-4-4,7-8-4,14 4 8,2-9-4,5-9 4,2 0 0,2-5 2,-1-21 2,-2-6-4,-4-7-1,-5-7-21,-8 1-2,-7-4 16,-5-1 8,0 2 0,-5 4 4,-9 7 1,0 10 0,-1 8 16,8 14 29,0 3-20,5 2-25,2 4-5,0 28-24,0 10 21,9 11 0,10 5 0,9-11 2,6-2-1,7-14 0,2-7-2,4-11-27,3-13-84,0 0-12,-3-14-83,-8-13-104</inkml:trace>
  <inkml:trace contextRef="#ctx0" brushRef="#br0" timeOffset="56493.9704">7043 15432 84,'0'-24'381,"-7"4"-246,-9 6 1,-1 0-50,-3 4 24,2 8-46,1 2-36,2 0-20,0 12-8,3 11 0,2 3-1,5 1-2,5 1 1,0-5-3,0-8 0,13-1 4,4-10-5,3-4 5,2 0 1,3-4 2,-1-22 4,2-6-4,-2-4-1,-5-8 0,-3 3-1,-5-6 1,-4 2 2,-7 4 0,0-4-1,-5 5 3,-12-4 1,-1 12 7,0 6 5,7 12 42,3 10 12,6 4-27,1 0-45,1 32-10,0 24-6,1 22 15,18 15 0,6-1 1,3 6 0,4 1 0,-2-8-1,-6-12-190,-10-21-162</inkml:trace>
  <inkml:trace contextRef="#ctx0" brushRef="#br0" timeOffset="56741.1511">6589 15859 767,'-26'3'133,"22"0"-84,4-3-49,18 4-24,20-4 21,13 0 3,15-14 8,10-12-7,2-1 4,-3 0-5,-9 5-72,-21 7-129,-22 12-182</inkml:trace>
  <inkml:trace contextRef="#ctx0" brushRef="#br0" timeOffset="56912.9387">6627 16066 552,'-34'14'115,"23"-7"-25,11-7-43,40-12-39,25-29 20,18-12 51,18-8-23,11-4-35,5 0-12,-9 6-9,-22 7-15,-26 14-428</inkml:trace>
  <inkml:trace contextRef="#ctx0" brushRef="#br0" timeOffset="57155.663">7404 15534 1018,'-3'0'0,"3"0"-8,0 0-75,0 0-200</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4-08-08T04:54:15.640"/>
    </inkml:context>
    <inkml:brush xml:id="br0">
      <inkml:brushProperty name="width" value="0.05292" units="cm"/>
      <inkml:brushProperty name="height" value="0.05292" units="cm"/>
      <inkml:brushProperty name="color" value="#FF0000"/>
    </inkml:brush>
  </inkml:definitions>
  <inkml:trace contextRef="#ctx0" brushRef="#br0">1797 1327 736,'-5'-17'36,"1"3"2,4-5 17,-2 1 12,0 0 27,1 3 18,1 4-51,-2 2-16,2 8-3,0 1-3,-2 0-6,2 12-33,0 38-25,-3 25 25,3 17 3,0 4-2,0-2 3,0-6-3,0-8-1,0-9 2,0-7 1,0-12-6,0-12-13,0-13-114,0-18-56,3-9-45,10-14-111</inkml:trace>
  <inkml:trace contextRef="#ctx0" brushRef="#br0" timeOffset="864.9455">2049 1616 667,'0'0'54,"1"0"-53,4 14-1,0 8 55,0 11 5,0 2-4,-1 3-28,0 2-7,0 0-1,-4 1-3,0-7-2,2-6-3,-2-4-4,0-10-4,0-5 2,0-9-5,1 0 2,-1 0 9,4 0 16,-2-9 49,9-21-19,4-10-54,7-6-4,2 2 0,1 7-1,0 11 1,-4 14-7,-3 11 2,0 1 2,4 5-6,1 22 1,3 4 6,2 8 2,-2-3 0,-2-4-2,3-4-17,-2-8-75,-1-5-20,2-12-17,-1-3 13,2-8-47,1-21 43,-1-4 70,-3-5 52,-6 2 23,-4-1 68,-8 5 40,-2 6 1,-4 6-45,0 10 21,0 6-18,0 4-10,0 0-50,0 6-30,0 28-27,0 14 27,0 14 0,0 12 0,0 3 5,0 5-3,0 0 9,0-6-10,0-13 1,0-15-1,-4-17-1,-1-11 5,-1-8 1,1-12 5,-2 0 14,-3 0 45,-2-25-41,-1-13-16,3-15-4,3-17-5,7-12-1,0-8-2,1-4 0,15 4-2,2 13 2,0 15 2,1 18-3,1 19-6,2 13 2,-1 9-4,2 3-3,5 15 8,-1 16-2,-2 10 3,-4-2 0,-7-2 2,-8-5-3,-6-6 3,0 0-7,-18-2-22,-17 0-26,-11 1-21,-4-8-38,2-3-18,9-8 12,15-6-50,16 0 11</inkml:trace>
  <inkml:trace contextRef="#ctx0" brushRef="#br0" timeOffset="1592.4365">3014 1756 773,'0'-4'111,"0"0"-84,0 0 70,0 3 23,0-2-32,0 1-23,0 0-31,0 2-18,0 0-12,0 0 3,0 0-1,0 0-6,0 0-1,0 0-11,0 8-2,0 21 5,0 4 9,0 3 0,7 1 0,3-6 0,2-2 4,2-3-3,2-3 0,-1-9 1,-2-3-2,-1-7 3,0-4 0,2 0 1,6-15 4,1-14 0,-1-5-6,-4-2 0,-3-3-1,-6 6 5,-1 7-3,-3 5-1,-3 14 2,0 5 10,0 2-1,1 3-13,3 25-23,4 11 18,4 7 5,3 0 0,5-7 0,3-10 0,8-7 4,4-15-2,10-7 2,5-11 2,5-33 3,-3-12-4,-9-12 0,-9-10-3,-11-7 2,-13-6 0,-10-8-2,0-5 0,-19-1-1,-11 11 2,-2 17-1,3 24 0,5 23 10,4 19 16,4 11-10,-2 32-18,1 37-6,2 23 3,8 20 3,7 6 1,8 3-1,23-3-1,5-7 1,1-7 0,-6-12 1,-3-9 1,-10-10-2,-5-16-14,-11-15-102,-2-16-84,-10-19-164</inkml:trace>
  <inkml:trace contextRef="#ctx0" brushRef="#br0" timeOffset="1763.7521">3434 1828 873,'33'-12'29,"9"-2"-28,5 3 7,-2-3 33,-8 3-25,-8 3-13,-2 6-3,-8-2-12,-9-2-299</inkml:trace>
  <inkml:trace contextRef="#ctx0" brushRef="#br0" timeOffset="2538.1993">4487 1784 817,'0'0'141,"0"0"-137,16 0 4,6-6-8,3-4 73,6 2-20,10-4-38,2 2-10,0 3-5,-4-2 0,-6 6-3,-8-2-42,-5-1-148,-4-2-171</inkml:trace>
  <inkml:trace contextRef="#ctx0" brushRef="#br0" timeOffset="3198.2648">5726 1722 707,'-13'-14'74,"4"0"-53,5-2 87,2-6-9,2-4-20,2-3-45,21 0-24,10 0-9,8 7-1,4 9-2,0 7 2,-3 6-1,-9 4-4,-12 29-3,-9 14-2,-12 13 8,0 6 1,-28 2-4,-17-3-36,-9-7-4,0-8 17,-2-8 25,9-6 3,9-10-1,11-6 1,12-10 1,10-5-1,5-5 2,0 0 11,9 0 2,20-3-3,15-13 20,14 0-13,12-2-11,6 6-8,1-1 0,-4 8-2,-3-2-25,-6-7-163,-6-1-152</inkml:trace>
  <inkml:trace contextRef="#ctx0" brushRef="#br0" timeOffset="3438.9514">6418 1620 884,'-3'-19'54,"3"4"-32,0 7 46,0 4 49,0 4-50,0 0-49,1 6-18,6 20-17,2 16 15,-5 6 1,-1 4 1,0 2 1,-3-1 1,0-3-2,0-6 0,-6-5-82,-2-8-112,3-19-55,0-12-275</inkml:trace>
  <inkml:trace contextRef="#ctx0" brushRef="#br0" timeOffset="3714.5225">6373 1639 693,'-15'-35'53,"5"9"-10,5 10 47,5 4 34,0 4-16,5 1-50,27 6-45,20 1-11,16 0 6,7 16-6,1 14 2,-10 8-4,-14 6-1,-17 0 1,-15 2-1,-13-2-1,-7-5 2,-9-3 1,-23-6 3,-12-6 2,-11-5 1,-9-2-7,-1-9-20,3-8-50,14 0-61,16-4-51,22-22-132</inkml:trace>
  <inkml:trace contextRef="#ctx0" brushRef="#br0" timeOffset="4178.893">7659 1659 1181,'-3'3'25,"-8"11"-25,-7 8-9,-10 11 9,-7 4 0,-1 5 0,-1 3 0,3-5-1,9-8 2,5-8 0,11-8-1,3-10-15,5-6-10,1 0 18,0-17 6,0-14-30,5-11 17,12-6 10,0-7 2,5-3 2,2 2 0,-1 3 4,4 6 2,0 11 21,-1 8-10,2 11-1,-1 9-5,1 8-9,-2 7-1,2 27-1,1 17-6,-2 12 6,-9 11 0,-6 4 1,-12 7 2,0 1-3,-22-2-42,-14-2-128,-5-14-88,-2-15-271</inkml:trace>
  <inkml:trace contextRef="#ctx0" brushRef="#br0" timeOffset="4607.264">7311 1824 687,'23'-35'14,"20"2"-14,19 3-1,13 6 1,12 7-5,7 6-30,-4 5-49,-11 4-20,-21 2 62,-17 0 41,-18 0 1,-12 0 60,-5 0 47,-6 0-2,0 0-11,0 10-16,1 4-25,4 10 28,-2 6-18,4 8-32,-2 4-3,-1 1-18,1-3-5,0-6 1,-5-6-4,0-9 1,0-5 6,0-11-9,0-3 5,0 0 15,0-6-4,-7-17-7,-2-6-3,2-5 1,7-2-7,0-8 0,7-2-1,20-1-3,7 9-56,4 9-56,0 8-44,0 11-32,-7 4-115</inkml:trace>
  <inkml:trace contextRef="#ctx0" brushRef="#br0" timeOffset="4851.8836">8283 1634 119,'2'0'236,"-2"0"-96,0 0-69,0 16-22,2 10 108,-1 6-70,4 6-18,0 0-15,1 2 2,0-1-13,-2-9-24,0-5-8,-4-8-8,0-10 3,0-2-4,0-5 11,0 0 3,-5 0-2,-1-6-6,0-17 3,6-4-1,0-9-9,16-5-1,13 0-2,13 2-20,9 10-67,7 4-105,3 13-60,-1 8-148</inkml:trace>
  <inkml:trace contextRef="#ctx0" brushRef="#br0" timeOffset="5334.2163">8881 1755 379,'0'5'79,"0"1"21,0-4-56,0-2 62,0 0-5,0 0-26,0 0-18,0 0-9,0 0 22,0 0-4,0 0-27,-3-10-31,-7 0-6,-3 0 4,-2 3 3,-3 5-5,-4 2 2,-7 0-1,-5 4-3,-2 15 1,-1 9-1,5 2 1,7-2-3,8 1 0,10-3-2,7-2 2,0-4-1,3-4 1,10-4 1,0-4 1,3-8 3,7 0-3,2 0 3,5-24 1,1-2-5,-4-6-1,-1 0 1,-10 4 3,-4 7-3,-5 7 11,-7 10 50,0 4 6,0 0-34,0 0-20,0 0-14,0 4-12,4 21-2,3 6 13,2 1 1,1 1 0,0-6-1,1-2-50,1-6-57,3-8-47,8-11-112,7 0-97</inkml:trace>
  <inkml:trace contextRef="#ctx0" brushRef="#br0" timeOffset="5808.2562">9130 1726 703,'0'-14'85,"0"8"-34,0 6 68,0 0-9,0 0-64,-5 20-44,-6 14 0,-1 4 1,7 1 4,5-7-5,0-5 3,8-5-5,12-5 8,7-10-6,8-7 7,9 0 1,5-21-2,2-14-2,-2-2-6,-10-3 6,-10 1-5,-11 3 5,-4 7-2,-11 9-4,1 9 13,-4 10 25,0 1-23,0 19-15,0 33-24,-6 23 24,-2 16 4,0 16-3,1 11-2,-2 1 1,1-7-1,-4-16 1,-5-19 0,-5-19 1,-10-12 3,-5-16-3,-1-16 5,6-12 4,6-2 32,12-14 17,12-25-12,2-12-32,32-20-15,24-15 0,14-14-2,12-6 0,7 3 0,-2 13-32,2 10-84,3 10-206</inkml:trace>
  <inkml:trace contextRef="#ctx0" brushRef="#br0" timeOffset="5950.6655">10664 1847 1104,'-15'0'175,"9"0"-170,6 0-5,0 0 0,0 0 10,0 0-10,0-24-243</inkml:trace>
  <inkml:trace contextRef="#ctx0" brushRef="#br0" timeOffset="17716.4247">1508 2127 84,'-8'0'107,"0"0"-107,1 0 0,-1 0 25,2 0 44,0 0-27,5 0-12,-2 0-2,3 0 6,0 0 3,0 0 14,0 0 0,0 0-17,0 0-4,0 0-2,0 0-7,10 0-17,13 0 0,15 0-4,9-6 3,8-4-1,2 6-2,-2 3 0,0 1 1,-3 0-1,-10 12-26,-11 0-213</inkml:trace>
  <inkml:trace contextRef="#ctx0" brushRef="#br0" timeOffset="18517.7388">1477 1359 254,'-3'-3'19,"3"1"27,0-3-23,0 3 50,0-1-25,0-2 2,0 1-35,0 0-9,0 0 16,5 0 5,3-2-9,3-1 1,6 4-7,8-5-5,12 0-4,8-2 1,10-2-4,4 4 0,4-1-1,4 4-1,0 3-6,-7-4-168</inkml:trace>
  <inkml:trace contextRef="#ctx0" brushRef="#br0" timeOffset="30474.0911">1280 9196 667,'-4'0'20,"4"-5"-20,16-9-360</inkml:trace>
  <inkml:trace contextRef="#ctx0" brushRef="#br0" timeOffset="727509.996">5494 3080 1016,'-22'10'3,"3"13"3,4 12-2,0 8-4,6 3 0,-3 8 1,3 2 0,1 0-1,3 3 6,-2-1-6,1-7 0,-2-5 0,-1-10-2,1-13 2,3-14 0,3-9-3,-1 0 0,3-28-89,0-16-29,0-14 89,0-4 32,0-1 2,0 2 3,-5 11 8,2 13 18,-1 11 43,4 14-4,0 6-21,0 6-35,10 0-14,13 8-4,13 24 4,6 9 0,6 7 2,2 2-1,0 1-1,-1 1 0,-2-9-1,-4-7-1,-3-17-10,-2-8-32,-11-11-10,-7 0-8,-7-17 23,-9-18 33,-4-5 6,0-6 0,-8-6 4,-11-5 15,0-2 21,-2-10 6,5 0-9,4 6-18,3 13 24,5 20-4,1 13-9,2 12-22,1 5-5,0 0-3,0 14-28,1 21 15,15 14-7,2 1-173,6-6-159</inkml:trace>
  <inkml:trace contextRef="#ctx0" brushRef="#br0" timeOffset="727892.6797">6137 3352 795,'0'-5'151,"0"0"-114,0 1 42,-5 3 29,-2-2-53,1 3-27,1 0-14,-1 0-13,-6 26-1,-3 17-5,1 9 5,3 4-1,6-4 1,5-3-3,0-11 0,15-8-5,6-9 5,7-13 3,1-8 1,0 0 4,-3-28-3,-3-15 5,-4-14-3,-7-3 2,-12 2-1,0 4 3,-9 12-2,-13 9-1,-4 13-2,-3 16-3,-2 4-10,-3 14-2,6 25-58,10 5-162,16-9-160</inkml:trace>
  <inkml:trace contextRef="#ctx0" brushRef="#br0" timeOffset="728067.085">6559 3534 1150,'-22'0'75,"8"0"-53,8 0-17,6-5 42,0 3-30,0-2-17,0 2-10,15 1-43,10-5-94,7-3-183</inkml:trace>
  <inkml:trace contextRef="#ctx0" brushRef="#br0" timeOffset="728740.4047">6911 3410 982,'-10'-7'124,"3"4"-41,4 1 10,0 0-32,-1 2-11,4 0-29,0 0-21,-3 7-6,-2 15 0,2 9 6,3 6 0,0-3-2,0-2-2,4-4-2,12-8 3,-3-6 3,-1-8 0,1-6-1,-3 0 1,-2-10 13,1-18-3,-4-8-7,-5-3 5,0 1-6,0 4 1,-7 6 5,-6 5-3,1 9-5,2 6-1,3 6 1,7 2-12,0 0 5,0 2-20,0 13-2,19 1-10,7-7-53,9-9 7,9 0 26,-2-14 14,-1-12 29,-7-1 16,-9 1 0,-9 4 8,-4 6 13,-5 8 44,-7 6-2,0 2-14,3 0-45,6 28-3,5 23-1,7 29 5,-4 18 0,-5 16 0,-11 3-3,-1-15 3,0-16-4,-3-16-1,-16-16 0,-4-16 4,-10-12 3,-4-13 2,-2-13 11,2 0 11,8-32 39,6-17-27,12-11-25,11-9-17,8-8-1,34-6 0,22-3-2,18 2-5,6 10-106,-1 14-98,-13 19-248</inkml:trace>
  <inkml:trace contextRef="#ctx0" brushRef="#br0" timeOffset="729360.9586">7642 3615 813,'0'0'137,"0"0"-136,6-6 1,14-11 50,7 2 21,6 1-29,5 2-26,-6 7-12,-5 5-2,-6 0-2,-8 3 1,-5 19 0,-6-1-3,-2 4 7,0-1-2,-10-2 1,-7-4-1,-1-6 2,2-4-5,4-6-1,6-2 1,6 0 5,0-12-7,5-17-12,21-15 1,12-5 7,10 1-1,8 0-23,-1 7-28,-2 12 16,-3 7 23,-7 8 12,-7 7 4,-11 6 1,-12 1-3,-8 0 3,-5 0-1,0 0 1,0 18 15,-8 5 1,-4 7 14,-3-1 3,3 0-15,6 0 0,3-3-7,3-6-9,0-2 2,0-4-1,6 0-2,7-6 3,4-4-2,5-4 6,0 0-2,-1-6-2,-6-12 0,-4-4 9,-4-4 30,-3-2 7,-3 0-20,-1-2-5,0 4-5,0 3-4,-9 7-7,-4 7-6,-1 9-3,-1 0-5,-3 7-12,3 24-32,5 5-70,5 0-114,5-6-299</inkml:trace>
  <inkml:trace contextRef="#ctx0" brushRef="#br0" timeOffset="729940.1292">8511 3505 1012,'0'-14'87,"0"-1"-47,0 4 74,0 2 24,0 4-66,0 3-43,0 2-6,0 0-4,-4 0-8,4 0-9,0 0-2,-5 13-12,3 13 7,-6 7 5,3 3 0,3-4 0,2-3 0,0-6 0,0-1-3,9-5 3,8-6 3,-1-3-3,2-6 0,3-2 4,3 0-2,5-16 0,-3-10 0,2-2-3,-7 2 2,-4 6-1,-7 8 0,-5 6 4,-4 2-3,-1 4 0,0 0 0,0 0-1,0 0-1,2 0-6,3 0 5,3 0-3,-1 6 4,3-4 0,0-2 1,-1 0 1,0 0 3,4-18 2,-1-10-2,1-4-3,-2-2 1,-2 2 1,-3 0 0,-1 4-2,0 3-1,-3 9 2,0 6-2,-2 7-2,0 0 2,0 3-9,3 0-52,5 16-84,1 8-7,3 0-182</inkml:trace>
  <inkml:trace contextRef="#ctx0" brushRef="#br0" timeOffset="730256.4353">9280 3409 862,'-6'-14'170,"-7"-2"-91,-3 1 39,2 1-17,-3 2-5,3 5-43,1 2-33,2 3-8,-5 2-9,3 0-3,0 0 0,3 13-1,4 0-3,6 6-1,0 4-2,7 6 2,16-1 0,8-1 5,-1-4 3,-4-2-2,-7-7 1,-10-7-2,-9-2 2,0 8-1,-28 9-1,-28 10 7,-25 8-7,-10 3-3,5-5-73,20-10-134,33-15-466</inkml:trace>
  <inkml:trace contextRef="#ctx0" brushRef="#br0" timeOffset="730452.8129">9535 3756 546,'7'6'629,"-3"2"-629,-1 4-5,-3 4 5,0 6 1,-9 9 6,-20 4-7,-9 0-186,-6-8-611</inkml:trace>
  <inkml:trace contextRef="#ctx0" brushRef="#br0" timeOffset="731396.2742">10409 3296 375,'15'-12'79,"-5"1"-4,-7 2 81,-3 3 5,0 0 28,0 0-67,-10 2-37,-8 2-14,-11 2-34,-11 0-17,-5 26-9,-10 10-6,2 14 5,4 7 5,12 1-10,17 2-5,17-7 0,6-4-7,39-8-1,23-15 8,24-19 0,16-7 3,3-18-3,-5-22-23,-17-10-37,-17-4 18,-20 1 25,-24 12 11,-15 8 6,-10 14 12,-15 5 5,-10 7-2,-8 7 5,-2 0-5,2 13 1,1 18-12,8 10-3,7 2-2,8 4-2,9-4 0,0-8-3,16-3 5,15-6 0,4-10 1,8-9 1,-4-7 3,-2-2-1,-9-24 0,-6-6 1,-9-7 4,-9-1 0,-4-2 0,0 3 3,-17 4-2,-6 7-6,-1 10-1,3 7-2,2 7-4,7 4-16,4 0-50,7 18-91,1 2-116,11-15-128</inkml:trace>
  <inkml:trace contextRef="#ctx0" brushRef="#br0" timeOffset="731647.9387">11062 3232 1030,'0'-24'117,"0"7"-48,0 2 47,0 7 9,0 4-34,0 4-48,0 0-30,0 0-13,0 20-11,0 18 7,2 18 4,4 11 3,0 9-3,-3 5 2,-2-2-4,1-5 2,2-12-106,0-13-91,3-17-140,3-18-313</inkml:trace>
  <inkml:trace contextRef="#ctx0" brushRef="#br0" timeOffset="732031.6808">11313 3418 780,'0'-37'92,"0"16"16,0 11 38,-2 7 8,0 3-51,0 0-60,2 0-43,0 5-3,0 20-5,0 5 6,2 4 4,10-7-2,1-2 0,1-5 0,0-8-2,3-8 2,-2-4 5,1 0-5,-2-22 8,2-4 2,-3-6-5,0 0-4,-1 2 6,-4 3 4,-1 5 5,-5 8 5,0 6 14,-1 6 2,-1 2-10,0 0-27,2 0 0,5 12-10,2 18 7,6 9 3,-3 1 1,0 0-1,-1-1-1,-1-2-91,-4-7-87,1-12-167,-4-16-390</inkml:trace>
  <inkml:trace contextRef="#ctx0" brushRef="#br0" timeOffset="732549.76">11674 3316 957,'11'-20'94,"4"8"-67,-1 10 62,0 2 14,2 0-61,4 24-26,2 8-2,-6 4-5,-4 7-3,-7 3-2,-5-7 3,0-2-3,0-16 0,0-8-3,-2-11 1,2-2 0,-1 0 4,-1 0 0,1-4 2,1-12-2,0-8-6,0-2-3,8 0-4,9 2-3,0 6 0,2 4 0,-2 8 1,-4 3-2,-3 3 6,-1 0 1,-4 4-2,-2 8 1,1-1 1,-2 1 1,2-3 3,-4-3 0,6-3-1,-4-3 1,1 0 0,6 0 1,1-15 7,1-6-4,2-5-2,2 4 3,-3 6 7,4 5 9,-2 7-10,-1 4-10,1 0-1,0 7-3,-2 14 3,-1 8 0,-6 0-1,-3 2 1,-2-5-49,0-4-53,0-9-54,-9-10-56,5-3-73</inkml:trace>
  <inkml:trace contextRef="#ctx0" brushRef="#br0" timeOffset="733180.2672">12197 3302 692,'13'-14'128,"-4"8"-58,2 6 54,-1 0-29,2 5-40,3 17 2,-2 7-16,-1 4-19,-5 1-13,-2 0 3,-4-5-7,-1-6 0,0-7-1,0-10-2,0-6 4,2 0 1,1 0 5,-3-6 16,0-13 7,3-13-34,1 1-1,11-3 0,0 3-1,2 8-3,1 7 2,0 9-3,1 7 4,0 0-3,-3 10 2,-3 18-4,-4 4 3,-4 7 2,-5 3 1,0 0-1,0-3-7,0-5-39,0-13-38,0-7-6,0-11-7,8-3 10,20-11 65,11-25 23,6-8 0,-1-4 1,-6 1 9,-5 2 11,-8 5 48,-8 2 9,-3 4-2,-7 9 9,-2 1-10,-5 8-9,0 4-29,0 8-3,0 2-5,0 2-2,0 0-27,0 0-7,0 10-2,0 12 3,1 10 4,11 3 4,2 2-4,6 6 6,4 4-6,4 8 4,-3-1 0,-5-1 5,-13-8-3,-7 0-4,-27 1 0,-24 0 1,-16-3-1,-3-8-46,9-15-117,23-20-261</inkml:trace>
  <inkml:trace contextRef="#ctx0" brushRef="#br0" timeOffset="733935.9382">14197 3009 1186,'-47'0'13,"-3"3"14,-5 42-25,-3 20 3,2 13 9,8 13 35,16 2-17,20-1-20,12-5-3,22-11-8,30-12-1,20-15 2,15-19-2,17-19-15,2-11-179,-7-11-275</inkml:trace>
  <inkml:trace contextRef="#ctx0" brushRef="#br0" timeOffset="734462.3905">14627 3349 1116,'-22'-12'32,"12"8"-20,6 4 15,2 0 11,2 0-23,0 26-7,0 13 7,3 16 12,7 1-20,-2-2-5,-1-5 0,-4-11 2,-2-11-3,-1-6 3,0-10-2,0-8 1,0-3 7,0 0 4,-3-9-1,-4-17-5,1-8-7,6-5-1,0-8-1,13 1-5,14 8 3,8 7 1,5 14 0,3 13-1,1 4 1,-4 9-1,-8 20-2,-8 9 1,-7-1-5,-10-8 6,-1-9-4,-6-11 3,0-6 3,0-3 0,0 0 1,0 0 9,0-8-2,0-16-3,1-5-3,10 0-2,5 3 1,1 3-6,-1 8 5,0 4 0,1 11 0,4 0-2,-1 5 1,0 19-2,2 8 4,-6 11-1,-4 3-1,-6-1 1,-6 3-83,0-5-148,-5-7-133</inkml:trace>
  <inkml:trace contextRef="#ctx0" brushRef="#br0" timeOffset="734651.6375">15354 3709 435,'0'-1'723,"0"1"-701,0 0-22,0 9 0,0 9 3,1 9 7,-1-1-4,0 0-2,0-2-4,0-4-5,-1-10-171,-5-10-164</inkml:trace>
  <inkml:trace contextRef="#ctx0" brushRef="#br0" timeOffset="735017.897">15668 3363 948,'0'-16'133,"0"10"-76,1 3 3,4 3 14,0 0-34,7 7-38,3 12 0,3 13 4,-6 2-1,-7-1-3,-5-1-1,0-7 8,0-8-6,0-8-2,0-9 2,0 0 1,0 0 2,0-7 8,0-18-11,6-10-3,13-7-3,8 0 1,6 6 0,4 5 4,1 12-1,-5 8 2,-4 11 2,-4 0-3,-3 12-2,-5 20-1,-7 13 1,-10 3 0,0 8-15,-15-6-135,-19-10-212</inkml:trace>
  <inkml:trace contextRef="#ctx0" brushRef="#br0" timeOffset="735243.286">16148 3023 1427,'19'-2'78,"14"2"-73,16 14 11,8 20 46,-3 10-23,2 9-10,-14 13-3,-12 16-18,-25 14-8,-13 19-1,-49 10 1,-27 7-117,-23-10-236</inkml:trace>
  <inkml:trace contextRef="#ctx0" brushRef="#br0" timeOffset="745197.8809">5382 4368 306,'-15'0'57,"-2"0"-37,2 9 18,-2 0 28,4 0 13,3-1-7,2 2-28,-1-3-4,6-4 19,0 1-6,3-4-1,0 0-10,0 0-19,0 0-3,15 0-7,18 0 7,16 0 4,13 0-9,6 0-13,-1 0-1,-7 0-1,-11 3-2,-16 8 0,-9 7-6,-11 1-16,-12 0-26,-1 4-48,-5-4-14,-18-1 31,-5-5 21,-2-5 7,-2-8 49,3 0 4,3 0 8,2-3 19,7-12 23,1-2 6,8-1-11,-1-1-3,4 2 3,3 6 20,2 3-2,0 4-22,0 4-16,0 0-19,0 9-6,0 27-1,0 17 1,0 8 0,0 6 0,0 5 0,-1-2 0,-6 3-6,1-1-9,2-8-123,4-10-123</inkml:trace>
  <inkml:trace contextRef="#ctx0" brushRef="#br0" timeOffset="745582.4657">5904 4850 732,'0'-19'20,"-10"11"6,-4 1-4,0 7 18,-2 0-7,1 0-16,2 17-9,1 10-7,9 9-1,3 0 6,0 3-2,15-5-3,12-2 6,8-6-4,8-6 2,0-11-2,2-9-1,-6 0 7,-6-13-7,-11-13-2,-3-7 2,-8-4 2,-6-4-4,-5-2 0,-5-3 3,-23 5-2,-11 4 0,-5 14-2,-1 9-2,4 12 3,7 2-6,8 6 3,14 16-20,12 5-66,5-6-50,34-7-121</inkml:trace>
  <inkml:trace contextRef="#ctx0" brushRef="#br0" timeOffset="745806.8942">6423 4578 789,'-14'-18'81,"4"13"-45,4 5 9,1 0-11,2 12-23,-1 29-11,4 17 2,0 12 3,0 8-5,0 3-2,0-1-2,0-4 3,0-2-5,0-12-16,4-11-154,4-23-61,0-23-257</inkml:trace>
  <inkml:trace contextRef="#ctx0" brushRef="#br0" timeOffset="746473.6866">6425 4763 249,'-5'-25'249,"1"11"-182,3 10-7,1 4-21,0 0-21,15 2-15,15 16-2,7 3 2,14-2 1,2 6-3,2-6-1,3-2-4,1-3 3,-4-6-1,-6-4-29,-8-3-44,-13-1 16,-13 0 49,-15 0 10,0 0 62,-10 0 23,-13-1-21,-6-1-24,-6 2-5,-1 0 10,-2 0-17,7 9-7,6 6-11,10-1 5,8 4-14,7-2-1,0 2 0,9-2 0,17-6 6,10-3-5,3-7-2,5 0 4,-4 0-6,-7-5-2,-7-5 4,-11-1-5,-5 6 6,-7 3 1,-2 0 1,-1 2 1,0 0 8,0 0-11,5 0-5,5 6 5,6 10 0,5-3 0,8-6 4,6-5-4,4-2 0,0 0 0,1-22 2,1-8-1,-8-11-1,-6-7 0,-7-10 0,-10-6 0,-6-2 10,-4-1-8,0 8 15,-11 9 31,-7 19 11,-2 18 25,0 13-52,5 22-23,0 33-9,7 24-1,8 13 1,8 4-1,27 4 1,8-1 0,2-7-18,0-13-239,-7-25-446</inkml:trace>
  <inkml:trace contextRef="#ctx0" brushRef="#br0" timeOffset="746975.6561">7949 4935 773,'20'-3'0,"8"1"-4,6-3 4,1-2-1,-4-2 2,-3-1 1,-11-3-2,-7-2 5,-10-6-3,0 2 20,-8-3 79,-18 4-69,-4 7 6,-2 6-23,0 5 3,4 12 2,6 20-12,8 9-7,11 8 4,3 3-5,22-5 1,20 0-1,10-15 0,1-15 1,3-14-1,-3-3-2,-1-32-40,1-18-24,-6-6 25,-7-6 34,-15 0 7,-13 4 6,-9 3 14,-3 7 34,0 14 13,0 12 11,0 14-3,-5 8-25,-3 0-24,3 25-25,-8 26-1,1 17-1,-1 10 0,6 7 1,1 3-1,6 4-1,0 0-7,0-13-125,0-23-274</inkml:trace>
  <inkml:trace contextRef="#ctx0" brushRef="#br0" timeOffset="747321.2433">8646 5013 840,'0'-8'58,"0"3"-54,11-2 1,15-3 1,0 0-2,4-2-4,-8 1 0,-7 2 1,-8-5 1,-7-2 8,0-3-2,-20-1 27,-12 6-5,-6 5-5,-3 5-2,4 4 9,8 0-13,7 13-10,8 18-9,9 5-2,5 8 0,9 0 1,23 2 1,10-8 0,7-8-4,3-14-73,-5-14-96,-5-2-42,-4-20-105</inkml:trace>
  <inkml:trace contextRef="#ctx0" brushRef="#br0" timeOffset="747838.0534">8935 5005 147,'13'-44'295,"-5"-1"-94,0 6-89,-3 4 40,2 9-75,-3 8 13,-1 11 3,-1 7-60,3 0-29,5 4-4,3 22-6,7 11 2,-1 9 5,-2 5-1,-4-3 0,-5-5 0,-4-11 0,-3-13 0,1-12 1,-1-7 0,-1 0 2,2-12 16,-2-9-18,4-7-1,4-2 0,4 0-1,2 0 1,4 4 0,-1 6 0,2 8-5,0 6 5,1 3-2,0 3 0,2 0 0,-1 0 1,-3 0 0,-4 9-5,-2-4 6,-6 2 0,1-3-4,-3-2 4,-1-1 0,-2-1 0,1 0 1,1 0-1,4 0 7,5 0-4,2-5-2,5-9 1,3 0 0,1 4-2,4-1 2,3 4-2,0 4 0,-2 3-1,-3 0 0,-5 10 0,-8 16-4,-10 11 1,-2 11 0,-8 8-1,-24 9 1,-12-2-22,-7 2-121,-7-11-105,7-14-246</inkml:trace>
  <inkml:trace contextRef="#ctx0" brushRef="#br0" timeOffset="748707.175">9800 5005 556,'52'-24'0,"0"0"0,-7 2 5,-11 1 91,-17 6-15,-13 0-7,-4 2 23,-17 0-47,-18 5-32,-11 8 2,-8 0-11,3 5 3,8 19 8,5 8-8,12 6-7,9 6-2,13 6-2,4-1 0,10-5 0,21-9 4,13-10-1,4-15-4,10-10-1,0-3-7,7-27-58,-3-7 7,-8-7 21,-9 1 37,-19 2 1,-15 4 0,-8 1 12,-3 8 20,0 10 25,0 6 6,0 6 5,0 6-34,-6 0-31,0 11-3,-2 21-2,-1 9 0,3 4 4,5 1-2,1-3 5,0-7-3,0-8-2,4-11 4,3-8-2,-1-9 3,6 0 0,4-20 7,6-12-11,2-6 3,6-2-4,-3 2 2,-2 8-2,-5 8-1,-6 8 1,-8 10 0,1 4 0,0 1-9,1 32 2,2 5 4,2 4 3,1 0 3,2-14-3,10-12 0,12-14 0,16-4 3,13-35 3,5-18-6,-7-6 0,-10-9 4,-11 1-4,-11-10 3,-13-5 1,-5-9-3,-12 4 0,-2 5 1,0 13 1,-17 21 3,-1 24 30,-2 17-3,-5 9-20,-2 37-13,-3 23 1,3 16 1,10 12 1,15 9 0,2-2-2,5 0 2,17 0-2,3-5 0,0-9 0,7-12-1,11-20-29,9-24-202,0-22-142</inkml:trace>
  <inkml:trace contextRef="#ctx0" brushRef="#br0" timeOffset="748867.028">10745 4620 689,'0'-2'30,"19"2"-26,25 2 4,13 16 3,6 6-11,2-2-8,-4-3-520</inkml:trace>
  <inkml:trace contextRef="#ctx0" brushRef="#br0" timeOffset="749143.7905">11303 4712 812,'-20'-16'89,"1"4"-6,-3 4 55,-1 3-67,0 5-38,6 0-17,6 0-13,1 7-3,9 13-1,1 8 1,0 4-1,4 5 1,15 1 2,5 1-2,4 0 0,4-3 1,-5-4 3,-5-4-4,-9-8 3,-11-4-3,-2-2 0,-15 2-2,-24-2-2,-10 3 4,-7-2-10,1-3-77,11-7-228</inkml:trace>
  <inkml:trace contextRef="#ctx0" brushRef="#br0" timeOffset="749333.1614">11877 4911 22,'9'-16'833,"-1"3"-833,2 3 0,-1 6-1,-8 3-2,-1 1-63,0 0-193,0 1-5</inkml:trace>
  <inkml:trace contextRef="#ctx0" brushRef="#br0" timeOffset="749425.6878">11849 4945 279,'0'5'59,"10"0"22,24-5 19,14 0-16,16-5-72,4-13-12,5-5-36</inkml:trace>
  <inkml:trace contextRef="#ctx0" brushRef="#br0" timeOffset="750344.2162">11909 4871 755,'28'-16'0,"11"2"-97,2 1-266</inkml:trace>
  <inkml:trace contextRef="#ctx0" brushRef="#br0" timeOffset="750522.7686">11800 5017 701,'8'0'40,"25"0"-40,20-12 0,22-2 0,21-2 0,13 0 0,9-4-46,-1-3-364</inkml:trace>
  <inkml:trace contextRef="#ctx0" brushRef="#br0" timeOffset="761735.9436">13224 4542 662,'-16'-17'28,"9"8"18,6 2-36,1 4 28,14-4 76,31 1-92,16-2-12,17 1-2,7 4-5,-2 3 4,-4 0-7,-15 0 2,-18 8-5,-17 13 2,-18 0-10,-11 6-23,-11-1-88,-21-3-8,-6 0-96,-2-11 109,0-3 79,5-8 38,5-1 5,5 0 58,6-6-16,6-10 24,6 0 0,4-2 15,3-2-22,0 0 3,0-1-33,10 1-10,1 7 28,-6 2 7,-1 7 1,-2 4 7,-2 0-11,0 0-43,0 21-13,0 19-1,0 16 1,-2 8 3,2 0 0,0 5-3,3 3-1,7 3-1,-3-2-157,-6-10-402</inkml:trace>
  <inkml:trace contextRef="#ctx0" brushRef="#br0" timeOffset="762111.9297">13924 4784 753,'-18'-14'48,"0"8"-30,1 5 28,-6 1 29,2 0-28,0 19-25,2 15-14,10 6-1,2 7-2,7 3-4,0-3 3,5 4 2,14-10-1,9-6-2,4-12 1,6-11 4,-2-12 1,0 0-6,-4-23 6,-9-15-4,-5-6-2,-6-8-2,-12 2-1,0-1 0,-12 7 0,-18 7-2,-5 9-7,3 13-20,2 10-31,10 5-61,8 5-134</inkml:trace>
  <inkml:trace contextRef="#ctx0" brushRef="#br0" timeOffset="762416.7326">14287 4630 868,'-3'-32'52,"-4"8"-8,5 7 39,2 8 31,0 4-33,0 5-53,0 0-28,1 31-3,9 19 3,0 12 2,-6 10 3,-1 3-4,-3-1 5,2 2-3,0-4-3,5-10 0,3-12 0,5-14 0,3-11 0,6-11-1,3-14-50,6 0-144,-3-22-126,-8-19-191</inkml:trace>
  <inkml:trace contextRef="#ctx0" brushRef="#br0" timeOffset="763114.5895">14317 4850 377,'-50'-24'71,"11"12"-23,14 7 18,17 5 15,8 0-35,14 0-20,28 0 3,16 0-5,12 0-9,6 0-7,-4 0-5,-4 0 1,-12-4-2,-7-6 0,-12 2 0,-14 3 5,-12 1 18,-7 4 79,-4 0 14,0 0-28,-18 0-70,-9 13-17,-7 10 0,3 5 1,4 4-2,9 1-1,5 1 0,6 1 0,5 0-1,2 0 0,0-8 0,4-1 0,12-6 0,4-8 1,5-5 2,0-7-1,4 0-1,-3-23 6,1-9-6,-2-5 1,-3-2-2,-2 1 2,-3 1 1,-4 9-1,-4 10-1,-5 11 3,-4 7 8,0 0 3,2 2-15,0 24-7,7 12 7,-2 2 0,5 2 2,5-3-2,1-10 0,6-9 1,2-14 2,6-6-2,5-12 1,1-28 2,4-12 1,-2-8-3,-5-6-2,-5-2 1,-8-6-1,-12-4 1,-8 7 0,-2 5 0,-4 15 1,-12 19-2,-4 18 2,1 14-3,1 19 1,-1 31-4,5 18 4,7 14 2,7 5-2,0 4 0,10 2 1,9-5 0,4-6-2,5-13 0,9-14-1,9-19-5,7-18-181,7-18-420</inkml:trace>
  <inkml:trace contextRef="#ctx0" brushRef="#br0" timeOffset="763280.6518">15855 4780 975,'-15'-12'23,"9"7"-3,6 3-13,17 2-4,18 0-2,10 0-1,-3 0-244</inkml:trace>
  <inkml:trace contextRef="#ctx0" brushRef="#br0" timeOffset="763414.6632">15706 5081 725,'0'0'25,"40"0"-2,27-8 20,19-22-9,18-8-34,8-2-16,-3-4-570</inkml:trace>
  <inkml:trace contextRef="#ctx0" brushRef="#br0" timeOffset="764300.2013">16628 4729 649,'-11'-9'37,"2"6"0,4 3 42,1 0 15,2 9-61,2 17-26,0 9 13,0 2 9,8 2-2,0-2-13,-3-2-5,-3-3-2,-2-8-4,0-7 0,0-5 3,0-9 1,-5-3 4,-2 0 6,2-3 16,-2-10-19,3-6 2,4 0-4,0-5-7,0 0-5,15-1-1,5 6 1,1 2 0,1 10-5,1 4 3,-6 3-2,-2 0-5,-2 10-11,-3 7-22,-4-3-7,-3-1 17,-3 1 20,0-2 3,0-5 4,0-7-4,0 0 5,-5 0 4,0-7 6,-1-12-5,1-3 1,5-2 5,0 1 0,5 0-2,16 2-2,6 1 4,4 5-6,1 6-1,2 5 0,-3 4 0,1 2 0,-2 21-2,-3 9 1,-5 7-4,-7 6 2,-10 3-8,-5 4 8,0-4-93,-9-6-109,-6-10-116</inkml:trace>
  <inkml:trace contextRef="#ctx0" brushRef="#br0" timeOffset="764742.4392">17231 4676 449,'-4'-14'130,"2"4"-12,1 0 19,1 2-18,0 2-29,0 2 0,0 4-41,13 0-31,15 0-10,10 14 5,11 14 10,5 9-5,-1 0-2,-6 5-14,-7-1 2,-7-1-4,-9-3 0,-6-2-1,-8-8-18,-7-8-146,-3-7-77,0-12-56,-3 0-261</inkml:trace>
  <inkml:trace contextRef="#ctx0" brushRef="#br0" timeOffset="764927.5742">17613 4778 28,'3'-48'451,"4"-2"-382,-4 6 15,0 9 40,-3 16 29,0 9-16,0 10-30,-8 0-79,-17 32-28,-12 20 1,-5 12 0,-1 4 1,6 2-2,7 2-1,6 5 0,11-6-10,8-18-126,5-18-234</inkml:trace>
  <inkml:trace contextRef="#ctx0" brushRef="#br0" timeOffset="765395.0824">18000 4703 1010,'0'0'111,"0"0"-109,0 0 3,0 0 27,4 2 15,2 17-40,4 9 0,0 4 0,-3 5-7,-3-2 6,-3 5-6,-1 1 0,0-9 2,-2-6 4,-6-10-4,1-7 0,4-6 2,0-3 0,-3 0 4,2-8 3,-1-16 3,5-6 2,0-10-14,1-4-2,23-5 0,8-4 1,6-5-1,4 0-1,1 9-1,-3 11 1,-6 18 1,-3 16-3,-2 4 1,-1 24 0,-1 24 0,-4 16 2,-9 13 0,-11 11-1,-3 4-4,-22-8-389</inkml:trace>
  <inkml:trace contextRef="#ctx0" brushRef="#br0" timeOffset="777252.5125">6806 2446 596,'143'-25'10,"16"13"16,3 3-23,12 1-3,9-2-1,-3 0 1,-12 1-4,-17 2-6,-32 2-63,-34 5-104,-35-3 1,-32 3 8</inkml:trace>
  <inkml:trace contextRef="#ctx0" brushRef="#br0" timeOffset="777740.4304">7052 2363 26,'-156'0'81,"5"0"1,4 0-24,21-5 14,25-2-2,38 2 21,28 1 4,27 2 19,21 0-34,54-2-60,43-4-17,43-1-1,32-1 6,15 1 1,14 3-6,10 2 8,6 4-11,-1 0-1,-18 0-1,-27 5-1,-34 9-38,-38-2-98,-41-3-54,-45-7 58,-35-2 135,-63 0 4,-51 1-4,-42 2-20,-37 1-27,-22-2 27,-15-2 15,4 0 5,13 0 7,15 0-2,28 0 23,29 0 24,41-9-7,44 2 12,42-1-1,26-1 38,64-2-33,44-3-60,44-2 4,35-1-3,30 6 8,20 4-6,13 6-4,0 1 0,-23 0-2,-33 0-3,-42 0-38,-48 0-137,-52 0-86</inkml:trace>
  <inkml:trace contextRef="#ctx0" brushRef="#br0" timeOffset="777950.4378">7177 2322 205,'-157'8'8,"43"-4"37,46 0 27,45-2-10,28 2-17,66 0-12,50-4-1,65 0 2,64 0-4,45-10-13,14-9-10,-6 0-7,-37 3 2,-39 2 0,-37 5-2,-42 5-6,-50 4-6,-55 0-209</inkml:trace>
  <inkml:trace contextRef="#ctx0" brushRef="#br0" timeOffset="782362.7618">5880 6261 271,'0'-9'84,"-2"-1"-50,1 4 16,1-1-6,0 2 25,0 3-26,0 0-37,0-1 10,0 3-10,0 0-4,0 0-4,-2 0 2,2 0-3,0 0-9,0 0-37,0 7-41,0 3-62</inkml:trace>
  <inkml:trace contextRef="#ctx0" brushRef="#br0" timeOffset="787074.7152">6025 6298 519,'9'0'83,"-1"-2"-75,3-3 14,-5-2 64,1-2 0,-4 6-7,0-5-13,-1 0-28,1-2 2,0-4 23,-2-1-20,-1-2-37,0-1 6,0 2 5,0-2-2,-7 2-3,-11 4 13,-5 0-19,-5 8-2,-8 4-4,-6 0 0,-1 20-4,-2 15 4,7 12-1,10 5 0,8 2-2,10-1 3,6-4 0,4-6-4,0-7 4,17-4-1,7-11-1,6-6 2,3-13 5,8-2-4,4-12 3,-1-22-2,1-7 0,-3-7-4,-6 1 7,-8-1-6,-6 6 3,-7 3-2,-7 13 1,-4 10 1,-4 9 0,0 7-2,0 0-9,0 9 1,0 23 1,2 11 6,14 6 1,8-1-1,10-2-28,11-11-143,7-12-106,1-12-272</inkml:trace>
  <inkml:trace contextRef="#ctx0" brushRef="#br0" timeOffset="787503.3099">6863 5970 718,'-25'-11'39,"2"5"-31,-2 2 11,5 1 16,1 1 15,0-1-18,1 3-24,-2 0 0,-1 0-7,2 0 1,-1 0 2,1 0-3,5 0-1,0 0 5,0 0-4,4 0-1,0 17 0,-1 15 4,4 12-3,-1 14 3,3 7 3,1 7 7,3-3-13,1 0 3,0-6 5,0-5-6,0-5 1,3-2-2,7-7-2,2-7 2,8-8-1,7-14 3,12-7-4,14-8 2,19-8-2,8-20 0,11-11-8,-4-2-232</inkml:trace>
  <inkml:trace contextRef="#ctx0" brushRef="#br0" timeOffset="789581.6642">6972 6264 463,'0'-3'55,"0"-2"-1,0 3 17,0 0-6,0 0-8,0 2-26,5 0-16,5 0-7,1 0 4,1 16 5,-2 6 6,-5 9-12,-2-1 0,-1 0-1,-2-2-4,0-8-5,0-6 2,0-5-3,0-5 5,0-4-4,0 0 5,0 0 8,0 0 9,0-5 0,0-14-18,5-2 0,8 1-5,4-2-2,-1 5-4,0 9 4,0 7 2,-2 1-3,1 0-8,-4 8 11,2 6 0,-2 2-3,-3-4 3,-2-3-2,-1 0 4,-3-7-6,1 0 7,-3-2-3,0 0 3,0 0 2,0 0 1,0 0-1,0 0 1,0-10-4,0-4-1,5-3 7,7-1-8,6 5-8,3 2 8,2 7-1,-1 4 0,0 2-6,-4 23 5,-3 8-5,-2 4 7,-3 2-2,-3-2-1,-7-2 2,0 0-12,0-5-66,-17-8-78,1-12-89</inkml:trace>
  <inkml:trace contextRef="#ctx0" brushRef="#br0" timeOffset="789962.829">7451 6078 675,'22'-11'40,"4"6"-31,11-2 22,7 4 20,-2 1-12,-1 2-12,-4 0-15,-7 0-12,-10 0 7,-8 10 0,-8 12 4,-4 7 15,0 10 6,0 7 8,-11 2-10,1 3-9,5-5-12,3-1-5,2-4 0,0-7-4,0 0 1,8-2 1,-3-2-2,-3 0 0,-2 4 0,-2-5 1,-21 6 3,-8-7-4,1-3-2,-4-7-1,4-7-109,-1-8-132,4-3-287</inkml:trace>
  <inkml:trace contextRef="#ctx0" brushRef="#br0" timeOffset="790434.6822">8368 6060 761,'-22'-14'0,"1"9"-3,0 3 3,0 2 3,-1 0 17,4 0-6,0 0-14,-1 0 0,0 4 0,-1 5 3,-1 1-6,3-2 2,-1 0 1,3 0 3,2 2-3,4 2 0,0 5 3,2 8-3,1 5 1,2 6-1,1 4 1,2 6 8,1 2-6,0-2 5,1 0 4,0-3-6,0-1-1,0-4 5,0-2-1,8-1-3,4-1-5,4-2 3,5-5-4,5-4-1,4-8-2,8-7-2,0-8-49,-1 0-130,1-18-202</inkml:trace>
  <inkml:trace contextRef="#ctx0" brushRef="#br0" timeOffset="790811.7264">8436 6379 546,'0'-19'109,"0"12"-39,0 4 31,0 3-24,0 0-39,0 6-33,0 19-2,0 3-1,0 4 9,0-4-10,0-4 7,0-6-1,0-9-2,0 0 3,0-7-7,0-2 3,0 0 21,0 0 25,0 0 13,0-11-31,0-9-22,0-4-9,7 1 0,10 0-1,3 6 3,5 3-3,2 6-1,1 8-1,2 0 2,-1 1 0,-4 20-6,-6 3 5,-9 4-3,-7 2-2,-3 2-4,-3 0 8,-16 1-30,-7-4-33,3-5-76,0-10-49,7-14-110</inkml:trace>
  <inkml:trace contextRef="#ctx0" brushRef="#br0" timeOffset="791154.3098">8778 6075 665,'22'-36'49,"3"11"-7,2 6 12,6 9-16,-2 10 13,3 0-10,-2 17-35,-5 15 8,-3 8-4,-8 4-1,-5 6 3,-6-1-7,-1 4 12,-3-3-12,2-3-1,4-3 0,3-5-2,0-3 3,4-2 1,0-1-6,0-3 8,-2-4-7,-6-2 6,-6-2-2,0 0 0,-26 4 5,-31 4 2,-20 11-11,-25-1-2,-14-5-227</inkml:trace>
  <inkml:trace contextRef="#ctx0" brushRef="#br0" timeOffset="803120.3974">7015 8756 363,'-3'-5'107,"3"1"-24,0-4 7,0-2 22,0-4-61,0-3 9,0 5-1,0 4 20,0 3-11,0 5-3,0 0-33,0 0-29,0 3-3,0 28-7,0 11 7,0 11-1,0 5 4,0 0-1,3-3-2,5-1-35,1-12-135,-2-15-82,0-22-396</inkml:trace>
  <inkml:trace contextRef="#ctx0" brushRef="#br0" timeOffset="803302.749">7052 8032 821,'-4'-12'25,"4"12"-25,0 0-8,0 0-28,7 21 1,8 7-35,2 2-203</inkml:trace>
  <inkml:trace contextRef="#ctx0" brushRef="#br0" timeOffset="803704.1475">7591 8149 577,'0'-8'86,"0"0"-48,-3 4 39,-3-1-10,-4 5 17,-1 0-40,-4 12-39,-6 25-2,-3 18-3,4 17 2,3 14-1,4 13 2,6 6 8,4 3 3,3 3 2,0-2 2,2-3-3,7-8-5,-1-10-10,-5-8 4,-3-5 0,-4-9-2,-22-8-2,-11-6 0,-13-6-21,-13-11-126,-2-18-135,0-15-207</inkml:trace>
  <inkml:trace contextRef="#ctx0" brushRef="#br0" timeOffset="803841.5882">7539 8867 13,'64'-28'275,"-6"14"-270,-8 5-3,-11 9-2,-12 0-40</inkml:trace>
  <inkml:trace contextRef="#ctx0" brushRef="#br0" timeOffset="804755.3501">6977 8226 332,'0'0'76,"0"-3"-34,0-1-5,0 0 57,0 3-33,0 1-13,0-3-28,0 3 1,0 0-19,0 0-2,0 3-7,0 11 7,0-2 0,6 1-1,4-5 0,1-2 1,1-1 1,4-5 1,-3 0 3,4-7 1,-4-11 2,-1-6-6,-4-4 3,-6-2 5,-2-2 8,0 6 18,-4 6-7,-14 14-9,-9 6-20,-11 38-1,-19 37-73,-12 19-294</inkml:trace>
  <inkml:trace contextRef="#ctx0" brushRef="#br0" timeOffset="808747.2108">8449 8095 682,'0'-37'7,"0"10"3,0 4 33,0 9 72,-3 9-31,-3 5 12,-1 0-39,-6 28-57,-13 50-6,-15 46 6,-5 35 0,2 11 11,14-6-10,19-13 0,11-15 0,23-13-1,27-15-5,17-14-1,20-14-28,6-15-178,0-26-199</inkml:trace>
  <inkml:trace contextRef="#ctx0" brushRef="#br0" timeOffset="812773.5238">9150 8675 470,'4'0'106,"1"0"-79,3-7-27,1-7 6,2-4 40,0-1 22,0-4-34,-3 1-12,-3 0 27,-3-2 17,-2 2-6,0-2 8,-12 0-23,-7 7-25,-5 2-2,-3 9-1,-8 6-2,3 0-9,-1 23-6,2 8 0,8 8-1,10-2-3,10 4 0,3-3 0,0-2-4,16-6 8,4-4-6,4-6 5,-2-6 0,3-9-7,-2-5 4,0 0 1,-1-15 3,-2-18 3,-1-4-1,-1-5 1,-3-3-3,-2 5 4,-2 8-4,-8 15 0,2 8 2,-5 9-2,0 0 0,1 0-8,4 26-10,5 10 16,7 12 1,6 3 2,8-2-2,5-4-5,6-9-163,0-13-50,-4-10-354</inkml:trace>
  <inkml:trace contextRef="#ctx0" brushRef="#br0" timeOffset="813418.9154">9845 8245 467,'1'-5'58,"3"-4"-58,2 1 3,-1 0 15,0 0 47,-1 2-40,0-1-3,-1 0-2,-1 3-16,-1 0 2,-1 4 18,0 0 10,0 0-15,0 0-9,0 0-10,0 0 1,0 0 3,-7 0 4,-9 0-7,-4 0 1,-1 6 0,-7 0 3,0 0-1,-4 0-1,2-2 6,1 4 2,2 0 8,4-2-9,4 5 6,6-4-9,2 6-4,6 4-3,2 9-1,1 15-1,2 13-2,0 13 6,0 13-4,8 3 4,-1 6 0,2-1-1,-4-4-1,-2-2 0,2-10 2,1-9-1,4-12-2,2-8-2,10-11 3,10-15 3,13-10-3,18-7-5,14-18-35,5-22-215</inkml:trace>
  <inkml:trace contextRef="#ctx0" brushRef="#br0" timeOffset="814273.0688">10161 8686 521,'-8'-8'72,"1"3"-28,3 3 6,1-3 28,2 5-29,-1-2-4,2 2-4,0 0-28,0-1-5,0 1-1,0 0 8,0 0 2,0 0-7,0 0-10,0 0 1,0-2 0,0 0-1,0 2 0,0 0 1,0 0 0,0 0-1,0 0 6,0 0-4,0 0-2,0 0 1,0 0-1,0 0 3,0 0-2,0 0-1,0 0-3,0 0 3,0 0 0,0 0 0,0 0-1,0 0 1,0 0 0,0 0 1,0 0-2,0 0 2,0 0-1,0 0 0,0 0 1,0 0-2,0 0 1,0 0 0,0 0 0,0 0 0,0 0-1,0 0 1,0 0 1,0 0-1,0 0-1,0 0 0,0 0-3,0-5 1,0 0 0,3-4 2,4 0-1,0 0 4,-2 2-2,-4 5 2,-1-1-2,0 3 1,0 0 2,0 0-2,0 0-1,0 0-1,0 14-12,0 11 13,0 4-1,0 5 2,-1-3 1,-1-1 1,2-2-6,0-4 3,0-2 0,7 0 0,9-5 0,3-6-3,10-7 3,6-4-2,3 0-116,-3-27-259</inkml:trace>
  <inkml:trace contextRef="#ctx0" brushRef="#br0" timeOffset="814586.0736">10076 8301 685,'-8'-1'47,"6"1"-43,2 0-4,0 0-12,0 0 11,14 0 0,4 0-6,0 0 7,0 0 12,-6 0-2,-5-11 1,-7 1 21,0 3 26,0-4-28,0 7-18,-7 3 0,3 1-12,-3 0-12,3 4-46,4 18-39,0-1-115</inkml:trace>
  <inkml:trace contextRef="#ctx0" brushRef="#br0" timeOffset="815023.4863">10497 8253 692,'-8'-11'31,"6"4"14,2 5-4,0 0-12,2-1-21,13-4 0,8 1-8,2 2 2,-1 4-1,-4 0-1,-7 0-1,-3 10 1,-4 18 1,1 11 3,-3 9 0,-2 11 0,1 6 6,-2-1 3,5 1-7,-1-7-4,3-5 7,-1-4-9,-2-9 1,-4-4 0,-1-4 1,0-3 4,-20 4 3,-9-1 2,-6-4-8,0-4-3,2-8-3,11-16-147,12-4-363</inkml:trace>
  <inkml:trace contextRef="#ctx0" brushRef="#br0" timeOffset="815511.512">11100 8277 381,'-3'-12'2,"-1"3"18,3 0 39,-1 2 32,-1 0-29,2 3 12,-5 1-42,3-2 2,-4 1-11,-1 2-8,0 1-8,-4-2-3,0 3 0,-1 0-2,0 0-1,-1 0 1,4 0-2,1 0 1,1 0 3,0 12-4,2 5-5,-1 4 4,2 11 1,1 7 1,2 10-1,2 2-1,0 3 1,-3 5 2,0-6 0,1-1-2,-1-4-2,3-7 2,0-10 0,0-7 2,1-4-4,16-6 2,5-7 0,10-5 0,6-2-10,4 0-246</inkml:trace>
  <inkml:trace contextRef="#ctx0" brushRef="#br0" timeOffset="815868.8869">11317 8578 658,'0'-20'35,"0"0"-27,7-2-8,5 3 8,-3 2 21,-2 5 9,-1 4-16,-5 6 4,-1 2 16,0 0 41,0 0-30,0 0-26,0 2-27,0 24-5,0 14 3,0 16-2,0 9 5,3 0-1,3 4 3,-1 1 3,-5-3-1,0-7 1,0-6 0,-14-8-1,-6-9-1,-6-4 3,-4-7-2,0-9-2,-1-8-3,6-9-11,2 0-159,6-32-210</inkml:trace>
  <inkml:trace contextRef="#ctx0" brushRef="#br0" timeOffset="816149.9743">11290 8368 745,'14'-12'22,"5"3"-22,3-1 0,-6 1 0,-2-1 0,-2-1 2,-6-3 8,-1-2 13,-5 0 31,0 2-21,0 0 13,-5 4-7,-4 4-19,1 6-17,0 0-3,-1 0-1,2 11-10,0 10-3,7 5-124,0-10-89</inkml:trace>
  <inkml:trace contextRef="#ctx0" brushRef="#br0" timeOffset="816553.3746">11625 8231 707,'5'-12'57,"7"0"-30,3 4-24,4-4-3,2 2 27,1 1-12,3 0-6,-3 3-1,-4 4-4,-6 2 1,-4 0-5,-4 0 2,-2 19 3,2 14 9,-1 17 5,-1 15-4,0 5-4,-1 4 7,1-4-7,2-4-1,-3-5-3,2-10 2,0-3-5,-3-7 1,0-7-3,0-7 2,-6-1 6,-13-5-2,-5 2 14,-9-2-12,-6-1-7,-3-1-3,5-10-9,7-6-209,15-3-434</inkml:trace>
  <inkml:trace contextRef="#ctx0" brushRef="#br0" timeOffset="816824.1372">12369 8558 1075,'-25'-6'15,"15"0"-4,10 5-11,0-4 0,11 3-6,23-2-2,15 4 6,7 0 2,-1 0-35,-10 0-244,-19 12-244</inkml:trace>
  <inkml:trace contextRef="#ctx0" brushRef="#br0" timeOffset="816966.0715">12299 8789 682,'-14'0'37,"12"2"-37,2-2 3,21 0 4,27 0 49,28-18 5,22-2-50,7-7-11,-2-1-110</inkml:trace>
  <inkml:trace contextRef="#ctx0" brushRef="#br0" timeOffset="817162.4555">12950 8574 916,'-13'-10'77,"13"4"-55,1-2-22,38-4-2,26-4 2,27-2 1,13-1-1,-10-1-324</inkml:trace>
  <inkml:trace contextRef="#ctx0" brushRef="#br0" timeOffset="817328.2098">12962 8744 789,'-30'9'22,"22"-1"-13,8-2-9,40-6 0,33 0 16,27-11-6,19-19-6,1-3-8,-11-6-243</inkml:trace>
  <inkml:trace contextRef="#ctx0" brushRef="#br0" timeOffset="817641.4579">13911 8395 638,'-8'-5'126,"-4"5"-59,-5 0 3,-1 0 34,-5 2-25,-4 20-18,4 10-32,0 10-21,5 4-1,5-2 0,10 0 4,3-5-8,0-4 6,12-7-2,12-5 2,7-9 6,3-10-5,2-4 11,1 0-3,-3-12-1,-3-15-6,-9-4 1,-6-10-3,-8-3-5,-8 0 1,-1 2-1,-31 8-4,-13 12-6,-9 14-46,-6 8-53,3 0-107,12 4-248</inkml:trace>
  <inkml:trace contextRef="#ctx0" brushRef="#br0" timeOffset="818015.9203">14252 7940 987,'-5'-15'93,"5"11"-28,0 1-34,0 1 27,0 0 36,0 2-24,11 0-58,20 9-6,19 30-6,14 24 28,4 27 16,-6 33-16,-17 21-13,-26 26-4,-19 11-4,-51 4-7,-36 5-1,-27-5-52,-10-20-266</inkml:trace>
  <inkml:trace contextRef="#ctx0" brushRef="#br0" timeOffset="824197.233">8669 10289 620,'2'-14'96,"0"0"-74,1-3 5,-2 2 37,1-2 60,-2 8-33,0-1-16,0 6-17,0 1 2,0 3-15,-10 0-12,-14 7-21,-10 29-12,-13 12-4,-2 10 3,7 0-4,12-7 5,14 0-3,10-3 1,6-1-5,6-9 6,27-6-4,14-12-2,15-8-3,10-12-38,1 0-19,-2-26-12,-5-7 26,-11-6 14,-10-4 30,-13 3 5,-15 5 4,-10 3 1,-7 15 12,0 3 29,-3 10 42,-10 2-14,-2 2-49,-5 4-20,2 22-2,3 13-2,5 2 1,10 3 2,0 1-7,12-6 4,14 0 3,8-9-1,6-9 1,4-9 0,-2-12 0,-6 0 4,-7-9-3,-6-23 0,-8-8 4,-8-8-5,-7-9 5,0 1-5,-12-2 3,-18 8-3,-12 10-1,-12 11-2,-4 15-5,-1 14-21,14 0 5,12 9-47,21 21-41,12 2-89,14 1-68</inkml:trace>
  <inkml:trace contextRef="#ctx0" brushRef="#br0" timeOffset="825225.9136">9421 10399 845,'-12'-10'152,"4"6"-115,4 2 61,4 2-37,0 0-28,0 0-29,0 0-4,0 6-5,0 20-4,6 14 9,5 4 3,0-4-2,0 1-1,1-6 0,-1-7 0,3-3 0,1-9-1,0-6 1,3-8 1,-1-2-1,1 0 0,2-19 1,2-10 5,1-5-3,-2-9-3,-1 6 1,-2 2 1,-8 12-2,-5 11 1,-3 5 1,-2 7-1,0 0-1,0 0-2,0 8-8,0 22 5,5 6 5,3 2-1,6-6-2,5-7-63,7-13-76,3-12-23,1 0-8,1-10-74,-8-19 25,-6-2 162,-9-3 60,-4-1 209,-4 3-23,0 6-79,0 6 12,0 8-15,0 6-14,0 6-25,0 0-31,0 0-28,0 8-6,5 18 0,3 10 0,0 2 6,2 1-5,-4-6 0,-2-5 1,0-10-1,-3-9 1,1-7-2,-2-2 1,3 0 13,1-9 6,3-21-8,5-11-11,7-8-2,5-3 1,2 2 0,1 6 0,-4 12-1,-3 10 1,-1 13-1,-3 9-2,0 0 0,2 29-5,-2 12 5,5 5 3,-2 3 0,5-1 3,1-10-6,4-6 6,-1-13-3,5-15 1,6-4 4,1-25-2,4-24 3,-3-14-3,-8-7 2,-7-10-5,-12-8 4,-10-13 1,-4-7 1,0 2 19,-20 9 11,-4 23-6,6 21 19,6 24 24,2 17-15,9 12-28,-1 4-30,-1 44-26,-1 33 21,4 31 5,0 12 0,12 6 1,5-1-1,-2-9 0,-4-8 0,-1-14 0,-3-11 0,-1-17 0,-3-14-2,-3-15-48,0-14-49,0-15-50,-12-12-154,-12-10-125</inkml:trace>
  <inkml:trace contextRef="#ctx0" brushRef="#br0" timeOffset="825398.1646">10327 10319 797,'16'-20'13,"24"0"-10,12-3-2,10 2 5,-2 3 9,1 4-5,-5 1-9,-6 8 0,-8 2-1,-5 3-10,-8-4-199,-6 1-403</inkml:trace>
  <inkml:trace contextRef="#ctx0" brushRef="#br0" timeOffset="826996.0994">10721 2330 708,'-8'-2'59,"5"2"-45,3 0 7,0 0 14,0 0-9,0 0-17,-3 12-4,-3 18 8,-9 12-6,-12 6-3,-10 0-4,-9-8-115,-5-14-404</inkml:trace>
  <inkml:trace contextRef="#ctx0" brushRef="#br0" timeOffset="827856.211">11527 1441 429,'4'0'58,"-2"0"-31,-2 0 67,0 0 35,0 3-45,0 20 25,-12 9-33,-4 12-23,-3 5-13,-5 3-4,2 4-14,2-4-3,4 2-14,9 0-5,7 0 0,0-3 1,0-7-1,16-7-1,9-6 1,3-11-6,7-10 5,9-10-9,4 0-1,3-22-31,0-12-9,-6-8 21,-9 2 25,-15 6 5,-8 8 0,-7 10 4,-6 7 10,0 8 22,0 1 7,0 0-3,0 0-32,0 15-8,0 19-6,0 10 6,1 3-1,11-5 0,7-3-1,4-10 0,5-7 0,4-10 1,3-10 1,0-2 0,-1-10 2,-3-22 1,-6-6-3,-6-8 3,-8-4-1,-5 4-1,-6 2 4,0 5-2,-20 12 3,-8 11-4,-3 14-2,-4 2-6,1 21-6,10 16-20,10 3-70,14-2-38,6-5-34,21-8-212</inkml:trace>
  <inkml:trace contextRef="#ctx0" brushRef="#br0" timeOffset="828659.8719">12317 1828 888,'0'-14'115,"0"10"-40,0 4 52,0 0-38,-2 0-49,2 0-40,0 25-1,0 19-9,0 16 8,10 6 4,2-2-2,-1-7 4,5-16-4,-1-10-1,-2-14 1,-2-6 0,0-10-1,1-1 1,0-7 2,5-25 2,4-13-3,-1-3 2,0-6-2,0 1-1,-2 2 1,-3 10-1,-3 17 0,-7 15 3,-3 6-3,-2 3-2,2 0 0,2 23-7,2 15 5,1 6 4,0 0 3,0-7-3,3-8-1,0-7 1,-1-12 0,-3-6-2,-3-4 1,3 0 1,0 0 9,4-14 7,4-12-5,2-4-7,-3 3 3,-3 12 1,1 4-8,-3 11 1,2 0-1,1 0-2,1 0 0,2 7-2,0 7 4,1 4-2,1 1 0,-1-5 2,4 3 0,-1-5 4,2-6-6,8-6 4,3 0-1,3-14-1,1-24-2,1-10-7,-5-10-7,-6-8 5,-2-4 4,-9-5 6,-4-9 1,-4-3 1,-6 9-1,0 15 0,-3 18 9,-5 23 16,1 12 46,4 8-25,2 2-23,-2 4-23,-1 33-16,3 21 16,1 17-2,1 8 2,19 5 0,2 2 0,-4 4 0,-6 3 1,-11 2 0,-1-7-2,-1-13-10,-11-14-147,-1-23-130,5-26-531</inkml:trace>
  <inkml:trace contextRef="#ctx0" brushRef="#br0" timeOffset="828827.0722">13067 1806 1066,'-13'-19'59,"13"10"0,0-1-23,27 2-29,21 0-1,20 0-6,16 7-1,1-4 1,-8 0-250</inkml:trace>
  <inkml:trace contextRef="#ctx0" brushRef="#br0" timeOffset="828988.867">13833 1930 959,'0'-3'89,"0"-14"-85,28-2-4,19-8-1,10 5-2,2 1-71,-3 2-444</inkml:trace>
  <inkml:trace contextRef="#ctx0" brushRef="#br0" timeOffset="829137.909">13858 2133 880,'0'0'74,"1"0"-74,40-6 0,22-20 2,16-15 4,13-12-6,6-1-76,2-6-396</inkml:trace>
  <inkml:trace contextRef="#ctx0" brushRef="#br0" timeOffset="829439.2056">14760 1654 702,'-35'0'131,"-1"0"-80,0 17 47,1 8 23,0 12-33,5 3-22,8 8-19,12 2-17,10 4-9,0-3-2,12-6-9,17-6-1,6-14-3,10-11 1,2-12 1,5-2 1,-3-20 0,-4-24 1,-4-17-1,-8-6 1,-8-14-7,-12 5 6,-13 0-5,-12 6-4,-36 16 0,-25 23 0,-24 31-17,-18 13-68,-13 37-161,-1 12-720</inkml:trace>
  <inkml:trace contextRef="#ctx0" brushRef="#br0" timeOffset="830677.3924">11038 10519 424,'0'0'11,"0"-4"-11,0-1-6,4 0 4,-1 3 1,-2 2-3,-1 0 4,0 0 0,0 0 15,0 0 3,0 0 15,0 0 44,-6 0-18,-2 0 4,-2 0 5,2 0-11,0 0 5,3 0 46,4 0-38,1 0-3,0 0-44,0 0-14,24 0-8,16-8 10,18-2 19,17-2 3,5 3-25,2-2-7,-6 2 4,-8 4-5,-12 1 0,-14 1-1,-13 1 0,-12-1 0,-10 3-8,-7 0-58,0 0 18,-10 0-48,-20 3-46,-4 11-25,-4-5-35,3-5 30,1-2-95</inkml:trace>
  <inkml:trace contextRef="#ctx0" brushRef="#br0" timeOffset="830925.4221">11349 10413 376,'-8'-18'105,"1"-3"1,-1 0 9,1 1-17,2 1-14,0-1 13,3 5-8,-2-1-29,2 2-17,1 1-7,-2 3-5,3 3 4,0 5-6,0 2 0,0 0-8,0 0-21,0 16-6,0 21-4,12 19 10,3 13 4,-2 7-4,-1 3 0,0 2 0,-2 0-2,-5-19-148,-5-22-333</inkml:trace>
  <inkml:trace contextRef="#ctx0" brushRef="#br0" timeOffset="831520.115">11956 10372 941,'0'0'75,"0"0"-49,2 0 37,-1-5 19,5-2-45,2 2-30,7-1-7,7-3 0,9 4 0,8 1 0,8-1 1,2 4-2,2-3 1,1 2 0,-6-3 0,-2 0 0,-13 1-10,-7-2 2,-10 1-19,-11 4-1,-3-5 21,0 1 7,-9-2-15,-9-1 4,-3-1 5,-1 2 4,1-1 0,-1 0 2,1-5 1,-3 1-1,4-2 1,0 0 0,4 0 1,3 5 3,4 0 6,4 6 15,3 0 6,2 3-13,0 0-13,0 6-6,0 34-14,0 21 14,7 13 3,2 10-2,-4 9 1,-3 2-2,-2-6-51,0-15-663</inkml:trace>
  <inkml:trace contextRef="#ctx0" brushRef="#br0" timeOffset="841035.716">13137 10014 1133,'7'-8'3,"3"4"-3,1 4-14,0 0-4,0 12 15,-1 22-108,0 4-63,-3 3-121</inkml:trace>
  <inkml:trace contextRef="#ctx0" brushRef="#br0" timeOffset="841193.1653">13286 10573 835,'0'0'94,"0"0"-94,0 0-7,0 23 4,-14 21 3,-27 30 0,-29 24 11,-29 8-11,-18 6-184</inkml:trace>
  <inkml:trace contextRef="#ctx0" brushRef="#br0" timeOffset="846254.6788">5278 13101 344,'-3'-3'118,"1"1"-82,-1 0-14,1 0 27,1 2 14,1-2 0,0 2-24,0 0-9,-2 0-1,2 0 12,0 0-10,0 0-8,0 20-19,-2 17 3,2 9-3,-1 8 17,-1 4-6,1 4-11,-3 1-4,-1 3 0,-6-19-3,-2-12-169,-2-17-515</inkml:trace>
  <inkml:trace contextRef="#ctx0" brushRef="#br0" timeOffset="846429.701">5205 12731 742,'0'-10'8,"0"8"22,0 2-30,15 4-8,8 22-16,6 6-3,1 3-147</inkml:trace>
  <inkml:trace contextRef="#ctx0" brushRef="#br0" timeOffset="846741.109">5796 12717 941,'-6'-8'13,"2"8"37,3 0 11,-1 0-13,-4 8-11,-5 33-15,-6 19-22,-3 15 0,2 14 13,1 7-4,6 8-3,3 7 1,3 0-6,3-10 8,-2-6-4,0-11-3,1-10-2,-9-7 1,-8-4 0,-12-10 0,-10-7-1,-7-18-37,-2-18-157,-1-10-113,6-23-348</inkml:trace>
  <inkml:trace contextRef="#ctx0" brushRef="#br0" timeOffset="846894.4664">5647 13266 572,'71'-36'25,"2"11"-12,-1 6-8,-5 15 1,-12 4-6,-15 0-1,-14 11-15,-14 4-370</inkml:trace>
  <inkml:trace contextRef="#ctx0" brushRef="#br0" timeOffset="848289.0035">7212 13058 559,'-10'-10'150,"-1"-2"-92,-3 5 1,-3 7 37,-6 0-9,-6 3-29,-7 27-53,-1 12-4,1 6 1,9 5-2,9-2 0,10-5 0,8-2-1,0-3-4,17-7 5,13-5-2,10-10 2,11-9 0,8-8 0,6-2-5,0-5-2,-1-16-32,-9-7-37,-9-4 16,-11 0 10,-7 0 18,-11 6 25,-6 4 4,-5 10 3,-5 6 4,-1 6 4,0 0 16,0 0 29,0 18-21,-10 13-23,0 10-9,7-4 0,3 1 3,0-6-3,15-5-2,9-8 1,8-2 1,6-11 0,-1-6 4,1 0 2,-3-16-1,-6-14 12,-8-10-4,-7-6-4,-6-7 2,-8-2-7,-4 1 4,-26 1 4,-10 11-9,-5 14-1,-5 18-1,5 10-1,4 9 0,13 26-5,13 11 3,13 2-17,2 1-75,29-14-27,15-8-165</inkml:trace>
  <inkml:trace contextRef="#ctx0" brushRef="#br0" timeOffset="848723.0104">8044 13214 560,'0'-11'204,"0"4"-142,-1 4 29,-3 1-5,3 2-10,1 0-3,-3 0-38,1 3-35,0 25-3,-1 8-15,0 8 18,3-5-2,0-3 2,3-6 0,8-4-2,4-4 2,2-8 0,1-7 1,-1-4 0,-4-3-1,3 0 1,-3-14 5,0-12 1,4-9 0,-1-2 0,1-1-6,0 2 2,-3 8-3,-5 7 1,-4 11 2,-2 8-3,-3 2-3,4 0 2,3 17-7,4 9-5,6 1 13,3 4 0,5-6 0,0 0 0,2-9-1,-1-6-80,0-4-122,-3-6-42,-6 0-159</inkml:trace>
  <inkml:trace contextRef="#ctx0" brushRef="#br0" timeOffset="849301.317">8518 13271 460,'0'-22'126,"0"5"-22,0 14-3,0 3-3,0 0 4,0 5-69,0 24-33,0 8-29,0 9 29,6-5 20,0-5-8,-1-6-11,0-7 8,-3-6-9,1-11 3,-3-4-1,2-2 1,1 0-2,1 0 5,5-10 14,5-14 11,5-13 19,6-2-48,-1-6 1,4-3-3,0 4 0,-2 8 2,-1 14-2,-3 15 0,-2 7 0,-2 21-9,0 25-2,1 10 1,1 1 6,-1-8 4,3-10-1,0-11 1,1-12 0,7-16 0,4 0 4,7-28-3,6-27 6,2-12 2,-2-16-5,-7-5-1,-10-2-3,-12-3 2,-7 0 1,-11 0 2,0 8-2,-15 10 3,-6 20 3,-1 23 2,5 18 49,1 14-20,0 14 0,1 43-38,1 22-2,7 17-4,7 9 0,0 14 3,17 1 1,0 1-2,-1-10 1,-3-16 2,-3-15-2,-4-12 1,-1-11-10,-5-17-94,0-20-110,0-19-214</inkml:trace>
  <inkml:trace contextRef="#ctx0" brushRef="#br0" timeOffset="849512.6549">8940 13186 915,'0'-2'56,"18"-2"-56,22-2-19,15 3 19,10-2 18,3 5 4,-5 0-16,-5 0-6,-13 6 0,-7-6-48,-14 0-312</inkml:trace>
  <inkml:trace contextRef="#ctx0" brushRef="#br0" timeOffset="850380.6498">9973 13026 363,'-9'-6'79,"2"2"4,1 0 15,3 0 2,-1 2 5,4 2-34,0-2 12,0 2-24,0 0-32,0 0-26,0 0-1,0 0-3,7 13-7,13 13-7,10 3 17,9 3 11,4-3-2,5-3 2,6-1-6,1-6 1,2-5-3,-6-6-1,-11-7 0,-14 2 1,-16-3-3,-9 0 2,-1 1 2,0 1 19,-8 6 83,-22 8-75,-15 11-8,-14 11-22,-4 4-1,4 2 0,5-1 1,8-4-1,6-1 0,10-6 2,8-6-2,9-2 0,8-4-3,5-2-3,0-2-2,11-9-38,14-7-125,7 0-133</inkml:trace>
  <inkml:trace contextRef="#ctx0" brushRef="#br0" timeOffset="862853.5046">10907 13029 526,'-14'-5'85,"3"3"-69,-2 0-8,2-1 50,-1 3 20,3 0-51,2 0-3,5 0 1,0 0 25,2 0-29,0 0-19,0 0 0,0-1 7,11-1-7,14 0-2,14-4 17,12 0-5,3 2-4,6 2-7,2 2 0,0 0-1,-6 0 0,-9 0 0,-12 0-48,-16 0-72,-11 8 0,-8-1 13,-6 4 3,-19-2-75,-5-4-11</inkml:trace>
  <inkml:trace contextRef="#ctx0" brushRef="#br0" timeOffset="863100.5238">11204 13048 13,'-21'4'37,"4"-1"-5,6-3 31,3 0-13,6 0 5,2 0-1,0 0-37,0 0 65,-3 0 50,1 0-36,-3-12-11,1 5-26,-2 0 12,2 2 5,0 1-15,1 4 1,1 0-16,1 0-11,0 0-35,-5 6-9,1 23-6,-2 14 15,2 6 0,-2 4 0,4 5 0,3 0 0,0 3 0,0-8 0,6-7-60,13-19-311</inkml:trace>
  <inkml:trace contextRef="#ctx0" brushRef="#br0" timeOffset="863956.8522">11531 13307 532,'-21'-7'92,"1"7"-24,-2 0 7,0 0 0,0 9-6,2 15-44,8 6-10,2-1-6,9 4-9,1-3 0,0-6-3,12-2 2,5-6 2,5-4 5,2-7-2,6-5 2,-1 0 2,1-3 2,-3-17-7,-4-3 4,-4-6-1,-8-3 2,1-3-6,-7-2 1,-5 1-1,0 0 2,-5 2-2,-18 11-2,-2 11-4,-4 12-12,0 0 5,5 23-12,7-2-60,13 0 3,4-5-30,11-9-95,19-2-277</inkml:trace>
  <inkml:trace contextRef="#ctx0" brushRef="#br0" timeOffset="864099.177">11904 13072 69,'0'-14'0</inkml:trace>
  <inkml:trace contextRef="#ctx0" brushRef="#br0" timeOffset="864338.0631">11928 13022 112,'7'-13'126,"-3"1"-57,-2 3 19,2-1 49,-4 3-59,0 0 26,0 1-39,0 6 1,0 0-9,0 0-5,0 0-16,0 0-30,0 4-6,0 24-25,-6 11 25,3 12 2,1 7 0,2-2 4,0 1-5,0-8 2,0-3-3,5-11 0,11-5 7,3-8 4,2-5-11,5-8 0,-1-6-146,-5-3-111,-8 0-343</inkml:trace>
  <inkml:trace contextRef="#ctx0" brushRef="#br0" timeOffset="865067.4934">11826 13222 422,'0'0'79,"0"10"-79,19 9 0,12-2 21,9-1 18,9-2-20,7-5-7,6-4-4,0-5-8,0 0 1,-10 0-1,-14 0 0,-12-3 2,-14-4-1,-10 3 8,-2 1 134,0-4-46,-3 3 28,-10 0-68,-1 4-33,-4 0 22,-1 0-24,1 15-19,4 2-3,6 8-5,7-2 0,1 4-1,0-1 4,11-2 1,6-2-1,5-8 2,3-2 0,2-8 0,-3-4 0,-2 0-14,-3-1-14,-5-16 13,-3-1 13,-6 4 2,-2 0 1,-3 4-1,0 6 6,0 4 8,0 0-2,0 0-12,0 0-3,0 0-15,9 7 2,5 12 16,8-3 0,7-2 1,4-5 0,3-6-1,3-3 4,0-3-3,1-23-1,-2-11-2,-3-7-3,-5-9-24,-9-5 21,-10-2 7,-11 0 1,0 4 6,-8 6-4,-12 6 15,-3 10-3,2 7 12,6 16 13,3 8-6,4 3-16,0 17-17,-1 24-16,3 14 13,6 17 2,0 9-5,8 1 6,10-2-2,5-8 3,-5-12-3,2-11 1,0-16-86,-3-10-115,4-16-82</inkml:trace>
  <inkml:trace contextRef="#ctx0" brushRef="#br0" timeOffset="865321.7389">13211 12923 830,'0'-11'92,"0"8"-23,0 3-42,0 11-27,0 28-2,0 26 2,-4 17 40,-6 10-27,-4 5-4,-7-3-3,-2-2-4,-2-4 2,1-10 4,5-4-8,7-21-157,5-17-250</inkml:trace>
  <inkml:trace contextRef="#ctx0" brushRef="#br0" timeOffset="865665.1564">13423 13377 891,'0'-10'45,"0"10"-25,0 0-20,4 0-9,14 2 3,3 16 6,6 8 1,-7 2 3,-9 4-4,-11 3-16,-1 3 8,-26-2-2,1-3 3,3-5 3,3-3 1,11-11 2,8-5 0,1 0-4,13-9-6,27 0 11,18-9 8,16-20 0,13-9-4,11-4-4,4-3-53,-2-7-56,-14-3-456</inkml:trace>
  <inkml:trace contextRef="#ctx0" brushRef="#br0" timeOffset="865919.645">13991 12749 960,'0'-8'82,"9"8"-78,23 0 8,19 29 49,4 17 23,7 17-24,2 17-34,-6 19-15,-13 11-7,-19 10-4,-26 7 6,-9-1-6,-43 3 0,-28-9-201,-24-12-467</inkml:trace>
  <inkml:trace contextRef="#ctx0" brushRef="#br0" timeOffset="866730.8884">11076 12761 14,'0'-3'418,"0"-2"-335,-6 1-8,0 2 16,-4 2-40,-7 2-35,-4 33-8,-10 23-4,-2 16 8,-5 18 7,2 14 2,4 10-7,12 7-5,11-5-2,9-2-7,15-9-2,30-8 2,23-14 0,25-29-79,24-26-668</inkml:trace>
  <inkml:trace contextRef="#ctx0" brushRef="#br0" timeOffset="877974.5443">7633 14708 223,'0'0'64,"0"0"-13,0 0-30,0 0 10,0 0 8,0 0-22,0 0-4,0 0-4,2 0-2,-2 0 3,0 0-8,0 0-2,0 0 0,0 0 0,0 0 2,0 0-2,0 0 2,0 0-2,0 0 0,0 0-3,0 0 3,0 0-3,0 0 1,0 0-1,0 0-1,0 0 2,0 0-4,0 0 3,0 0-29,0 0-62,0 4 15</inkml:trace>
  <inkml:trace contextRef="#ctx0" brushRef="#br0" timeOffset="878934.9428">7508 14722 474,'0'0'70,"0"0"-68,-2 15 1,2 27 15,-3 25 60,1 14-30,0 9 9,0-2-23,1-3-21,-1-3-8,1-4-5,-3-6 0,3-14 0,-3-9-2,1-13-7,-2-17-73,-1-10-101,-5-9-126</inkml:trace>
  <inkml:trace contextRef="#ctx0" brushRef="#br0" timeOffset="879203.6722">7457 14780 655,'19'0'27,"9"0"-27,10 0 10,4 15 34,2 2 3,-5 5-20,-5 5-16,-8-1-7,-8-2-1,-8 6 6,-10 5 0,0 14-2,-28-1-4,-18 3-3,-7-5-9,-1-11-42,5-7-6,8-7-16,14-13-81,11-8-249</inkml:trace>
  <inkml:trace contextRef="#ctx0" brushRef="#br0" timeOffset="879645.7978">7817 14887 678,'13'-8'66,"6"8"-65,5 0 2,7 12 5,-1 13 37,-1 4-26,-6 2-14,-5 4-3,-7 1 2,-7 0-4,-4-6-1,0-2-1,-20-1 1,-5-9-7,-2-4-27,1-9-5,7-5 34,7 0 6,9 0 6,3-15 11,7-12-16,23-12-1,13-2-4,11-5 3,6 2 1,1 10-2,-6 11-7,-6 5 5,-10 16 4,-11 2-1,-9 0 2,-9 0 1,-6 17-1,-2 5 14,-2 5 28,0-1-13,0 0 1,0 6-11,0-1-11,0 1-9,0 2-1,0-6 1,0-1-6,0-9-118,0-10-120</inkml:trace>
  <inkml:trace contextRef="#ctx0" brushRef="#br0" timeOffset="879804.1359">8298 14636 520,'0'-3'0,"0"3"-11,3 5-66,14 16 65,4 6-45,3-1-274</inkml:trace>
  <inkml:trace contextRef="#ctx0" brushRef="#br0" timeOffset="880104.6892">8487 14923 74,'5'16'266,"0"2"-171,-1 0 12,-1 2-24,-3 0-13,0 2-5,0-2-11,0 1-26,0-6-14,0-1-11,0-2 2,0-6-4,0-2 2,0-1-3,0-3 0,0 0 1,0 0 11,0-7 3,14-17-4,5-2-11,4 5 0,0 4 0,-1 13 0,1 4 0,1 0-1,-3 14-2,3 10 1,-9 2 1,0 4-1,-5 2-5,-5-5-46,-5-5-96,0-9-225</inkml:trace>
  <inkml:trace contextRef="#ctx0" brushRef="#br0" timeOffset="880307.5827">8900 14679 738,'6'-69'27,"1"21"28,-4 24 63,2 20-13,-5 4-22,5 30-83,4 30 3,2 24-1,5 15 2,-3-2-4,0-2 0,-6-7-1,-7-16-48,0-10-247,-10-21-399</inkml:trace>
  <inkml:trace contextRef="#ctx0" brushRef="#br0" timeOffset="880756.8151">8890 14872 539,'31'-15'3,"14"4"3,13 4-6,3 2 1,2 1 5,-7 4-2,-6-1 5,-7 1 25,-13 0 42,-8 0 7,-12 0-2,-3 8-8,-1 24-29,2 12 37,-3 18-1,1 10-34,-1 0-18,-1 4-5,-1-1 7,0-8-18,2-9-8,-2-9-4,1-17 1,-3-9 0,1-15 0,-2-7 0,2-1 0,-2 0 10,0-18 12,0-26 60,0-19-81,0-18 0,-4-13-2,3-13 0,1-18-2,0-5 0,0 1-5,17 10-15,4 29-16,3 30-5,2 27-4,3 31-43,4 2-31,-1 33-16,-5 18-51,-12 10-222</inkml:trace>
  <inkml:trace contextRef="#ctx0" brushRef="#br0" timeOffset="880914.2969">9465 15015 773,'-19'2'55,"11"6"-47,6-8-5,2 0 27,0 0 8,22 0-32,20 0 5,17-5 0,12-16-11,-1-5-7,-3-8-262</inkml:trace>
  <inkml:trace contextRef="#ctx0" brushRef="#br0" timeOffset="881129.3685">10123 14652 821,'0'-7'119,"0"7"-21,0 0-82,-2 17-13,-9 29 8,-3 22 92,1 13-53,6-1-30,5-2-15,2-6 4,0-14-9,12-8 0,13-5 0,6-15-3,6-9-6,6-10-102,8-11-142,1 0-238</inkml:trace>
  <inkml:trace contextRef="#ctx0" brushRef="#br0" timeOffset="881304.326">10566 14730 830,'-11'-4'111,"6"4"-109,5 0 2,0 6-4,0 14-4,14 4 2,5-10-103,-2-7-483</inkml:trace>
  <inkml:trace contextRef="#ctx0" brushRef="#br0" timeOffset="881445.6671">10674 14740 829,'-12'-10'231,"8"6"-171,4 4-60,0 0-8,0 0-1,6 28-12,9 8-151,-1 3-613</inkml:trace>
  <inkml:trace contextRef="#ctx0" brushRef="#br0" timeOffset="882856.6175">11629 14587 727,'0'-17'53,"-2"9"3,-11 7 30,-6 1-21,-10 3-21,-9 31-36,-7 18-5,-3 6 0,10 9-1,5-3-1,14-6 1,9-5-2,10-12 0,0-3 0,8-6-2,13-6 0,8-16 0,8-2 2,8-8 0,6 0 0,-1-22 1,-1-6 0,-11 2 0,-11 5 3,-10 8-2,-10 6 2,-6 7-3,-1 0 0,0 0-1,0 0-4,0 3-6,2 14 4,5 2 6,3 1-1,3-6-21,6-9-76,2 0-7,5-5 8,-1 0-26,-2-5 57,-5-18 59,-3 5 7,-5 1 8,-5 6 18,-3 5 30,-2 6 46,0 0-52,0 0-50,0 12-1,2 16 0,1 7 1,2 4 0,0-7 0,0-6-4,1-3-73,-4-19-107</inkml:trace>
  <inkml:trace contextRef="#ctx0" brushRef="#br0" timeOffset="882999.8513">11862 14754 609,'-3'-37'60,"3"16"-25,0 16 5,10 5-37,10 0-3,4 12-10,-2 11-88,-2 8-283</inkml:trace>
  <inkml:trace contextRef="#ctx0" brushRef="#br0" timeOffset="883530.2537">12069 14950 792,'0'0'120,"0"0"-105,0 0 4,2 3 18,3 6-7,5 4-28,5 11 2,4 4 5,-1 2-7,-3 0 3,-3-4-2,-3-6-2,-1-3 0,-4-8-1,-1-9 0,-2 0 1,-1 0 4,2 0 7,4-9 2,1-16-12,2-3-2,4-3 0,2 2 0,2 0-1,3 9 0,1 5 0,4 9-5,2 6 0,1 0 6,3 0-6,5 9 1,0 3 1,-2-3-10,-1-3-45,-2-1-22,-6-5 24,-5 0 40,-8-5 13,-4-10 4,-6-2 1,-2 1 0,0-3 5,-9 1 7,-13 4 28,-1 9 25,-3 5-29,-1 0-16,2 10-13,1 18-7,8 6-1,6 6-4,6-2 4,4 0-2,12-10-1,21-2-6,12-16 4,8-6-39,3-4-82,1 0-42,-7-19-56,-4-5-42</inkml:trace>
  <inkml:trace contextRef="#ctx0" brushRef="#br0" timeOffset="883838.7728">12897 15020 126,'11'-27'194,"-6"3"-26,-5 8-27,0 8-29,0 4 15,0 4 2,0 0-85,0 9-44,-5 17 2,-3 6-2,3 3 2,3-9-2,2-4 0,0-4-3,0-3 3,0-7 0,0-4 0,0-4-1,2 0 0,3 0-1,5-3 2,4-11 8,6-10-6,1 0 0,1 0-2,0 2 1,0 0-1,-2 7 0,1 6 0,1 9-1,-2 0-2,0 9-1,-4 11 1,-1 9 1,-6 0-3,0-2-12,-2-1-135,-2-4-92</inkml:trace>
  <inkml:trace contextRef="#ctx0" brushRef="#br0" timeOffset="884416.74">13581 14869 920,'0'-8'55,"0"8"-22,0 0-33,0 4 0,0 22 2,2 10 30,4 4-3,-2 1-13,0-9-10,-4-6-3,0-5 1,0-7-2,0-6 0,0-5-2,0-3 1,0 0 7,0 0-2,0 0-2,2 0 5,4-15-9,4-4-7,4-5-11,4 1 1,2 5 9,-1 2-4,-3 10-2,-2 3 1,-3 3 12,1 0-1,-3 0 0,-2 11 1,0 1 1,-1 2-3,-3-6 2,-2-1-1,-1-4 1,0 1 1,0-4-2,0 0 2,0 0 6,2 0 0,0 0 0,1 0 1,2 0 0,4-16-7,6-4-2,8 0-4,4 5 6,-1 6-2,1 4-1,-2 5 3,-4 0 0,-5 7 0,-5 19-6,-8 6 2,-3 7 0,0 0-39,0 1-147,0-10-17,0-5-105</inkml:trace>
  <inkml:trace contextRef="#ctx0" brushRef="#br0" timeOffset="885330.5894">14436 14985 430,'0'-28'304,"0"8"-129,-18 6-77,-7 4 0,-8 8-42,-7 2-26,-1 4-15,3 20-10,6 4 0,7 0-4,11-3-2,7 2 1,6-3-5,1-6 0,0-2 3,15-12 2,7-4-8,6 0-1,2-2 6,0-16-10,-3 0-4,-7-2 8,-6 2 8,-8 5 1,0 4 2,-5 6 3,-1 3 2,0 0-3,2 0-4,4 17-11,4 13 10,4 2 1,1 0 1,8-10 1,2-12-2,7-10 1,7 0 5,13-24-6,11-24 0,2-16-2,1-18 0,-8-10-1,-17-5 2,-11-2 1,-12 6 2,-15-1 7,-3 13-7,-6 15 4,-18 20 10,-4 20 26,2 16 7,-3 10-14,2 24-30,4 30-3,6 18-1,11 8 0,6 7-1,4 0 0,20-8 0,1-3 0,0-11 0,-3-14-2,-2-16 1,-2-12-1,-4-14 0,2-5-6,2-4 1,4 0 2,0-4 0,1-14 4,0-2-10,-5 0 7,-3-1 1,-3 8 3,-4 3 2,-2 6-1,-2 0 2,2 4-3,1 0-2,4 0 2,-1 8 0,-1 4 0,1 8-1,0-3 1,0 4 0,0-1 0,-1-4-1,-2 0-7,0-8-93,2-4-117,3-4-31,2 0-3,2-15 23,2-11 19,-3-7 210,-2-8 180,-3-1 9,1-6-50,-1 4 13,-3 12-76,-4 13-29,-2 7 20,-1 12 75,0 3-119,-1 25-22,-11 16-2,0 5 0,-1-7-83,3-8-326</inkml:trace>
  <inkml:trace contextRef="#ctx0" brushRef="#br0" timeOffset="885496.3614">15204 14526 775,'0'-6'6,"7"6"-6,12 0-18,2 4 15,3 10-8,-3 3-175</inkml:trace>
  <inkml:trace contextRef="#ctx0" brushRef="#br0" timeOffset="885796.2512">15365 14691 556,'7'9'106,"4"9"-73,2 4 60,4-4 3,2 4-22,4 9-2,1-5-18,0 2-32,0-2-10,-4-4-10,-2-6 1,-3-4-1,-2-3-2,-3-9 0,1 0 4,-4 0-1,4 0 0,-2-14-1,-1-4 5,-3 4-6,-4 7 3,-1 7 0,0 0 6,-9 4-10,-23 28-9,-11 11 9,-13 10-1,-2 1-1,3-4-62,3-10-190,7-9-261</inkml:trace>
  <inkml:trace contextRef="#ctx0" brushRef="#br0" timeOffset="885985.6094">14663 14562 834,'48'-14'0,"22"4"-12,18 1 10,5 0-2,1-3-470</inkml:trace>
  <inkml:trace contextRef="#ctx0" brushRef="#br0" timeOffset="886218.6603">16142 14668 1113,'0'0'55,"0"0"-7,0 0-43,0 12-4,0 25 8,0 16 41,0 7-21,0 9-23,-7-6-6,-1-5 0,-4-9-1,-1-6-48,4-19-225,-4-15-390</inkml:trace>
  <inkml:trace contextRef="#ctx0" brushRef="#br0" timeOffset="886679.2428">16597 14691 781,'0'0'160,"0"0"-124,0 0-30,0 0 38,-2 0 93,-14 7-99,-5 7-35,-10 4-2,-3 4 0,7 1-1,10-1-2,9 6 1,8 2-1,0-2-4,5-2 4,22-2 2,11 0 0,9-5 2,3 0 1,-1-3 2,-10 0-5,-10-3-2,-13-6 2,-16 3 0,-6 2-2,-39 6 2,-28 4 0,-16 2-27,-11-2-178,5-5-85</inkml:trace>
  <inkml:trace contextRef="#ctx0" brushRef="#br0" timeOffset="887510.8836">16179 14321 917,'0'0'96,"0"0"-83,0 0-12,0 0 0,0 0 1,0 16-1,-4 4 5,3 2-2,1-4-1,0-2-3,0-9 2,0-2-1,0-5 2,1 0-1,-1 0 7,1 0 16,2-17 33,-2-5-52,-1 3-5,0 7 1,0 4-2,0 8-7,4 0-20,8 0-228,9 10-108</inkml:trace>
  <inkml:trace contextRef="#ctx0" brushRef="#br0" timeOffset="888046.6919">17572 14587 474,'0'-25'108,"-1"3"-18,-8 2 21,-4 2 0,-6 1 23,-2 8-22,-6-1-59,-1 6-10,1 4-21,0 0-6,3 0-11,6 14 3,4 10-8,6 5 0,7 4-1,1 5 1,7 7-2,23 1 0,13 12 2,10-7 0,4 0 2,-10-14 0,-15-9-1,-18-14-1,-11-5 0,-3-3 7,-18-1 12,-27-5-4,-17 3-15,-12-3-6,6 0 1,17 0-6,25-8-37,22-10-48,8 0-158,34-14-320</inkml:trace>
  <inkml:trace contextRef="#ctx0" brushRef="#br0" timeOffset="888489.2377">17818 14658 953,'0'0'127,"0"0"-121,0 24-3,0 24 54,0 20 35,0 6-46,0 4-8,0-3-28,0-11-7,-5-3-1,-1-7-2,-2-13 0,0-7-2,5-11-5,0-14 1,1-8-103,2-1 19,0-8 55,0-20-13,0-16-11,2-6 59,4-8 3,6-15 8,2-7 13,0-12 9,3 1 11,1 6-25,2 20 0,2 23 5,5 21-11,3 16 0,2 5-13,0 10-4,-4 20 4,-8 10 1,-12 1 0,-8 2-2,-3-2 3,-27-4-1,-7-8 1,-6-5-2,1-8-3,7-5 3,8 1-53,10-7-80,14-3-66,3-2-114</inkml:trace>
  <inkml:trace contextRef="#ctx0" brushRef="#br0" timeOffset="888878.2364">18495 14749 750,'0'-29'102,"0"7"29,0 3 37,-4 2-93,-8 0-41,-6 5 2,-3 5-17,-9 7-19,-4 0 1,-5 10-1,3 18 0,4 4-1,9 6 0,7-2-2,10 1 1,6-10 2,0-3-6,0-7 1,5-5-1,9-11 5,5-1 1,7 0 2,8-13 3,3-11-1,3-8-2,-1 1 0,-5 1 2,-10 12 4,-8 8 10,-9 6 0,-6 4-14,2 0-4,4 8-3,1 19 3,1 10 0,-2 6-34,-4-5-175,1-8-211</inkml:trace>
  <inkml:trace contextRef="#ctx0" brushRef="#br0" timeOffset="889666.6382">18651 14708 856,'3'-40'85,"1"17"-8,2 11 50,-5 3-38,-1 9 12,0 0-74,0 12-27,0 24-1,0 18 1,0 3 0,-3-1 2,-5-12-2,1-16 0,4-12 0,0-7 1,3-9 0,0 0 2,-3 0 3,2-7 6,-2-13-6,3-12-6,0-4 0,18 2-6,10-3 2,12 7-8,4 8-33,2 12-35,2 2 0,-2 6-28,-4 2-8,-7 0 54,-6 0 38,-6 0 20,-8 0 4,-5 0 5,-5 0 23,-3 0 109,-2 0 12,0-2-66,0 2-40,0 0 0,0 0-16,-9 0-26,-6 0-1,1 8-2,-3 8-2,8 6 4,3 2-2,3 5 0,3 1 0,0-2-1,0 0 3,9 0 0,3-1-3,-2-4 4,-2-6-4,-5 0 5,-3-7-5,0 0-1,-7-3-51,-17 0-15,1-5-5,2 0 11,11-2 38,10 0 21,0 0 4,24-6-30,17-11 22,20-6 9,12-7 3,11-2 0,0-4-3,-8-5 3,-10-3 2,-18 8 8,-11 0 15,-12 4 29,-12 6-6,-6 8 15,-7 9 8,0 2-21,-3 7-23,-19 0-25,-5 18-5,-3 24-1,3 18 1,14 7 2,13 0-2,5-2-6,38-11 6,25-14 0,29-16-1,26-16 1,19-8-53,1-12-267</inkml:trace>
  <inkml:trace contextRef="#ctx0" brushRef="#br0" timeOffset="891496.4963">20516 14879 433,'12'-9'58,"-3"8"-34,-5 1 28,-1 0 52,-3 0-38,0 0-25,0 0-23,0 0 2,0 0 6,0 0 12,0 0 17,0 0-8,0 0 30,0 0-14,0 0 0,0-4-19,0-3 0,1-5-6,2-15-2,6-9-36,4-8 0,7-4 0,6-1-3,2-1 3,2 6-3,-3 12 3,-8 10-1,-3 13 0,-5 9-3,1 0-4,1 27 2,1 9 6,-1 14-1,-1 2 0,-2 2 0,2-1-1,-2-13 2,0-8 0,-2-18 0,-3-6 0,0-8 0,-2 0 0,2 0 3,9-14 1,8-21 1,4-6-4,8-6 0,-4 5-1,0 3 0,-5 2 0,-5 11 1,-7 8-1,-6 9 1,-4 7-1,-1 2-1,-1 0-8,5 23-2,5 14 11,4 7 1,5 2-1,6-3-2,4-5 2,3-3-6,4-12-20,3-7-58,1-7-22,0-9-12,-4 0-7,-4-4 6,-5-18 17,-5-7 45,-10-1 57,-9-3 23,-4 4 42,0 0 12,-9 6 3,-7 5-15,-1 6-24,0 6-7,0 6-2,3 0-27,3 0-5,4 13-3,4 10 2,3 1 1,0 4-1,1-4 2,14 1-2,4-7 1,2-5 0,1-6 0,-1-5 0,-3-2 0,-4 0 0,-3 0 0,2-2 2,1-3-2,-1-1 0,0 5 0,-1-2 0,-4 3 0,-3 0 0,0 0-4,4 8 3,2 6 1,4-5 2,5-4-1,0-5 1,5 0 1,2-18 0,0-10-3,1-3 6,0-8-6,-6-2 6,1-4-3,-6 1 4,1-9 0,-9 2 6,0-2 15,-4-5 15,-4 7-3,-1 10 5,0 17 16,0 16-6,0 8-6,-8 10-49,-7 36-2,-2 17 1,1 14 2,6 8-2,4 1 0,6 7 0,0-1 0,0-10-1,0-17-10,9-13-106,-2-19-87,-3-15-74,-4-17-263</inkml:trace>
  <inkml:trace contextRef="#ctx0" brushRef="#br0" timeOffset="891864.6988">21815 14592 595,'8'-30'126,"21"9"-110,14 6 15,10 9 26,6 6 16,3 0-23,2 18-9,-9 19-21,-10-2-12,-11 7 0,-15 2-6,-10-3 0,-9-6-2,0 0 1,-5-13-1,-7-8 0,1-4 0,2-6 0,2-4-4,6 0-2,1 0-8,0-6-15,0-16-16,8-12 13,14-3 16,1-1 13,4 9 2,0 6 2,-3 13-1,4 8 1,-4 2 0,0 6 0,-1 23-1,-8 14 2,-8 6-2,-7-2-12,0-2-141,-15-9-281</inkml:trace>
  <inkml:trace contextRef="#ctx0" brushRef="#br0" timeOffset="892045.1435">22370 14404 398,'0'-49'28,"0"22"55,0 18 95,0 9-136,7 0-42,13 18-12,13 14 10,8 4 2,5 0-35,5-1-202</inkml:trace>
  <inkml:trace contextRef="#ctx0" brushRef="#br0" timeOffset="892336.1051">22768 14761 369,'7'34'119,"6"4"-1,2-1-20,3 2-35,1-7 6,4 0-19,2-6-33,0-5-8,0-4-8,2-11 1,-2-6-2,4 0-7,0-12-99,-3-16-80,-5-13 28,-8-3 97,-11-4 61,-2-3 37,0 2 57,-13 13 10,-9 19 4,-10 17-23,-11 17-51,-10 37-21,-8 19 5,-2 11-14,3-2-4,8 0-1,10-4-12,16-15-179</inkml:trace>
  <inkml:trace contextRef="#ctx0" brushRef="#br0" timeOffset="893407.2806">23379 14351 214,'-6'-14'266,"1"2"-166,3 3-9,2-3-1,0-1-39,0 3 72,0 4-80,0-6-6,2 7 8,3-2-17,-3 5 14,-2 2-12,0 0-18,0 0-12,0 9-4,0 17 3,0 9-1,-4 8 2,-11-1-3,-4-5-113,3-7-127,4-7-131</inkml:trace>
  <inkml:trace contextRef="#ctx0" brushRef="#br0" timeOffset="893596.5746">23545 14307 753,'0'-14'76,"0"12"-35,0 2 56,0 0-25,0 10-61,0 22-9,0 12-4,-10 1 3,-4 1-4,1 2 1,-3-9-109,2-7-154</inkml:trace>
  <inkml:trace contextRef="#ctx0" brushRef="#br0" timeOffset="893887.3401">23658 14043 884,'0'0'157,"0"0"-119,26 21-30,11 25-8,8 21 55,-2 14 14,0 18-17,-11 10-9,-16 7-17,-15 2-21,-1-2-2,-30-5-1,-15-13-1,-14-18-1,-5-12-36,-1-11-169,7-17-185</inkml:trace>
  <inkml:trace contextRef="#ctx0" brushRef="#br0" timeOffset="894159.4431">24066 14494 982,'3'-11'50,"1"10"-35,-3-1-14,3 2 39,-3 0 44,5 0-34,1 0-47,4 0 0,7 0-3,-1 15-3,-2 7-6,-7 1-138,-8 7-420</inkml:trace>
  <inkml:trace contextRef="#ctx0" brushRef="#br0" timeOffset="894361.9804">24106 15027 1164,'0'4'61,"0"5"-60,5 0 12,2 3 84,-4 5-37,0 10-42,-3 19-12,-21 21-4,-38 17-1,-27 9-1,-25 6-177,-14-6-454</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4-07-11T06:17:56.757"/>
    </inkml:context>
    <inkml:brush xml:id="br0">
      <inkml:brushProperty name="width" value="0.05292" units="cm"/>
      <inkml:brushProperty name="height" value="0.05292" units="cm"/>
      <inkml:brushProperty name="color" value="#FF0000"/>
    </inkml:brush>
  </inkml:definitions>
  <inkml:trace contextRef="#ctx0" brushRef="#br0">20392 1101 741,'0'-6'149,"0"6"-83,0 0-33,0 0 17,0 0 1,0 0-32,0 18-16,0 14-3,0 8 1,0 6 2,0-2-3,0 4 1,0-2-1,0-1 0,0-6-35,0-12-230,0-18-234</inkml:trace>
  <inkml:trace contextRef="#ctx0" brushRef="#br0" timeOffset="157.3674">20364 948 860,'-5'-30'46,"0"12"12,5 4-51,0 5-7,6 2-20,12 7-23,6 0-120,6 0-169</inkml:trace>
  <inkml:trace contextRef="#ctx0" brushRef="#br0" timeOffset="561.6547">20545 1117 302,'0'2'493,"1"1"-492,7 2 11,0 4 22,2 8-2,2 3-1,1 12-12,-3 4-2,-3 2-7,-7 2-1,0 0-6,-4-1 1,-9-7-1,1-9-3,5-9 2,4-7-2,3-7 0,0 0 1,0 0 10,2-23 30,10-12 12,6-13-51,5-1 2,2 5 23,-3 10-2,-4 14-11,-9 12 1,-2 8-4,-1 0-11,6 2-6,5 24 4,5 8 0,-2 10 3,-4 2-2,-1-2 2,-3-4 0,0-4-1,-2-7-10,3-11-115,2-15-66,5-3-16,3-21-95</inkml:trace>
  <inkml:trace contextRef="#ctx0" brushRef="#br0" timeOffset="786.1825">21065 1030 475,'0'-90'91,"0"15"-2,0 16 10,0 23 54,0 18 9,-2 10-46,0 6-42,1 2-48,1 7-26,-3 37-37,3 26 37,0 19 3,0 5 3,0 3-5,8-7 1,4-8 0,3-8-2,2-14 1,3-13-3,3-13-15,2-18-87,1-14-105,-6-2-55</inkml:trace>
  <inkml:trace contextRef="#ctx0" brushRef="#br0" timeOffset="928.3397">20904 1163 695,'0'-3'72,"17"2"-72,28-3-7,22-3 7,20-2 1,9-6-1,2-4-280</inkml:trace>
  <inkml:trace contextRef="#ctx0" brushRef="#br0" timeOffset="1453.4741">21996 1226 688,'3'0'96,"7"0"-96,4 0-17,-1 0 13,0 0 8,-3 0 1,0 0-2,-2 0 5,2 0 0,-3-11 22,1-7 4,1 1-7,-3-8-9,-2-3 2,-4 2 22,0-1 34,-12 5-11,-9 4-25,-8 9-27,-9 7 0,-9 2-7,-5 14 4,4 18-6,6 9-4,16 9 2,10 7 2,11-1-2,5 1-2,0-6 1,14-9 0,9-9-1,5-12-1,4-14 1,6-7 0,3-7 5,-3-22 0,-6-10-4,-9-1 2,-11 4 9,-7 2 1,-5 6 10,0 9 13,0 10 16,0 7-10,-2 2-23,-1 0-19,0 20-19,-1 17-1,4 10 18,0 3 2,10-6-7,15-6-8,11-13-106,6-18-144,6-7-323</inkml:trace>
  <inkml:trace contextRef="#ctx0" brushRef="#br0" timeOffset="2126.3141">22609 990 1022,'-7'-16'51,"0"9"-6,6 2-12,-2 1 13,1-2 9,0 1 3,2 2-19,0 3-30,-2 0-3,-1-2-1,-1 0 9,3 0-7,-2-1-7,3 3-1,0 0 1,0 0-4,0 0-3,0 0 3,0 0-6,0 0 3,0 0-2,0 0-8,0 0-3,0 0-4,0 0-4,7-3 2,11-1 9,6-1 11,2-4-71,0 4-64,-5-4 48,-8 5 58,-5 0 30,-6 2 5,-2 0 16,0 0 88,-13 0-33,-11 0-52,-7 2 14,-8 0 11,-2 0-3,-1 0-18,5 0-9,9 4 0,6 2-5,10-2-8,5-2 3,7 0-4,0-2 3,0 0-6,0 0 2,0 0-2,0 0 2,0 12-9,0 8 10,0 15-1,0 3 3,0 8-2,0 4 2,0 4-1,0 0 0,0-2 1,0-3 0,0-1 3,0-4-5,0-2 1,0-2-1,2-8 0,3-2 1,0-7 0,7-6-1,6-5 0,12-12-22,12 0-81,8-24-172,2-20-308</inkml:trace>
  <inkml:trace contextRef="#ctx0" brushRef="#br0" timeOffset="2339.6173">22840 1163 488,'-7'-12'618,"2"6"-567,3 4 11,2 2 15,0 0-8,0 0-32,-3 2-37,3 20 0,0 14-7,0 10 7,-2 6 0,-3 1 0,0-2-1,2 0 1,3-8-5,0-4-82,4-17-86,22-13-185,7-9-328</inkml:trace>
  <inkml:trace contextRef="#ctx0" brushRef="#br0" timeOffset="2653.9857">23166 1255 960,'-11'-24'124,"-1"6"-59,2 6 17,-1 5 20,-1 2-46,0 5-21,1 0-29,-1 16-6,1 14-3,2 4-7,6 4 9,3-1-1,0-1-4,11-2-1,10-7 7,4-5 0,1-8-4,3-10 5,-6-4-1,-4 0 4,-5-14-3,-4-7 5,-3-9 2,-4-3-8,-3-1 0,0 2-13,-6 6-8,-9 6-14,3 6-51,4 9-26,4 5-65,4 0-82,0 0-345</inkml:trace>
  <inkml:trace contextRef="#ctx0" brushRef="#br0" timeOffset="3005.3757">23578 1205 894,'-11'-8'108,"2"2"-89,1 4 93,0 2-50,-3 0-28,-1 0-18,2 22-16,0 10 3,3 6-3,5 4 2,2-4-1,0 1 1,12-8-2,5-6 0,4-5 6,-3-11-6,1-2 5,-4-7-1,1 0 7,-1-15 9,-2-13-2,1-4-12,-9-5 3,-2-4-9,-3 3 5,0 6-5,-11 8-4,-9 12-26,-5 5-37,1 7-57,6 0-131,8 5-35</inkml:trace>
  <inkml:trace contextRef="#ctx0" brushRef="#br0" timeOffset="3434.1373">23749 1013 942,'-9'-8'124,"9"4"-94,2 1 0,22 1-22,14 0 3,12 1 13,1 1-20,-10 0-2,-13 0 3,-14 0-5,-11 0 0,-3 0 3,0 0 12,0 0 2,0 0-5,0 12-3,0 15-6,-3 14 36,0 7-17,3 2-12,0 2-3,0 0 4,0 0-9,7-3 4,4-2-3,-3-5 2,-1-3-1,-4-9-1,-3-7-1,0 0 6,-15-2-2,-17-2 12,-16-1-9,-9 0-9,0-6-3,11-6-76,19-6-143,27-3-180</inkml:trace>
  <inkml:trace contextRef="#ctx0" brushRef="#br0" timeOffset="3601.7148">24392 1136 1177,'0'-14'105,"0"11"-62,0 3-8,0 0-20,0 0-15,17 0-21,1 20-41,-3 4-271</inkml:trace>
  <inkml:trace contextRef="#ctx0" brushRef="#br0" timeOffset="3756.7722">24375 1627 1068,'-11'11'180,"8"5"-175,3-4-3,0 0 54,0 4-1,0 2-36,0 6-14,0 8 0,-21 5-5,-32-5-156,-32-2-886</inkml:trace>
  <inkml:trace contextRef="#ctx0" brushRef="#br0" timeOffset="133183.4661">10544 13032 363,'-5'-16'175,"5"2"-166,0-3 27,0 3 54,0-1-55,11-2 5,-2 3-25,1 2 7,-3 4 14,-3 3 18,-1 1 14,-2-1-19,2 0-15,-1-2 0,-1 2-6,2-2 11,-3-1 11,2 3-40,-2-2 12,1 6 8,-1-3 0,0-1 5,0 3-16,0 0-4,0 2 0,0 0 2,0 0 0,0 0-4,0 0-7,0 0 0,0 0-5,0 0-1,0 0 0,0 0-8,0 0-5,0 13 4,0 19 1,0 12 8,0 8 2,1 3 0,-1 5-2,0 1 1,0 1-1,0 1 0,0-4 0,0-4 0,0-1 0,-4-6 0,-2-5 0,3-2 0,-1-4 0,3-9 0,1 0 1,0-9-2,0-1 2,0-2-1,0-5 0,0-1-1,0-5 0,0 4 1,0-6 0,0 4 0,0-3-1,0-2 1,0 2 0,0-1 0,0 2 0,0 2 1,0 0-1,0 0 0,0-2 0,0-1 0,0 0 1,0 3-1,0-7 0,0 5 0,0-1 0,0-1 0,0 0 0,0-3 0,0 2 1,0-2-1,0 0-1,0 0 1,0 0 2,0 0-2,0 0 1,0 0 0,0 0-1,0 0 0,0 0 0,0 0 0,0 2-1,0 0 0,0 6 0,0 2 0,0-3 2,0-2-2,0-1 2,0-1-2,0-3 1,0 0-2,0 0 2,0 0-1,0 0 1,0 0 0,0 0 0,0 0 1,0 0 1,0 0-2,1 0-2,2 0 2,4 0-1,3 0 1,8 3 0,-1-1 2,-1-2-1,1 0-1,1 0 1,3 0 0,1 0-1,5 0 2,-1-5 0,5-2 1,-1-1-2,0 0-1,-2-1 1,-1 4 0,-2 1-1,-2 2 0,-6-1-1,2-2 1,3 1 0,0 1 0,1 3 0,0-5-1,0 5 1,-3 0-1,1 0 1,-2 0 0,5 0 0,1-2 0,3 0 1,1-2-1,-1 2 0,-2 0 0,-3 2 0,1 0-4,-5 0 4,-2 0 0,-3 0 0,-4 0 0,-3 0-1,0 0-1,2 0 2,-1 0 1,4 0-1,1 0 0,7 0-1,2 0 2,7 0 2,-1 0-3,0 0 2,-1 0-4,-2-3 4,-2 3-2,-2 0 0,-5 0 1,-3 0 0,-3-3 1,-1 3-1,-1 0 2,2 0-3,2 0 2,3 0-1,3 0-1,6 0 4,1 0 1,1 0-4,4 0 1,-4 0-1,-1 0 3,-3 0-2,-4 0-1,-3 0-1,0 0 0,3 0 0,0 0 0,1 0 0,3 0 2,-1 0-1,2 0-1,-2 0 2,-1 0-2,-2 0 0,0 0 4,-5 0-4,-2 0 1,1 0-1,-1 0 0,1 0-1,5 0 1,-1 0 5,2 0-5,2 0 1,0 3 0,-1-3 7,5 0-5,0 3-2,-3-3 2,3 0-1,-2 0 1,4 0-2,1 0 4,4 0-3,4 0 1,3 0 1,0 0-2,1 0-1,-2 0 0,1 0 0,-4 0-2,-3 0 1,-7 0 0,2 0 3,-3 0-3,2-6 0,0 0 2,0 0 0,-1 2-1,2 0 0,0 1 0,-2 0 1,4 1-1,-4 2-1,0 0 0,-3 0 2,-1 0-2,1 0 0,-2 0 0,2 0 0,2 0-1,0 0 1,2 0 2,1 0-1,-3 0-1,0 0 0,1 0 0,-3 0 0,0 0 0,-3 0 0,-2 2 1,0 1 0,-3-3-1,0 0-1,-1 0 0,-1 0 2,3 0-2,-2 0 2,3 0-1,0 0 1,0 0-1,1 0 1,0 0-2,1 5-1,-2-1 2,-2-1 0,-3-1 1,-2 3-1,-3-5 0,-1 0 0,-4 2 0,0-2 0,0 0 3,0 0 0,0 0 5,0 0-3,0 0 1,0 0-3,0 0 0,0-4-2,0-13 1,-2-6-3,-5-5 1,2-9-1,-1-3 1,-1-6 0,2-4 0,-1-4-1,1-6 1,-1-2 0,3 2 3,3-3-3,0 12-4,0 8 0,0 5 4,0 12 1,0 3-1,0 0 4,0 3-4,0 4-1,0 0 1,0 1 1,0 4 1,-2-1-2,1 1 0,-3 4 1,2 0-4,2 6 7,0-1-7,0 2 3,0 0 0,-1 0 0,1 0 3,0 0-3,0 0 0,0 0 0,0-2 0,0 0 2,0-3-2,0 3 0,0-1-2,0 3 3,0-4-3,0 1 0,0 2 2,0-2 1,-2 2 0,2 1-1,0 0 3,0 0-4,0 0 1,-1 0-2,-2 0-5,0 0 5,-5-3-3,-4 3 3,-1 0-2,-4 0 1,1 0 2,-1 0 1,0 0-3,-4 0 2,-4 0 2,4 4-1,-3 0 1,3-1-1,-2-1-1,-1 0 1,1 0 2,0-1-2,-3 1 0,2 0 0,-5-2 1,3 0-1,-5 0 0,3 0 0,1 0 0,-1 0 0,-2 0 1,3 0-2,-4 0 1,3 0 0,0 0 0,1 0 0,4 0 0,1 0 0,0 0 0,4 0-1,-2 0 1,2 0 0,-1 0-1,-1 0 4,-2 0-5,-1 0 4,0 3-4,-3-1 1,4 3 1,-2-1 1,-1 1-1,-1-3-1,0 0 1,-1 2 2,1 0-2,2 0-1,1 0 1,3 1-3,-1-5 3,2 5 0,-2-3-1,5 0 1,-1 0 0,-1 0 0,4-1-1,-2-1 1,-1 0 0,0 3 1,-4-1-2,-2 2 1,0-1 0,-3 0 0,2-3 0,1 0 0,1 0 0,2 0 1,-1 0-1,3 0 1,-3 0-1,2 0 0,1 0-1,0 0 2,-4 0-2,1-4 1,-5 0 0,0 4 3,0-2-2,1 0-2,2-1 2,4 2-2,-1-1 1,4 0 0,-1 0 1,1 0-1,0-3 1,0 2-2,0-3 2,0 3-2,-5 0 1,3 1 0,-3-1-1,0 3 1,5-1 0,-2 1-1,3 0 3,0-2-3,-2 2 1,2 0 0,-2 0 0,-2-2 0,0 2 0,-3-2 0,-5-1 0,0 1 0,1 2 0,0-2 0,4 1 0,3-1 1,4 0-1,0 0 0,6-3 1,-2 3-1,1-1 0,1 1-1,-2-3 1,-3 4 0,1-2-1,-2 2-1,0-2-5,-2 3-3,0 0 2,0 0-4,0 0-1,-3 0 6,1 0 3,1 0 4,0 0-7,1 0 6,0 0 1,3 0-7,3 0 6,-1 0-1,4 0 1,-2 0 1,-4 0-2,0 0 2,-2 0 0,-1 0 0,1 3 0,-3-3 1,4 0-1,-1 0 2,1 0-1,8 0-1,-2 0 1,3 0-1,1 0 5,-4 0-5,3 0 2,-3-3-1,-1 2-1,-1-2 0,-6 2-1,-4 1-3,-3 0 3,2 0 1,9 0 2,3 0-1,10 0-1,0 0 0,0 0 0,0 0-2,0 0 2,0 0 4,0 0-3,-2 0 2,-3 0 0,-5-4 0,-5-1-2,-4 2-1,-2-2 0,3 3-1,-1 0 1,0-1 0,3 1-2,-1 0 1,5-1 1,1 3-1,2 0-1,1 0-2,-4 0-84,1 12-81,-4 3-126,2-6-350</inkml:trace>
  <inkml:trace contextRef="#ctx0" brushRef="#br0" timeOffset="134362.6929">19825 13101 250,'-12'-7'95,"1"3"-76,1 3-15,1 1 13,6 0 33,0 0-9,-3 0-39,-3 0-2,-4 0-4,-8 0-5,-3 0-90,3 0-261</inkml:trace>
  <inkml:trace contextRef="#ctx0" brushRef="#br0" timeOffset="136843.4392">19658 13101 342,'3'0'149,"-1"-11"-86,-1-1-4,-1 2-5,0 0-15,0 0 2,0 2-3,0 0-3,-1-2 20,-8 2-1,1-2-21,2 0 8,0 1-23,0 2-11,1 3-7,2 1 3,-1 0-2,1 1-1,3 2 11,-3-2-11,1 0 0,0-1 0,-1 2 1,-2-1 0,2 0 4,-1-2 3,1 2 16,0 0 19,0 2-16,2-2-1,1 2-11,0 0-9,-1 0-6,-3 4-2,-2 30-5,1 18 6,1 18 2,1 15 0,3 10 1,-2 5-2,2-1 0,-2-9 5,2-5-4,0-8-2,0-7 3,0-11-3,0-14 1,0-13 0,0-5 0,0-11 0,0-6 1,0-2-2,0-8 1,0 0 0,0 2 0,0-2 0,0 0 0,0 0 6,0 0-3,0 0-2,0 0 0,0 0-1,0 0 0,0 0-1,0 2 1,0-2-3,0 0 4,0 0-2,0 0 2,0 0 1,0 0-2,0 0-1,0 0 1,0 0 3,5 0-3,11 0 2,5 0 2,9 0 9,7 0-3,6 0-9,8 0 0,5 0 3,6-4-3,4 1 0,3-2 1,3 3-1,-1 0-1,-1 2 0,-1 0 0,-4 0 2,-2 0-2,0 0 0,-1 0 0,2 0 3,-6 0-3,-2 0-2,-3 0 2,-6 0 0,1 0 2,-3 0-4,0 0 2,0-6 0,6-2 0,-3 0 0,1 2 0,-4 1-1,0-2 2,-1 1-1,-2 3 0,-3-2 2,-2 3-2,-4 2 0,-4-2-1,-1 2 1,-2 0 1,2 0-1,0 0 0,2 0 0,2 0 0,-1 0 1,-2 0-1,0 0-2,-1 2 1,3 3 1,1-3 0,2 1 0,0-1 0,2 0 0,-1 0 0,-3-2 1,-4 0 0,0 0-1,-4 0 0,-3 0 0,1 0 0,-2 0-3,2 0 3,-3 0 2,2 0-2,-1 0-1,-1 0 1,-1 0 0,0 0 0,-4 0 0,-4-2 0,-2-2 3,2-1-3,-1-2 0,4 1 1,2-2 0,2-1-1,4-2 0,1 3 0,1-2 0,-1 4 0,-3 3 0,-5-2 0,-4 3 0,0 2 0,-2-4-1,-1 2 1,6 0 0,1 2 1,2 0-2,-1 0 1,-4 0-1,-4 0 1,-4 0 0,-1 0 0,-2 0 0,0 0 0,0 0 0,0 0 1,0 0 2,0 0-1,2-2 3,1-6 0,0-8 4,2-9-6,2-6-2,-4-5-1,-1-13 3,-2-9-2,0-14 0,0-11 0,-3-12-1,-6 1 1,-1 3-2,-1 9 3,2 16-2,-1 14 0,4 10 1,-1 8-1,0 5 0,0 7 1,0 4 1,1 4-1,-1 2 0,0 5 0,1-2-2,0 4 1,-1-2-1,-2 1-9,1 2 1,-2 1-7,4-2 8,0 5 6,5-2-1,1 0 3,-1 0 0,-1 1 1,-2-4-1,0 3 0,1 0 1,0 2-1,-4-2 0,-1 2-1,-5 0 1,-7 0-4,-1 0 2,-6 2 0,-2 8 2,-7 1 1,-3 2-1,-7 1 0,-2 3 0,-3-3 1,-4 2-1,-3 2 0,-2-4 2,2-3-4,-1 0-2,1-5 3,0-1 1,-1-1-2,0-1 2,3-1 0,8-2 0,4 0 2,3 0-2,3 0 0,1 0 1,0 0-1,-3 0 1,-5 0-1,-9 0 0,-6 4 0,-1 4-1,2-1 1,9 0-2,13-1 2,9 1-1,6-2 0,3-1-4,3-2-1,1 0-9,-3-1 8,1 2 1,-3-1-4,-5 0 3,-4 0 1,-3 1-2,-2 0 6,-4 3-3,3-4-1,7-1 6,4 4-4,4-5 4,7 2 0,-2-1 2,2 2-4,-1-1 2,0 0 0,-4 3 1,-2-2 1,-2 3-2,-2-1 0,-3-2 2,-3 1-3,3-2 1,2 1 0,5 0-1,5-1 2,1-2-1,5 0 1,-3 0 0,0 0-2,-3 0 5,-2 0-4,-3 0 1,-5 0 0,-6 0-1,-4 0 0,-1 0 0,6 0 0,2 0-1,5 0 1,6 0 0,4 0 1,2 0-1,7 0 1,1-2 3,-1-1-1,-2 3 1,-3 0 2,-1 0-4,-3-3-2,0 3 0,2 0 1,-2 0 0,-3-2-2,0 0 2,2 0-1,1-1 1,8 3 0,5 0 0,0-3-1,0 1-1,0-2-4,10-1-33,17-7-49,13-3-43,13-5-143</inkml:trace>
  <inkml:trace contextRef="#ctx0" brushRef="#br0" timeOffset="137517.9686">23130 13587 644,'-3'-18'52,"3"3"-10,0 4 0,0 2 14,0 9 50,0 0-22,0 0-40,0 0-23,0 0-14,0 0-7,0 21 0,0 4 22,0 0 11,0-4-19,0-6-5,5-5-1,6-2 1,8-4 7,14-4 4,16 0 1,15-5 7,7-26-16,6-4-12,-7-8 2,-11 2 2,-14 9-4,-17 6 0,-12 11 2,-9 7 0,-7 4-2,0 4-36,-17 0-153,-14 7-535</inkml:trace>
  <inkml:trace contextRef="#ctx0" brushRef="#br0" timeOffset="146923.4943">17109 15937 643,'-8'-1'87,"3"-3"-61,2 4 7,-1 0 87,3 0-12,-1 0-23,1 0-22,1-5-8,0 5-6,-3 0 5,3 0 3,-1 0 7,1 0-27,0 0-11,-2 0-2,2 0-4,0 0-5,0 0-5,0 0-9,0 0-2,10 0-2,31 0 1,24 0 2,20 0 6,15 0-1,6-12-5,-4 3 0,-5-2 6,-9-3-6,-7 7 1,-10-5 0,-17 5 2,-20 0-3,-17 2-2,-13 3 1,-4 2 2,0 0-3,0 0-6,0 0-62,0 0-67,0 2-98,0 3-261</inkml:trace>
  <inkml:trace contextRef="#ctx0" brushRef="#br0" timeOffset="147710.0593">19496 15957 660,'-12'-7'132,"2"2"-87,5 1 61,2 3 17,3-2-36,0 3-29,5 0-47,30-1-11,24-8 9,29-3 48,16-4-14,6-2-19,0-1-15,-5-2 1,-5 1 36,-4 6-10,-12 0-22,-16 5-6,-21 6-7,-23 3 3,-12 0-1,-9 0-2,-3 0 2,0 0-1,0 0 1,0 0-3,0 0 1,0 0 0,0 0-1,0 0 1,0 0-2,0 0-1,0 0-58,7-6-122,-2-11-206</inkml:trace>
  <inkml:trace contextRef="#ctx0" brushRef="#br0" timeOffset="173033.6317">8518 17084 531,'-13'5'127,"8"-5"-110,-1 4 50,6-4 52,0 0-23,0 0-28,0 0-11,0 0-10,0 0-9,0 0-17,0 3-9,0 7-5,0 8-5,0 5 16,0 7 5,3 2-11,2 0-1,0-3-4,-1 0-1,-3-3 0,1-8-5,-2-4 3,0-6-4,0-8 3,0 0-3,0 0 0,1 0 4,2 0 6,-3 0 5,7-26-1,3-11-8,3-7-5,6 5-1,-3 6 1,2 12-1,-4 10 0,-1 11-8,-2 0 7,4 0-6,2 19 7,1 8-1,-3 8 2,-1-7-2,-5-1 1,-2-6-1,1-3 1,-4-11 0,-1-4 0,0-3 0,1 0-1,-4 0 1,3 0 0,4 0-5,3 0 1,1-14 4,5 5 2,-3 4-2,1 5-2,2 0 1,-1 0 0,2 10 1,-2 8 0,0 5 0,0 2-1,2-3-6,2 1-34,9-1-61,5-9-40,7-7 21,4-1 9,-1-5 3,-3 0-15,-6-14 45,-4-1 68,-5-2 11,-4 0 13,-9 3 49,-3 7 23,-5 4-16,-4 3-9,2 0-5,-2 0 23,0 0-19,0 0-22,0 0-23,0 0-2,2 0-8,-1 0 1,3-4 2,3 0-4,0-5 12,0 0 6,-1 1 3,-5-1 4,-1-6 18,0 7-11,0-1 5,-3-5-9,-11 11-1,-2-3 3,-6 6-19,-3 0-7,0 9-6,-1 14 0,7 0-1,8-2-3,5 1 3,6 0-1,0-3 0,3-2 1,16-7-4,5-2 0,7-8 4,7 0-5,-1 0 5,-1-18 0,-9 2 0,-9 6-1,-7 2 1,-7 2 0,-4 6 7,0 0-3,0 0 3,0 0-5,0 0 1,0 0-3,1 0-8,6 4 0,4 10 6,8-4-1,4 2 3,6-7 3,0-5-3,7-5 0,0-21-5,2-10 4,-5-8-1,-4-4-9,-7 2 5,-6-3 4,-9 0 2,-7 4 1,0 1-1,-4 13 0,-8 12 9,0 11 9,6 8 6,-1 0-11,0 12-9,1 29-4,-1 13-3,5 8 3,2 0 1,0-4-1,0-8-2,9-6 2,9-8 0,2-5-1,2-14 1,5-7-1,-2-10 0,2 0-7,1-17-2,1-15 0,-2-13-21,2-3 20,-3-1 5,-5-14 6,-2 5 0,-8 0-1,-3 13 1,-6 17 6,-2 16-1,0 8 41,0 4 10,0 0 5,-3 12-58,-9 28-3,-4 14 0,4 13 0,5-4 3,7-5-6,2-9 3,17-5 0,7-4-2,2-16-5,7-3-15,5-16-88,2-5-32,1 0-90,-2-26-17,-8-2-34,-10-4 23,-11-2 260,-8 6 63,-4 10 193,0 1-49,-11 8-38,0 4-18,-1 2-6,5 3-64,-1 0-22,5 0-26,3 0-26,0 8-7,0 14 0,17 6 0,2-6 0,9 0 2,0-3-2,4-7 0,-4-11-1,-1-1 2,-9 0 2,-4-1-2,-7-22 4,-3-3 1,-4-6-4,0-3 0,-17 9 3,-9-1-5,-8 8 0,-1 10-6,1 5 2,10 4-9,8 0-29,16 18-40,0 0-48,30-4-65,14-5-21,6-6-361</inkml:trace>
  <inkml:trace contextRef="#ctx0" brushRef="#br0" timeOffset="173293.8407">10810 17277 673,'0'-10'351,"0"1"-258,0 0-1,0-3-18,0 2 2,0 6 14,0 0-34,-3 4-36,0 0 3,-1 0 1,-6 4-15,-9 22-9,-6 15-2,0 2 2,7-2 2,15 0-2,3-7-2,21-2 1,26-10-5,18-17-21,13-5-34,9-18-54,2-23-123,-10-2-261</inkml:trace>
  <inkml:trace contextRef="#ctx0" brushRef="#br0" timeOffset="173649.5785">11443 16994 293,'-10'-14'510,"1"7"-397,2 2-20,4 1 26,2 1-44,-1 3 3,1 0-41,-8 0-13,-2 33-23,-8 18 2,0 10-2,6 12 13,5-3-3,6 2 8,2-10-14,8-4 0,24-9-5,20-17-6,24-18-33,17-14-187,9-23-359</inkml:trace>
  <inkml:trace contextRef="#ctx0" brushRef="#br0" timeOffset="173893.1509">11945 16883 956,'-6'-9'217,"6"9"-145,8 0-71,21 0 16,16 26 79,5 15-13,2 12-34,-3 15-16,-16 12-15,-17 13-8,-16 11-6,-24 2-4,-36 3-3,-27-11-23,-27-10-228,-22-8-366</inkml:trace>
  <inkml:trace contextRef="#ctx0" brushRef="#br0" timeOffset="175501.2184">8763 18267 684,'-2'-9'101,"-1"-4"-38,-1 3 38,1 3 23,0 1-25,-3 3-21,2 3-45,-3 0 15,-2 0-18,-4 4-25,-7 22 1,0 11-6,0 7-3,4 4 2,8-6 0,8-2-2,0-10-2,14-1 2,20-8-14,9-13 0,13-8-8,12-4-12,6-21-59,3-9-36,-3 3 3,-14 1 9,-13 4 68,-16 4 48,-13 8 4,-14 0 5,-4 3 34,0 4 118,-6-3-71,-14 6 45,-7 4-89,-5 0 13,-1 0-20,8 4-3,5 1-1,10 4-7,7-9-17,3 6-7,0 6-5,0 2-2,16 3 5,6-2-3,3-7 2,5 1-4,-3-9 7,-3 0-1,-3 0-2,-10 0 3,-5 0-1,-5 0 0,-1 0 0,0 0 1,0 0-1,1 0 1,9 1-2,1 7 2,8 4 0,-1-1-3,10-4 3,1-7 0,5 0 1,3-4-3,3-22 3,-3-6-2,-3 0-2,-9-8-8,-5-8-3,-5-7 4,-5-11 10,-6-2 0,-4 2 1,0 11-1,0 18 0,0 13 2,-3 10 7,2 10 7,-1 4 6,2 0-15,0 0-7,0 36-11,0 18 11,6 16 1,9 2-1,1 0-2,1-6 2,4-11 0,-4-11-1,6-8-1,-5-18-1,7-6-3,-1-12-26,5-12-104,4-25-3,-1-16 19,-2-14 38,-3-5 54,-10-4 19,-6 2 9,-4 9 9,-6 18 30,-1 15 53,0 19 30,0 9-3,0 4-50,-3 0-3,-6 21-38,-4 28-28,-2 18 1,7 13-1,8 2 0,0-12-1,13-5-3,17-13 1,5-12 1,8-8-3,3-17-17,3-15-157,-2-3-156,-1-27-377</inkml:trace>
  <inkml:trace contextRef="#ctx0" brushRef="#br0" timeOffset="175823.877">10293 18173 830,'-23'-10'205,"9"3"-141,7 7 24,7 0 17,0 0-69,0 9-36,0 21-10,9 10 10,10 6-3,2-2 3,5-13 0,-3-9-2,2-12 0,-2-6-5,-4-1 5,-2-3 2,-4-3 0,-3-23 2,-2-15 3,-3-3-2,-3-6-1,-2 2-1,0 9 3,-15 14 0,-5 9 3,0 14 0,-2 2-7,3 2-3,6 19-5,11 14-13,2-7-64,18-1-88,23-13-10,12-11-58</inkml:trace>
  <inkml:trace contextRef="#ctx0" brushRef="#br0" timeOffset="176062.2549">10873 18173 541,'0'-8'259,"0"-1"-111,0 0-40,0-1 36,0-3-28,-15 8-41,-3 1-9,-8 4-31,-3 0-21,-3 22-3,0 18-4,7 2-6,7 6 0,13 5-1,5-11-5,10-2 1,26-10 2,14-15-8,14-15-28,8 0-57,3-11-42,-3-19-140,-3-7-259</inkml:trace>
  <inkml:trace contextRef="#ctx0" brushRef="#br0" timeOffset="176347.8733">11462 17955 686,'3'-22'64,"-2"8"-51,1 1 87,-2 11 72,0 2-13,0 0-80,0 0-29,0 0-10,-10 15-12,-6 11-20,-4 14-2,6 6 2,4 12-4,9 4-4,1-4-2,4 0 2,15-3-3,4-8 2,7-6-3,4-10-10,7-8-47,9-13-82,9-10-67,3-6-39,3-30-204</inkml:trace>
  <inkml:trace contextRef="#ctx0" brushRef="#br0" timeOffset="176576.0458">11973 17911 776,'-7'-14'120,"3"9"-69,4 1 5,0 4 38,0 0-17,0 0-18,7 0-29,17 0-10,5 13 1,7 27 2,-4 18-2,-6 18-7,-11 18-12,-15 16 5,-26 12-7,-44-8-78,-31-23-916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4-07-11T06:22:38.462"/>
    </inkml:context>
    <inkml:brush xml:id="br0">
      <inkml:brushProperty name="width" value="0.05292" units="cm"/>
      <inkml:brushProperty name="height" value="0.05292" units="cm"/>
      <inkml:brushProperty name="color" value="#FF0000"/>
    </inkml:brush>
  </inkml:definitions>
  <inkml:trace contextRef="#ctx0" brushRef="#br0">17043 4988 692,'-6'-19'197,"6"0"-81,0 4-20,0 1-54,0 4 29,2 6 28,-2 4-43,0 0-22,0 0-17,0 0-17,2 16 1,0 14 12,-2 8-3,0 5-5,0 2-5,-7 3-1,-1-4-84,0-7-160,1-17-258</inkml:trace>
  <inkml:trace contextRef="#ctx0" brushRef="#br0" timeOffset="152.5283">16996 4613 888,'-10'-31'32,"10"9"-32,0 4 0,3 4-39,15 7-110,4 6-239</inkml:trace>
  <inkml:trace contextRef="#ctx0" brushRef="#br0" timeOffset="616.1493">17202 4879 833,'0'0'92,"1"0"-92,1 0 29,0 0 57,3 0-19,1 2-47,3 1-11,1 2-3,1-3 1,-6 2-1,-1-3-1,-3 2 1,-1-2-5,0 2 3,0-2 0,2 4-3,1-1 1,1 1 0,-1 0-1,2-5 0,2 0-1,1 0 5,5 0 2,4 0-2,3-16 4,0-2 2,-4 1-2,-1 8-6,-9 2-2,-4 7 1,-2 0 1,0 0-1,-10 23-2,-7 1 3,-3 3-3,6-10 0,4-3-9,7-6-38,3-4-37,0-4-12,0 0 26,0 0-38,0-12-33,0-4 10,0 3 54,0 4-106</inkml:trace>
  <inkml:trace contextRef="#ctx0" brushRef="#br0" timeOffset="1073.6715">17282 4909 11,'0'0'607,"0"0"-495,0 0-74,0 0 69,0 0 5,0 0-42,0-2-23,0-1-22,0 3 6,0 0-11,0 0-13,0 0-2,0 0-4,0 5 0,1 13 0,6 10 6,-1 0-1,1 0-3,-2-2-3,0-6 2,-1-4-2,-3-6 0,-1-6 1,0-2 1,0-2 2,0 0 8,2 0-2,2-8 10,2-16 17,8-8-35,6-8-1,9 2 0,3 0-1,4 6 3,-5 8-2,-3 9 4,-4 11-2,-3 4 2,0 0-5,0 21 0,-2 8 0,-4 8 3,-2-1-3,-5 0 3,-1-2-3,-1-4-1,-3-6-19,-2-6-58,2-6-96,1-12-100,6 0-84</inkml:trace>
  <inkml:trace contextRef="#ctx0" brushRef="#br0" timeOffset="1326.5759">17906 4543 687,'0'-60'80,"-13"14"0,0 14 88,3 13-11,1 8-39,5 7-30,4 4-30,-3 18-58,2 30-6,1 19 6,0 11 10,0-1-5,8 0 6,7-3-11,0-7 1,0-9 2,-3-8-5,0-12 2,0-10-2,4-8-25,6-12-60,3-8-58,4 0-92,-2-26-187</inkml:trace>
  <inkml:trace contextRef="#ctx0" brushRef="#br0" timeOffset="1487.4269">17754 4763 714,'-8'-7'82,"8"1"-62,11-1-14,31-2-1,22-1 6,19 0-11,5-1 0,-7-1-292</inkml:trace>
  <inkml:trace contextRef="#ctx0" brushRef="#br0" timeOffset="2039.8627">19210 4935 546,'15'-24'21,"0"-5"-1,-3 0 79,-6-3-24,-6-2-17,0 1 39,0 3-43,-20 4 14,-1 6 24,-9 8-25,-8 8-14,-2 4-14,-6 2-13,-4 26 7,2 14-9,6 6-1,10 6-5,12 1-13,13-4 0,7-2 2,3-6-7,22-10 0,5-8-1,4-10 1,2-13 4,3-2-1,3-14-3,-3-18 0,-4-6 0,-5 1 0,-11-4 2,-5 3-2,-9 3 0,-5 10 1,0 7 8,0 6 11,0 9 15,0 1-10,0 2-25,0 7 0,0 21-5,0 7 3,3 8 2,14-3 0,8 0-4,3-1-34,6-10-99,1-9-91,0-11-196</inkml:trace>
  <inkml:trace contextRef="#ctx0" brushRef="#br0" timeOffset="2715.6398">19741 4550 927,'6'-16'54,"6"3"-46,2 3-5,-2 3-2,-2 2 4,-6 3 5,-1 2-8,-3-1 3,0 1 2,0-3 18,0 2 55,0-3-29,0-4-37,-3 2-12,-1-1 4,1 3 5,3 2-10,0 0 1,0 2 0,0 0-2,0 0 0,0 0-3,0 0-3,0 0-2,0 0-1,0 0 6,4 0 3,0 0-12,-2 0 10,-2 0 1,0 0 0,0 2-1,0 0 4,0 2-1,-17 0 23,-8 0-9,-5 1 9,-2 0-6,2 2 2,5-2-3,5 2-14,7-4 5,6 1 5,3-4-12,4 3-1,0 0-2,0 4-4,0 5 4,0 2 4,0 3-2,0 3 3,0 6-3,-1 7 0,-11 5 9,1 2-7,1 2 7,8 4-5,2-5 4,0-3 4,0-2-6,13-4 2,2-3-6,0-6 3,2-3-1,-4-5-4,1-2 2,0-1-2,0-5 1,4-2-2,6-5-17,5 0-75,7-2-8,2-20-90,-1-3-150</inkml:trace>
  <inkml:trace contextRef="#ctx0" brushRef="#br0" timeOffset="3127.9043">20007 4824 731,'3'-14'107,"3"2"-74,-2 2 59,0 0 45,-2 7-30,-1 3-36,1-3-36,-2 3-5,0 0-1,0 0-19,0 10-6,0 15-3,-5 4 11,0 0 1,2-10-11,3-3-1,0-5-1,0-6 1,0 0-1,11-5 4,4 0-2,7 0 3,1-10-1,4-2-3,-1 4 0,-1 1-1,4 5 0,-3 2 0,-3 0-2,-3 2 2,-5 14 0,-5 0 0,-5 5 2,-2-3 1,-3 3-1,0 2 0,0 1-3,-18 2 3,-6 3-4,-7 0 2,-9 0-71,3-3-70,0-4-97,7-10-36,6-9-316</inkml:trace>
  <inkml:trace contextRef="#ctx0" brushRef="#br0" timeOffset="3325.2912">20041 4814 689,'-2'-30'96,"2"7"-48,0 4 100,0 3-72,8 2-16,10 2-46,8 4-12,3 2-2,0 2 0,2 4 0,-3-2-8,-5 0-180,0-5-343</inkml:trace>
  <inkml:trace contextRef="#ctx0" brushRef="#br0" timeOffset="3802.5421">20458 4435 42,'0'-3'702,"0"1"-654,-3 2 56,3 0-9,0 0-27,0 0-22,3 0-34,14 0 5,3 0 29,1 0-26,-2 0-15,-2 0 0,-2 0-3,0 0-1,-3 0 2,-4 0 0,-1 11 2,-2 6 10,-3 8 18,-1 8 17,-1 6-20,0-1-7,0 7 5,0-3-1,0 2-10,0 0 0,9-2-6,-2-3 1,7-4-6,-2-5-3,-4-5 5,-3-5-6,-5 0-2,0-2 5,-18 0-2,-16 1-3,-6-7-2,4 1-34,8-3-32,17-8-18,11-2-60,7-14-205</inkml:trace>
  <inkml:trace contextRef="#ctx0" brushRef="#br0" timeOffset="12069.181">21051 4630 590,'-3'0'144,"3"0"-80,0 0-50,0 0 11,0 0 26,0 0 0,10 0-22,14-2-16,6-4-8,2 0-2,-2 3-3,-5 3 0,-5 0-2,-6 0-24,-7 0-223,-7 3-146</inkml:trace>
  <inkml:trace contextRef="#ctx0" brushRef="#br0" timeOffset="12238.3212">21078 4805 502,'0'0'43,"0"0"-29,4 0 35,14-3 43,7-11-31,8-2-33,5 2-25,1 2-3,-2 2-1,-3 3-1,-4-5-29,-4 3-262</inkml:trace>
  <inkml:trace contextRef="#ctx0" brushRef="#br0" timeOffset="12877.2953">21991 4076 681,'0'-8'56,"-3"4"-40,-7 0 28,-4-1 13,-8 0 6,-10 5-47,-6 0-9,3 0-7,4 7 1,10 9 6,7 2-3,8 8-4,2 7 1,4 9 3,0 4-4,14 5 3,10-1-1,7-3 3,1-3-5,-6-3 3,-6-3-5,-14-1 4,-6-5-1,-8 0 2,-24-4-3,-12 0 5,-2-6-4,0-4 1,7-7-4,11-4 3,12-2-1,9-4 2,7-1-2,0 0-2,8 0-1,19 0 3,8 0-6,5 0 11,-5 0-5,-5 4 0,-11 14 1,-6 10-1,-7 11 0,-6 7 0,0 3-5,0 4 5,-2 0 0,-2 0 0,4 1 0,0 1 0,6-8 0,15-2-12,11-14-128,10-8-64</inkml:trace>
  <inkml:trace contextRef="#ctx0" brushRef="#br0" timeOffset="13874.7011">22300 4499 589,'-4'-16'107,"1"3"-53,3 2 69,0 3-9,0 3-17,0 0-12,0 5-21,0 0-40,0 0-24,0 0-3,0 12-3,0 24-4,-5 14 10,-2 9 2,-1-1 0,2-2-4,0 0-5,6-3-141,0-11-146,7-14-233</inkml:trace>
  <inkml:trace contextRef="#ctx0" brushRef="#br0" timeOffset="14094.1117">22569 4913 872,'0'0'106,"0"0"-102,0 0-3,0 0 6,0 0 20,0 0-23,-3 14-4,-6 8-4,-2 5 3,1 4 1,3-4-32,5-10-233,2-7-392</inkml:trace>
  <inkml:trace contextRef="#ctx0" brushRef="#br0" timeOffset="14526.7499">22757 4437 644,'0'-7'25,"0"4"-8,0 1 61,0 2 66,0-2-40,0 2-33,0-2-37,0 2-17,0-1-14,6-3-1,4 1 1,5 2-3,3 1 0,2 0-2,-5 5-2,-3 21-3,-4 9 5,-6 7 1,-2 0 0,-2 2-3,-18-5-5,-5-4-39,-3-5 9,1-6 21,7-6 7,6-6 11,8-4 0,6-5-3,0-3 2,2 3-4,22-3 4,12 0 1,11 0 3,8 0-3,0-3-31,-2-8-205,-4-1-292</inkml:trace>
  <inkml:trace contextRef="#ctx0" brushRef="#br0" timeOffset="14760.2477">23123 4772 614,'-1'0'143,"0"0"-89,1 0-25,0 0 66,0 0-9,0 0-32,0 0-33,0 0-21,0 10-3,0 4 0,-2 9 3,-1-1 3,-3 4-3,0-1-8,-3-1-179,-1-3-193</inkml:trace>
  <inkml:trace contextRef="#ctx0" brushRef="#br0" timeOffset="15427.3033">23292 4443 541,'-5'0'116,"0"0"-64,5 0 39,0-2 39,0-7-55,5-6-32,13 3-20,3 2-18,6 4-5,-1 5-1,-2 1-1,-6 0-1,-6 7 2,-2 14-6,-9 0 3,-1 3 4,0 3-3,-16 1 2,-11-2-1,-1-1 0,-2-2-2,6-3 4,7-6 0,10-4-2,7-2 1,0-2-9,14 0 3,12-1 5,5 0-4,4-1 6,-8-1 3,-2 2-3,-5 3 0,-6 2-2,2 2 2,-6 2 0,-2-2 0,-4-4-3,-4 2 3,0 1 0,-6 0 6,-15 4-3,-13-2 3,-4 6-6,-3-4-58,3 1-35,14 1-20,10-5-31,14-7-205</inkml:trace>
  <inkml:trace contextRef="#ctx0" brushRef="#br0" timeOffset="15667.8654">23791 4802 779,'0'0'148,"0"0"-129,0 0-15,0 0 44,0 0 0,0 5-32,0 7-16,0 5 0,-7 7 4,-3 0-4,0-1 0,-3 0-2,2-8-203,1-5-278</inkml:trace>
  <inkml:trace contextRef="#ctx0" brushRef="#br0" timeOffset="16175.4347">23911 4456 664,'0'-21'59,"0"6"-28,0 2 85,0 4-6,0 2-38,0 5-10,-2 1-22,2 1-22,0 0-2,0 0-7,0 0-7,-2 0-2,0 24-15,-1 5 13,2 10 2,1-5 1,0-2-1,0-4 2,8-4 0,10-4-1,5-6 1,5-8-1,2-6 0,-5 0 0,-1-4 0,-3-17-1,-6-8 8,-2-7-6,-6-5-1,-1 1 6,-4 3-3,-2 7 4,0 11 16,0 6 50,0 10-3,0 3-43,0 0-28,0 12-10,0 27-22,0 12 32,0 10 1,0 1 0,0 0-1,0-2 0,-5-2-38,-5-7-122,-4-12-193</inkml:trace>
  <inkml:trace contextRef="#ctx0" brushRef="#br0" timeOffset="16491.7059">24317 4927 839,'0'0'138,"0"-6"-109,0 1 43,0 2 30,0 1-63,0 2-26,0 0-13,0 0-3,0 2-17,0 17 13,0 6 5,0-3 1,-6 4-11,1-4-165,-1-8-96,-1-6-276</inkml:trace>
  <inkml:trace contextRef="#ctx0" brushRef="#br0" timeOffset="16949.6437">24574 4357 695,'0'-20'45,"0"4"-16,0 2 32,0 6 59,-5 2-58,0 2-18,1 4-20,2 0-16,-6 0 0,-3 0 0,-4 14-6,-4 8 3,4 2-1,4 2-4,6 4-1,5-1 0,0 3 0,0-5 1,11 1-1,7-1 1,6-3 2,-3-4 3,2 1-5,-6-9 1,-4 1 1,-3 1-4,-3 2 3,-2 2-1,-4 2 0,1-2 0,-2-2 0,0-2 5,0 0-4,-8-2 3,-16 0-3,-7-4-2,-8-3-67,2-5-89,-1 0-40,8 0-104</inkml:trace>
  <inkml:trace contextRef="#ctx0" brushRef="#br0" timeOffset="17132.341">24539 4342 851,'15'-11'66,"7"-1"-66,5 2-4,7 2 4,8 3 4,2 2-4,5 1-10,-3-2-144,-7-2-350</inkml:trace>
  <inkml:trace contextRef="#ctx0" brushRef="#br0" timeOffset="17955.5861">25009 3967 570,'-4'-7'109,"3"0"-56,-1-2 78,2 0-16,0 0-3,0 4-48,0 0-15,0 3-25,0 2-12,0 0 2,0 0-2,0 0-6,0 0-6,0 0-9,0 7-13,2 16 19,6 13 3,2 2 1,1 1-1,-2 3 0,-2 0 1,-3-1-1,3-2 1,-5-3-2,-1-4 3,1-5-1,-2-8-1,0-3 0,0-4 0,4-1 0,-2-4-1,1 0-2,1-2 4,2-3-1,0 3 0,-1-5 0,-2 0 1,4 0 2,1 0-3,-1-5 14,3-9-12,-1 0 1,-5 1-2,-1 4 8,-3 1 3,0 1-9,0 2 7,0 3-1,0 2-4,-3 0-5,3 0 0,-6 0-1,-4 5-3,-3 12 2,-3 12 1,3-3-1,6 1 1,2 2 0,5-5-4,0 2 4,0-7 0,0-2 0,0-4 1,0-1-1,0 5 1,0-1-2,0 4 2,0 6 0,0 6 1,-2 2 1,-6 4-2,5 0 1,-8 2-1,-5-1 0,-15-2-2,-13 0-15,-12-9-279,-8-6-401</inkml:trace>
  <inkml:trace contextRef="#ctx0" brushRef="#br0" timeOffset="19409.572">24766 3880 488,'0'-2'91,"0"-1"-17,0 2 4,0-1 5,0 0 35,0 0-44,0-3-55,10 5-12,5 0-5,6 0 2,-4 0-4,4 9 3,-1 14-3,-3 3 9,-1 6-8,-3-5 6,-5 6-6,-6 0 2,-2 4 6,0 4-7,-15 2 4,-1-1-2,-3-4 0,1-4-4,7-2-1,4-6 1,3-4-2,4-2 0,0-1 1,12-2 1,13-2 2,8-4 5,9-3-6,7-1 5,-1-7-2,-1 0-4,-3 0 2,-11-2 0,-11-8 2,-8-2 2,-7 3 1,-7 0 8,0 0 11,0 2-7,-7 5-6,1-3-6,1 5-6,2 0-2,0 0-1,3 0 0,0 0-5,0 0 5,0 0-1,0 0 1,0 0 0,-4 0-3,1 5 4,-2-3-14,0 5-2,0-1-2,-2-2 6,4-1 2,-3-2 7,3 1 3,-1 0-4,1 0 5,0 1 0,-4-1 0,-3 1 0,-7 3 0,-1 6 2,-4 5-2,1 6 1,-1 5 0,6 15 2,2 3-1,6 3 13,6 9-9,2-5 0,0 0-4,0-4 0,0 0-2,-6-5 0,-21-4 0,-17-2-184,-14-6-531</inkml:trace>
  <inkml:trace contextRef="#ctx0" brushRef="#br0" timeOffset="23554.9144">16989 7219 788,'-1'0'96,"-1"0"-55,2 0-41,0 0 0,0 0 26,0 0 14,0 0-13,0 0-11,12 0-16,6-2 25,3-8 4,3 0-1,-3 0-17,-2-2-11,-2-2 3,-1-5 3,2-3-6,2-6 2,-4 0 3,-2-4-5,-4-4 2,-5-2 0,-4-6-1,-1-2 2,0 6-2,0 8 4,-10 10-4,-2 12 1,1 5-1,1 5 1,-4 7-4,-1 30 1,-1 18-2,3 5-1,6 1 3,7-3 1,0-7 0,17-3-1,8-2 1,6-4 0,1-1-2,1-10-19,-6-8-230,-6-14-108</inkml:trace>
  <inkml:trace contextRef="#ctx0" brushRef="#br0" timeOffset="23715.205">17221 6546 680,'-9'-33'0,"2"15"20,7 9-20,0 9-1,0 0-102,15 9-60</inkml:trace>
  <inkml:trace contextRef="#ctx0" brushRef="#br0" timeOffset="24124.4143">17381 6856 275,'0'0'641,"0"0"-599,0 0-42,5 0-18,0 22 18,1 12 1,-1 16 4,-3 10 5,-2 4-3,0-1-7,0-8 4,-11-3-1,1-15-2,2-14 0,3-11-1,2-7 5,1-5 0,1-5 16,1-24 13,0-14-20,0-10 21,16-5 0,4 1-18,-1 11-10,-4 12-4,-5 16 7,-5 10-5,-2 8-5,4 0-5,2 6-7,9 17 6,-1 11 6,-1 1 0,-5 5-3,-4 1-39,-7 1-117,0-9-98,0-4-248</inkml:trace>
  <inkml:trace contextRef="#ctx0" brushRef="#br0" timeOffset="24489.5273">17885 6941 795,'-2'-20'75,"-11"6"-57,-3 2 25,-1-5 29,-5 9-21,-5 6-16,-1 2-22,2 0-10,10 6 1,4 3 0,7 8-4,2 7-1,1 5 0,2 8-7,0 1 8,8-2-2,10-4 2,-1-4-2,4 1 3,-3-7-1,-1-2 0,-4-3 1,-3-5 1,-5 0-2,-5 5-2,-10 7 0,-30 10 0,-15 8-2,-12 0-157,0-2-61,13-14 26,18-8-132</inkml:trace>
  <inkml:trace contextRef="#ctx0" brushRef="#br0" timeOffset="25226.7057">17967 7178 820,'0'-5'142,"0"3"-132,0-1 14,6-1 4,8-1-13,9-8-10,9 1-5,1-4 0,-2 2-3,-9 2 3,-6-2 2,-8 0 0,-6-4 5,-2-4 17,0 0 1,0 2 38,-6 3-30,-10 5 0,1 7-23,-2 5-10,-1 0 4,-2 5-6,0 20 5,-2 8-6,9 2 0,8 3 3,5-2-5,0-2 0,17-1 5,5-9-4,5-8 8,4-10-6,3-6 4,4 0-1,-2-18 0,-2-10-1,-6-2 0,-3-9 2,-1-2 2,-2-2-2,-5 9 0,-5 8 0,-3 14 0,-4 8-2,-3 4 1,2 0-2,3 6-6,7 20-3,4 8 10,4 4 0,3-8 1,3-5-1,0-11 0,5-11 2,0-3-2,-1-3 4,3-28-3,-3-9 7,-6-9-2,-3-12-6,-6-11 2,-8-8 11,-8-5-9,-1-4 5,-4-4 13,-10-6 4,-2 8-4,1 18-8,4 25 2,5 26 93,0 15-75,6 7-28,0 17-6,0 45-22,0 28 20,7 24 2,8 9 0,2 1 1,-4 1-1,-4-11-2,-6-12-46,-3-18-106,0-15-58,-12-21-150</inkml:trace>
  <inkml:trace contextRef="#ctx0" brushRef="#br0" timeOffset="25379.1024">18613 6749 880,'4'-40'32,"26"8"-28,17 5-3,14 8-1,17 7 0,0 6-48,-3 4-222</inkml:trace>
  <inkml:trace contextRef="#ctx0" brushRef="#br0" timeOffset="25714.658">19674 6539 1021,'0'-19'121,"0"10"-86,-4 1 70,-2 4-38,3 4-1,-12 0-41,-8 28-24,-14 30-2,-8 24 0,5 15 1,14 2 3,17-4-3,9-13 0,8-9 0,19-18 0,8-12-5,1-16 9,6-15-4,-3-12 0,-1-12 8,-4-29 2,-12-7-4,-20-9-2,-10 10 2,-54 13-6,-41 25-44,-43 9-139,-16 43-125,-2 11-391</inkml:trace>
  <inkml:trace contextRef="#ctx0" brushRef="#br0" timeOffset="188918.4633">9049 2560 192,'202'146'0,"-47"-68"-51,-60-55 51,-47-17 90,-18-2 3,0 9 24,10-4-78,6-6-19,-3-3-20,-2 0-2,-1-12 2,3-15 0,2-7-6,-1-9 3,-11-3-1,-14-3-16,-16-1-16,-3-1-16,-19 2-87,-12 3-42</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4-08-01T04:10:20.379"/>
    </inkml:context>
    <inkml:brush xml:id="br0">
      <inkml:brushProperty name="width" value="0.05292" units="cm"/>
      <inkml:brushProperty name="height" value="0.05292" units="cm"/>
      <inkml:brushProperty name="color" value="#FF0000"/>
    </inkml:brush>
  </inkml:definitions>
  <inkml:trace contextRef="#ctx0" brushRef="#br0">15402 10922 780,'-3'-10'89,"-1"10"-60,-2 0-29,-7 38 2,-1 30 19,2 47 25,1 36-23,10 13-3,1-57-18,0-8-1,10-9-1,-1-9-1,-1-13-9,-3-18-45,-2-20-193,3-22-322</inkml:trace>
  <inkml:trace contextRef="#ctx0" brushRef="#br0" timeOffset="1035.5432">15405 10921 349,'-21'-4'64,"6"1"-27,0-1 32,0 3 36,7-4-26,5 3-5,1 2-6,2 0-13,0 0-28,0-2-19,12-1 0,20-4 1,15-1-7,23-3 15,22-4-1,22-1-2,21-2 2,16 1-14,8 5-2,7 3 5,3 3-1,-5-2-5,-2-1 2,-3-5-1,-6-3 0,1 1-6,3 2 6,2 0 2,16 2 1,16-2-3,17-1 0,17 6 3,1 1-7,1 2 2,-4 3 2,-7 3-2,-3 0 6,1 0-8,-13 0-1,-5 0 4,-17 0-1,-7 0-2,-7 0 4,-6-5-6,-8-5-2,-8-7 2,-12 3-3,-11-2 9,-9-2-3,-8 4 3,-7 0 0,-10 5 0,-5-3 2,-2 7-4,5-1 2,0 3 0,4 0 1,-5 1-1,-2 0 0,-2 0-6,-2 0 13,-2 2-9,-6 0 2,-7-1 0,-8 1-3,-9 0 2,-8 0 1,-11 0 1,-4 0 1,-9 0-2,-4 0 0,-5 0 0,-4 0-5,2 0 4,-2 0 1,0 0 1,0 0 4,0 0-9,0 0 6,2 0-2,-2 0 10,0 0-10,0 0 6,0 0 13,0 0-13,0 0 12,0 0-10,0 0 2,0 0 4,0 0-14,3 0 0,0 17 0,7 26 2,1 18-1,-3 18 15,1 11 14,-5 2-7,-4 8-17,0 9-2,0-1-2,-7-4-2,-4-6-8,-2-17-156,-6-17-56</inkml:trace>
  <inkml:trace contextRef="#ctx0" brushRef="#br0" timeOffset="2706.9635">15450 11941 483,'36'-16'0,"1"4"-4,-2 0 3,-7 2-3,-11 4 4,-6 2 0,-7 4 4,-4 0-3,0 0 100,0 0 8,0 0-57,0 0-9,0 0-22,0 0-2,0 0 16,6 0-20,9 0 0,10-4 1,11-1 17,6-4 4,10-1-25,9 0 3,9 0 15,11 2-25,15-3 9,11 4-9,10-6-5,15 2 8,12 3-8,8 0 0,7 2-3,-3-1 8,-1 1-11,-3 1 4,-8-1 2,-6 2 6,-4 1-6,-4 2 0,-5-3 0,-4 0 3,-3 4-6,-8 0 1,-4 0 2,-8 0-1,-8 0 1,-3 8 0,-5 0 0,-4-1 6,-5 0-8,3-2 2,-3 0 0,2-1 0,1-1 0,-2 0 0,1 1-3,-1-3 7,-1-1-6,4 0 2,-1 0 0,0 0-3,-2 0 1,-3 0 2,0 0 2,-3 0 1,-1 0-6,0 0 3,-4 0 0,3 0 3,-1 0-3,7 0 0,3 0 0,2 0 3,3 0-4,-1 0 1,0 0 0,4 0-2,2-3 2,3-2 0,4 0-2,4-2 5,0 2-6,3-2 2,-4 2 1,0-1 4,-1-1-4,0 2 0,-1-2 0,-4 0 3,-9-2-6,-7 1 3,-4 0 0,-2-2-5,-1-2 5,3-6 0,1 0-4,-1 0 13,-5 2-16,-4 6 7,-7 2 0,-6 0-1,-5 2 2,-8 0-1,-5 2 0,-6-1 7,-11 5-13,-4-3 6,-4 3 0,-1 0-2,-3 0-1,0 0 3,0 0-1,0 0 3,0 0-5,0 0-1,0 0-2,0 0-12,0 0-61,0 0 11,-5 0 13,-2 0-75,2 0-94,2 0 14</inkml:trace>
  <inkml:trace contextRef="#ctx0" brushRef="#br0" timeOffset="3807.7947">16469 10877 266,'0'0'131,"0"0"-128,0 0 20,2 0 45,-2 17 26,0 7-14,0 8-24,2 15 1,1 11-24,-1 14 50,1 12-24,-3 2-30,0 3 3,0-4-25,0-6-2,2-7-2,1-12-3,4-13 0,3-15 2,4-13 1,2-10-6,2-9 3,3 0-7,-9-28-97,-6-16-275</inkml:trace>
  <inkml:trace contextRef="#ctx0" brushRef="#br0" timeOffset="4815.9225">15354 12651 505,'0'0'129,"0"0"-128,0 0-1,0 0 36,0 0 53,1 0-32,1 0-40,-1-10 1,-1-2 36,0-2-41,0-2 20,0 1-4,-1 0-20,-13 1 20,-4 4-9,-4 3-6,-6 6 19,-7 1-28,-5 1 1,3 20-6,0 1 0,8 4 0,8 0 0,6 0-1,6 0-4,5-2 3,4-2-2,0-6-2,10-5 6,4-6-4,7-5 4,3 0 0,3-8 7,1-14-3,-2-6-3,-4 0-1,-6 5 0,-4 3 3,-7 11 2,-2 5-5,-3 4 10,0 0-8,0 0-2,0 0 0,0 1-13,2 18 5,10 5 4,3 2 4,5-3-6,5-6-11,7-5-134,0-8-84,1-4-268</inkml:trace>
  <inkml:trace contextRef="#ctx0" brushRef="#br0" timeOffset="5204.2263">15791 12443 646,'0'-7'87,"0"3"-73,-9-2 24,-2 2 39,-1 0-60,0 2 12,3 0-29,1-2 12,1 3-8,1-2-2,-2 3 1,0 0-3,0 0 0,-3 0-1,1 0 4,-1 6-6,2 6 3,3 7 0,4 5 0,2 6 0,0 3 0,0-1 3,2 2-1,7-5 0,0 0-2,-5-3 0,0-6 1,-4 1 0,0-4-1,0-4 0,2-1 4,3-2-8,7-4 4,6-1-9,11-5 9,9 0-94,6-12-94,-1-14-182</inkml:trace>
  <inkml:trace contextRef="#ctx0" brushRef="#br0" timeOffset="5503.6103">16005 12526 501,'0'-18'158,"-3"9"-33,-7 2-34,2 4 0,0 3-1,2 0-13,-2 0-77,1 19 1,2 8-4,4 2 5,1 0-4,0-3-2,13-4 4,8-4-5,4-6 5,7-6 0,-2-6 1,0 0 4,-5-2-4,-6-14-1,-11-2 0,-5-4 8,-3-1-7,0-4-1,-17 1 5,-6 4-5,-4 5-5,-4 7-28,2 6-44,4 4-12,10 0-38,10 0-8,5 2-103</inkml:trace>
  <inkml:trace contextRef="#ctx0" brushRef="#br0" timeOffset="5863.5257">16400 12346 415,'-2'-4'349,"-2"2"-276,4 1-24,0 1-13,0 0-29,5 0-7,13 0 0,6 0 1,0 7 6,-3 5-12,-4 4 6,-5 5-1,-3 2 12,-2 5-7,0 5 12,-1 1 9,5 1-18,1 0 9,4-3-8,0 2-4,0-3 8,-6-4-13,-5-1 0,-5 0 14,-2 2-9,-24 1 30,-9-2-18,-5-5-8,4-9-9,8-10-4,9-3-20,11-30-251</inkml:trace>
  <inkml:trace contextRef="#ctx0" brushRef="#br0" timeOffset="6529.9876">18099 10761 406,'0'3'73,"0"-3"-67,0 0 17,0 0 112,0 0-45,0-6-21,0 0-19,0 1 22,0 5 20,0 0-30,0 2-54,0 47-8,-3 25-1,-1 33 1,4 13 28,0 2-21,0 0 28,0-1-23,8-9-11,2-12 1,3-18 0,5-26-3,2-24 1,-4-32-254</inkml:trace>
  <inkml:trace contextRef="#ctx0" brushRef="#br0" timeOffset="7275.6227">17275 12368 432,'3'-12'75,"-1"4"-48,-2 0 64,0-2-4,0 2 9,0 2 20,-5 0-69,-7 4-22,-3 2 11,-5 0-15,-5 4-5,-3 18-9,-1 4-2,1 4 1,6 2-6,7-1 0,9-4 0,6-3-2,0-2 1,7-7 0,14-8 1,4-7 3,-1 0-2,2-5-1,-5-20 8,-3 1-6,-7-3 0,-4 4 1,-5 3-1,-2 8 15,0 6-3,0 2 11,0 4 8,0 0-33,0 0 0,0 8-15,0 16 15,3 2-3,9 3 2,3-7 0,7-4-2,4-10-54,6-8-111,1 0-46,-1-7-221</inkml:trace>
  <inkml:trace contextRef="#ctx0" brushRef="#br0" timeOffset="7648.6569">17594 12180 468,'0'-17'176,"-2"1"-75,-9 5-22,-5-2-6,0 4-11,-3 0-27,3 4-17,1 2 9,3 3-13,2 0 11,5 0-25,0 4-2,0 17 0,4 8-5,-1 6 7,0 3-5,2-2 9,0 0-6,0 2 2,0 0 0,0 0 0,0 0 0,0-1 0,0-1 2,0-2 1,4-2-4,2-2 1,2-5 0,3-4 4,0-7-4,4-2 0,0-8 3,2-2-3,4-2 0,5 0-28,1-15-109,4-16-102,-2-8-271</inkml:trace>
  <inkml:trace contextRef="#ctx0" brushRef="#br0" timeOffset="7830.2229">17775 12337 744,'-13'-7'110,"3"7"-47,9 0 22,0 0-32,-1 4-35,-2 20-18,3 8 0,1 2 0,0 0 1,0 0 4,0-4-10,0-5-4,0-6-109,0-9-84,3-10-188</inkml:trace>
  <inkml:trace contextRef="#ctx0" brushRef="#br0" timeOffset="8174.2399">17851 12122 589,'0'-5'198,"0"3"-171,0 2-27,17-1 0,4 1 6,3 0-2,-2 0 1,-3 0-5,-8 3 4,-3 16-4,-1 5 21,0 5-2,-2 6 17,2 3-19,3 0-2,1 1 7,6 0-14,1-3 3,4-2 14,0-3-5,-2-4-1,-6-4-8,-3-5-2,-7-3 5,-4 2-13,0 3 9,-25 3 19,-8 0-26,-2 0-3,2-11-62,5-12-216</inkml:trace>
  <inkml:trace contextRef="#ctx0" brushRef="#br0" timeOffset="9019.8823">19954 10712 276,'-3'0'169,"-3"-4"-54,1-1-10,0 2-30,2-1 21,-1 2 8,3 0-48,-1 2 24,2 0-40,-3 0-14,-2 18-18,-2 26-1,2 20-3,5 18 13,0 8 4,0 9 16,5-1-6,5-8-16,-3-2-4,-4 1-8,-3-3-3,0-2 0,0-8-19,-5-18-308</inkml:trace>
  <inkml:trace contextRef="#ctx0" brushRef="#br0" timeOffset="9703.7331">18888 12418 456,'-4'-12'312,"-6"-2"-254,-2 0 12,-1-1-8,-2 0 39,-2 4-47,-3 2-28,2 7-10,-2 2-8,0 0-2,0 0 2,0 14-5,-2 9-3,3 0 2,2 5-1,6-1-2,6-6-1,5 2 2,0-5-4,4-6 3,14-6-1,10-6-3,3 0 5,1-8 5,-5-15-5,-3 0 0,-7-3 4,-7 3 0,-6 3-2,0 7 2,-4 4 5,0 5 16,0 4-2,0 0-23,0 0-2,0 13-18,5 11 19,5 1 0,2 3 1,4-5-1,8-7-82,1-11-176,2-5-246</inkml:trace>
  <inkml:trace contextRef="#ctx0" brushRef="#br0" timeOffset="10063.8518">19137 12186 810,'-9'-14'116,"2"0"-73,2 2 10,-3-1-4,2 3 8,-3 2-34,1 7-14,-1 1 0,3 0-9,-3 0 0,2 3-3,1 9 7,2 9-8,1 1 4,2 6 0,1 4-2,0 3 1,0 3 1,0 3-1,0-4 8,0-2-9,0 0 2,0-5 0,0-2-1,0-6-2,0-3 3,3-5 0,2-1 3,3-3-6,4-3-4,5-4-11,2-3-110,4 0-79,-1-15-7,1-7-77</inkml:trace>
  <inkml:trace contextRef="#ctx0" brushRef="#br0" timeOffset="10357.8669">19217 12475 101,'13'-29'150,"2"1"-37,0 5-27,3 0 6,-4 2-12,1 10 6,-9 3-14,0 4-14,-6 4-6,0 0 11,0 0-13,0 0-18,0 0-10,0 0-22,0 0 0,0 14-1,0 7 1,0 1 1,0 3-1,0-1 0,0-1 1,3-4 2,0-3-3,0-5 0,1-3 0,2-4 0,1-1 1,5-3-1,6 0 11,6 0-9,6-10-2,2-11 0,3-6-10,-6-4-73,-2-6-138,-9-4-137</inkml:trace>
  <inkml:trace contextRef="#ctx0" brushRef="#br0" timeOffset="10678.9082">19554 12221 459,'0'-3'216,"0"-1"-146,0-2-17,0-4 45,5-1-36,8 0-38,4-2 10,0 5-29,-2 3 9,-5 2-12,-5 3-1,-1 0 3,-3 8-1,2 21 5,0 5 13,1 6-16,-2 2 9,3-2-4,3 3-6,2-4 10,5-1-8,3-4-2,0 1 14,-4-7-17,-4-6 12,-2 0-10,-8-1 0,0 2 12,-10 3-13,-12 3-1,-10-6-2,-2-3-51,-4-10-319</inkml:trace>
  <inkml:trace contextRef="#ctx0" brushRef="#br0" timeOffset="11531.8455">21365 10747 345,'-1'0'121,"1"0"1,0-5-9,-2 1-29,2-2-14,0 0-6,0 0-5,0 1-13,0 2 2,0 3 13,0 0-30,0 0-25,0 28-6,0 28 0,0 26 0,0 15 5,0 4 4,0 3 0,0-3-8,0-4 2,0-3 2,0 2-5,-5-5 0,-10-11-208,-4-17-582</inkml:trace>
  <inkml:trace contextRef="#ctx0" brushRef="#br0" timeOffset="12194.8312">20490 12489 415,'0'0'178,"0"0"-163,2 0 4,-2 0 87,0 0 16,0 0-19,0 0-72,-4 0-7,-9-6-5,-4-2 3,-4 4 9,-3 4-12,-9 0 8,-4 0-21,0 18 2,-1 6 5,10 4-8,6-3-3,8 5 2,9-7 1,5-1-10,0-6 4,5-5 1,14-8 0,8-3-1,5 0 1,-1-12 6,0-10-2,-3-5-1,-5 0-3,-5 1 0,-4 6 4,-6 5-4,-6 9 0,-1 5 16,-1 1 11,0 0-13,0 0-14,0 6-10,3 11 6,7 6 1,0 0 3,6-4 1,0-3-1,4-6-6,4-6-116,-3-4-199</inkml:trace>
  <inkml:trace contextRef="#ctx0" brushRef="#br0" timeOffset="12529.6934">20730 12206 872,'-10'-12'91,"6"7"-63,-5 5 0,-3 0 3,-3 0-9,-1 0-22,4 17 4,4 7-4,3 4 0,5 2-3,0 4 1,11-2 2,1 0 4,1-2-1,-6 0-2,-5 3-1,-2 1 0,0 0 7,-2 0-6,-9-5-1,2 2 2,6-7 4,3 0-10,0-6 4,15-2-2,9-6 1,7-5-18,2-5-133,-1 0-55,-7-15-183</inkml:trace>
  <inkml:trace contextRef="#ctx0" brushRef="#br0" timeOffset="12927.8187">20901 12374 119,'0'-3'482,"0"0"-346,0 3-125,0 0 6,0 0 7,7 0 7,9 0 1,3 0-11,-1 0-13,-2 0-8,-10 0 0,-4 10 0,-2 7-6,-5 4 1,-14 2 5,1 0-6,-1 0 4,8-4-7,4-2 9,7-1-2,0-3 2,5-4 0,16-2 0,-2-4 0,3-1 1,-2 0-1,-7 1 0,-2 4 1,-6 1 1,-2 4 0,0 2 12,-3 2 16,0 0 4,0 3-18,0-4-4,0-1-1,-10 1-8,-10-1-6,-6-2 3,-8-4-122,-2-8-138,5 0-332</inkml:trace>
  <inkml:trace contextRef="#ctx0" brushRef="#br0" timeOffset="13295.8874">21150 12208 884,'9'-10'25,"4"8"-23,-1 0-1,-2 2 0,-1 0 1,0 4 11,-1 14-10,-1 4 4,-5 0 8,-1 4-11,-1 2 8,0 4-6,0 0 2,0 4 18,0 3-15,3 2 13,6 2 29,3-1-25,-1-4 9,1-4-22,-4-5 1,-2-9 8,-5-1-17,-1-3-1,0 2 7,-15 1-11,-18 0 9,-5-1-11,-6-2-3,7-4-54,11-12-189,12 0-282</inkml:trace>
  <inkml:trace contextRef="#ctx0" brushRef="#br0" timeOffset="13746.8202">22186 12330 1058,'0'-10'91,"0"2"-75,0-2 48,-13 1-19,-6 6-9,-7 3-29,-8 0-6,-4 12-2,-4 14 1,0 4 0,6 2 0,6-4 5,8-3-8,10-8 3,8-5 0,4-5-3,0-3-6,17-4 9,15 0-3,8-7 8,7-14-2,-2-5-3,-5-3 1,-8 3-8,-10 6 7,-9 8 0,-7 7 5,-4 5 1,-2 0-9,0 0 3,0 0-8,2 14 8,4 11-7,0 3 7,2-2-2,4-3-50,-1-8-124,3-8-160</inkml:trace>
  <inkml:trace contextRef="#ctx0" brushRef="#br0" timeOffset="14122.6532">22533 12066 243,'0'-29'554,"0"7"-425,0 8-8,0 4-32,-4 7-18,-14 3-26,-1 0-29,-8 0-13,-3 17-1,5 7-2,7 1 0,6-4 0,10 1-4,2 0 4,0 0-5,5 5 8,11 1-5,-3 2 2,0 4 0,-6 2-1,-6 0 1,-1 3 0,0-4 0,0 2 5,-1-4-10,-2-1 7,3-5-2,0-3 0,0-2 0,15-7 0,9-2 4,5-7 3,10-4-14,-1-2-57,2 0-233,-5-21-436</inkml:trace>
  <inkml:trace contextRef="#ctx0" brushRef="#br0" timeOffset="14504.6345">22743 12258 365,'-8'-11'604,"3"11"-491,5 0-84,0 0-6,0 0 59,0 0-30,0 5-46,0 13-3,0 2-3,0-2 3,3-4 1,1 1-4,5-4 0,2-1 0,3-4 3,5-4-3,2-2 0,5 0 1,-2-10-4,0-12-5,-4-4-5,-7-2 8,-2 0 10,-9 6-5,-2 6 2,0 8 12,0 6 33,0 2 25,0 0-56,0 17-16,0 16-2,0 9 2,0 2 0,0-6 1,11-2-8,1-7 7,1-12-121,0-10-243</inkml:trace>
  <inkml:trace contextRef="#ctx0" brushRef="#br0" timeOffset="14840.7654">23138 11907 1030,'24'-12'60,"5"6"-56,0 0-4,-2 4 40,-8 2-23,-4 0-1,-4 10-15,-2 14 3,-2 8 16,-4 6-15,0 4 12,4 6 8,5 5-20,2-5 18,5 0-3,1-5 3,-5-5 8,-4-3-9,-5-3-2,-6 0-5,-7 5-12,-36 5-3,-25 5-11,-23 2-219,-2-6-406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4-08-01T04:13:23.686"/>
    </inkml:context>
    <inkml:brush xml:id="br0">
      <inkml:brushProperty name="width" value="0.05292" units="cm"/>
      <inkml:brushProperty name="height" value="0.05292" units="cm"/>
      <inkml:brushProperty name="color" value="#FF0000"/>
    </inkml:brush>
  </inkml:definitions>
  <inkml:trace contextRef="#ctx0" brushRef="#br0">18829 3884 420,'-12'-21'118,"4"1"-33,0 5 16,1 3 11,4 1-9,-2 4-11,4 2 0,1 1-58,0 4 4,0 0-12,0-1-16,0 1 4,0 0-6,0 0-5,0 14-3,-4 24 3,-4 18-3,0 20 34,-3 7-14,0 1 6,0-5-18,1-6-4,1-10 3,2-17-7,0-11 0,4-14 3,-1-14-2,4-7 4,0 0-2,0-17 19,0-24 42,0-17-64,0-18 0,6-15 4,11-15-2,9-10-2,1 1-3,2 19 3,-3 25-2,-7 30 2,-2 27-9,2 14 9,1 24-11,-1 37 5,0 21-3,-8 8 9,-6 2-3,-5-7-3,0-11-43,-19-16-1,-10-12 4,-4-15 10,-1-11 11,4-15 17,7-5 5,10 0 6,6-10 0,7-5 15,0 1-5,7 5 8,19 1-21,14 8 0,14 0-1,4 5 3,2 16-2,-1 9 3,-4 4 0,-1 4-6,-3 1-4,-1 0-104,-6-7-172,-10-11-107</inkml:trace>
  <inkml:trace contextRef="#ctx0" brushRef="#br0" timeOffset="442.3404">19604 4132 709,'0'-37'37,"-1"2"-4,-16 5 59,-8 8 31,-9 7-60,-5 9-18,-7 6 7,-5 0-37,-2 5-2,3 17 8,9 6-15,16 6-3,9 3-3,15 3-1,1-2-1,7-4 0,16-4 2,7-10 3,8-11 0,3-9-6,-2 0 2,-8-11 1,-4-15 2,-10-4 4,-6-2-6,-5 4 14,-2 3-13,-4 11 21,0 6 18,0 7 4,0 1-19,0 0-25,0 12-19,3 20 8,4 12 11,3 0-7,7-1 7,3-8-36,2-7-70,5-12-30,2-14-70,3-2-26,-3-14-180</inkml:trace>
  <inkml:trace contextRef="#ctx0" brushRef="#br0" timeOffset="771.4097">19727 4185 483,'0'-46'209,"0"10"-91,0 7 18,0 14-20,0 8-7,0 7-42,0 0-43,0 3-24,0 23-26,0 10 25,0 6-4,4-4 9,3-6-7,-2-8 3,-4-10 0,-1-8 1,3-6-1,-3 0 0,1 0 12,2 0 0,5-18 16,4-12-13,3-6-15,4 0 2,-2 7-2,-4 10 0,-1 6 4,3 8 0,0 5-8,6 0 3,0 19-7,0 16 8,-3 6-5,-4 2 5,-8-5-1,-4-5-14,-2-8-70,0-11-83,-8-12-52,3-2-134</inkml:trace>
  <inkml:trace contextRef="#ctx0" brushRef="#br0" timeOffset="1477.9509">20337 3688 646,'27'-83'78,"-9"24"6,-8 27 97,-9 23 19,-1 9-79,0 0-63,0 36-58,0 32-20,0 26 20,0 13 36,0-3-33,0-10 2,3-10-3,3-12 0,-2-15-2,3-17-1,-3-17 1,-1-11 3,-1-7 3,-2-5-2,0 0 6,0-20 3,0-16-13,0-10 0,-9-4 0,-9-3-4,-2 5 4,-7 10-1,-2 12-4,-8 14 2,-4 12-1,-1 0-5,-1 16 7,4 16-3,7 8 5,11 5-3,15 0 2,6 0-8,6-2 8,26-10-14,12-8-24,7-10-28,8-13-48,-3-2-70,2-6-33,5-24-18,-2-6 131,3-8 105,-9-3 18,-10 2 30,-17 6 95,-13 5 46,-8 12-11,-7 5-29,0 11-56,0 3-18,0 3-8,0 0-41,0 15-26,-7 18-8,-1 9 4,3 6 4,5-6 0,0-3-1,0-9 1,13-8-5,5-7 9,-2-14-6,6-1 3,-4-1-1,1-26 17,-1-7-14,-6-8-2,-7-1 8,-2 3-8,-3 6 2,0 2-3,-12 7-4,-4 8-1,-4 8-54,3 9-16,0 0-28,8 17-36,9 9-68,0-4-140</inkml:trace>
  <inkml:trace contextRef="#ctx0" brushRef="#br0" timeOffset="2407.866">21082 4066 850,'0'-4'110,"0"4"-4,0 0 8,0 0 2,0 0-30,0 0-73,0 11-11,0 11-4,3 4 4,-1 2 3,0-2 0,-2-4-3,0-6-2,0-4 0,0-6 0,0-4 2,0-2 3,0 0-4,0 0 17,0-7-7,0-14 1,0-4-12,0-2 0,0 8-1,0 7 0,1 7 1,-1 5-1,0 0 0,0 0-1,0 0-17,0 4-1,0 9 17,0-2-3,0-6-5,0-2 1,0-3-5,0 0 15,0 0-27,0 0-12,0 0-15,0-11-74,0 1 9,0 2 27,0 2-62,0 1 49,0-2 69,0 1 29,-3-3 7,-4-4 20,-2 1 45,-2-2 14,-2 3-8,-1 0-5,4 6 8,7 3-4,1-1 6,2 3-65,0 0-8,0 0-3,0 0 5,4 18-5,4 6 5,0-2-2,-3 0 4,-1 1-2,-3-3-5,1-2 10,-2-5-7,0-6-2,1-3-1,-1-4 0,2 0 7,2 0-6,-3 0 21,12-9 67,3-16-22,9-10-53,7 0-14,-2 0 2,-2 6-2,-4 8 1,-6 11-1,-3 6 0,-3 4-8,1 2 2,-2 22-6,0 7 12,-4-3-5,-4-2 7,-3-11-2,0-7 0,0-3 3,0-5-3,0 0 5,0 0 9,1-5 9,2-14-15,4-8-8,6-3 0,9-2 2,5 5-7,3 0 5,0 8-1,-4 6-1,-5 9-2,-4 4 4,0 0-5,-3 14-4,-1 12 9,-2 3-8,-4 3 8,-7 3-2,0-4-84,-15-9-295</inkml:trace>
  <inkml:trace contextRef="#ctx0" brushRef="#br0" timeOffset="2878.9067">22602 3693 1082,'-20'-9'22,"6"9"-21,-3 19 7,-1 24 1,-1 11 37,0 9-16,4 4-9,3-4-15,-1-4-2,3-11-4,2-11 0,1-14 3,2-10 2,3-11-4,2-2 3,0 0 20,0-26 70,0-20-75,2-12-17,18-11 3,7-9 1,11-15-12,3-9 5,7-4 1,-4 9 4,-11 27-4,-10 29 0,-10 23 0,-4 18 1,3 10-2,2 39-21,7 32 22,1 17 5,-7 10-5,-8-1 0,-4-7 4,-3-8-4,0-5-3,-7-13-71,-15-13-113,-7-22-160,-9-15-305</inkml:trace>
  <inkml:trace contextRef="#ctx0" brushRef="#br0" timeOffset="3246.9011">22448 4083 168,'0'-31'481,"0"7"-403,20 4-50,18 4-7,13 3 23,15 1-14,10 0-15,5-1-12,-1-1 2,-3 0-10,-11 0-4,-4 0-14,-10 0 3,-14 0-28,-11-1 48,-15 2 7,-7 0 34,-5 6 127,0-1-41,0 4-57,0-1-24,-7 1-4,-7 4-13,-3 0-18,-7 4-8,0 25 1,3 3-4,1 6 2,5 2 5,3 0-6,7 1-1,5-6 0,0-5 0,12-8-4,14-9-27,12-12-93,3-1-60,4-11-83,-3-18-181</inkml:trace>
  <inkml:trace contextRef="#ctx0" brushRef="#br0" timeOffset="3629.873">23379 3878 462,'2'-35'264,"-2"9"-102,0 7-21,0 9 25,0 6-92,-7 4 21,2 0-61,-7 9-34,-2 23-1,-3 9-4,2 7 5,6-2-1,9-4 5,0-2-8,0-9 3,22-8-6,7-14-15,6-9-19,8 0-5,4-24-32,-6-12 9,-3-5 26,-8-1 20,-12 1 23,-8 2 9,-7 7 4,-3 6 53,0 7 6,0 7 4,0 8-13,0 4-14,-3 0-46,-2 9-3,-3 23-15,-4 8 15,5 6 0,4-4 2,3-4-5,0-2 3,7-6-4,14-9-8,6-9-62,5-12-51,-4 0-93,-10-8-64,-14-17-399</inkml:trace>
  <inkml:trace contextRef="#ctx0" brushRef="#br0" timeOffset="3824.5581">23616 3840 656,'-8'-28'146,"3"9"-43,5 10 4,0 0 7,0 4-44,15 2-49,9 0-21,4 3 0,1 0-1,-5 0-1,-8 14-2,-10 6 3,-6 4-8,0 2 1,-19 1-9,-8 0-63,-4-3-48,8-6-93,8-6-242</inkml:trace>
  <inkml:trace contextRef="#ctx0" brushRef="#br0" timeOffset="4153.9446">24071 3735 748,'8'-23'143,"-6"2"-51,-2 6 32,0 1-17,0 2-14,-3 7-65,-9 3-9,-4 2-19,-6 0-4,0 19 1,4 4-5,8 9 3,6 3 1,4 2-7,0-2 6,8-3 1,13-6-4,-3-6 5,2-4-2,-7-2-2,-4-5 6,-6-4-4,-3 2 4,0-4-2,-9 5-3,-17 2 6,-9-2 0,-2 2 0,4-3-16,7 0-92,7-3-66,12-4-107</inkml:trace>
  <inkml:trace contextRef="#ctx0" brushRef="#br0" timeOffset="4491.2224">24447 3689 798,'13'-22'66,"-6"10"19,-2 0 28,-5 8 36,0 3-55,0 1-74,0 0 3,-12 0-14,-12 5-9,-7 18-6,1 7 4,10 4 2,8 3-13,11 1-2,1-1 13,3-4-5,16-2 6,2-5-4,-1-5 5,-1-7 3,-6 1-2,-1-7-1,-1-2 15,-7-2-9,-1 0 1,-3 0-7,0 6 1,-25 13-2,-23 4 1,-22 1-203,-7-2-360</inkml:trace>
  <inkml:trace contextRef="#ctx0" brushRef="#br0" timeOffset="103706.6088">17098 15583 938,'0'-22'89,"0"8"2,0 10-21,-9 4 42,-12 2-53,-16 49-25,-16 32-28,-15 35 6,6 17 26,8 8-21,17 5-15,24-2 7,13-12-9,42-18-2,34-26-3,40-36-125,27-33-214</inkml:trace>
  <inkml:trace contextRef="#ctx0" brushRef="#br0" timeOffset="104757.6532">17372 16087 63,'0'-3'560,"0"3"-442,0 0-70,0 0 47,0 0-5,0 0-31,0 0-26,0 0-24,0 0-8,0 18 10,0 8-2,0 11 10,0 6-7,0 7-10,-7 12 5,-7-4-7,-3 0-10,0-17-241,3-23-201</inkml:trace>
  <inkml:trace contextRef="#ctx0" brushRef="#br0" timeOffset="104917.6982">17364 15758 805,'0'-9'9,"0"9"-9,1 4-6,2 20-7,1 10-26,0-2-262</inkml:trace>
  <inkml:trace contextRef="#ctx0" brushRef="#br0" timeOffset="105473.3351">17468 16056 742,'7'10'11,"4"8"-10,0 4 41,-2 0 60,-3 10-15,-1-1-22,-2 8-19,3-3-11,-5-4-28,-1-1 2,3-7-1,-3-7-3,0-4-1,0-8-4,0-3 2,0-2 3,0 0-3,2 0 5,2-2 6,1-21-2,3-13 25,2-9-36,2 11 0,-2 10-1,0 12 1,-1 10-1,4 2-6,5 2-2,4 24 9,1 0-5,4 6 5,3-5 0,4-9 0,-2-5 0,6-8 0,5-5 3,-3-10 3,1-21-6,-2-5 2,-7-13 1,-9-4-2,-6-5-1,-10-8 1,-7-2 0,0-7 4,0 11-5,-9 12 0,1 23 13,1 17-7,4 12 56,-2 12-62,-2 39-13,-8 27 11,7 18-2,6 7 4,2-1 0,5-4 1,15-9-1,-3-17 2,1-11-2,1-24 0,-3-15-8,0-18-193,-10-4-381</inkml:trace>
  <inkml:trace contextRef="#ctx0" brushRef="#br0" timeOffset="105629.2656">17942 16003 877,'13'0'77,"29"9"-69,23 5-13,16 8 6,9-4-1,4 0 0,4-4-21,-8-6-509</inkml:trace>
  <inkml:trace contextRef="#ctx0" brushRef="#br0" timeOffset="106095.5585">18981 16223 898,'0'-12'71,"0"5"-63,-1-6 11,-4-1 60,-2 2-17,0-1-45,-5 3-4,0 1 2,-5 4 11,-9 1-15,-10 4-2,-12 0 0,-5 12-9,-4 12 0,8 7 8,7-4-1,9 7 3,11 2-10,9-4 1,8-4-7,5-6 6,0-4-1,8-5-2,15-10 3,12-3 7,10-3-3,8-23-3,-2-3 2,-11-6-2,-11 5-1,-12 11 3,-8 6 0,-8 8 10,-1 5 29,0 0 8,0 0-21,0 0-29,0 26-15,0 11 10,0 9 5,0-2 1,7-8-1,21-2 0,21-16-7,16-16-28,14-2-140,7-25-250</inkml:trace>
  <inkml:trace contextRef="#ctx0" brushRef="#br0" timeOffset="106746.4497">19572 15897 621,'-11'-6'123,"-1"-2"-39,0 4 46,-2 0 8,-5-2-70,-3 2-49,-2 1-9,0 0 3,0 1 0,3 2-13,0 0 1,4 0 1,1 0-2,4 0 0,5 0-1,-3 12 2,2 10-6,-5 2 5,5 11 0,-1 1-2,3 7 3,2 3-1,-2-1 6,1 3-6,3-2 18,2 2-8,0-3-1,0-9 11,2-1-20,11-9 8,7-1-5,3-7 1,6-3 11,3-8-14,1-7-2,1 0-102,-1 0-235,-5-22-481</inkml:trace>
  <inkml:trace contextRef="#ctx0" brushRef="#br0" timeOffset="107264.8921">19916 15891 119,'-3'0'4,"2"0"-4,1 0 6,0 0 15,-2 0 21,2 0 67,0 0 11,0 0 1,0 0-4,0 0-26,0 0-27,0 0-24,0 0-19,0 0-8,0 0-13,0 0-4,0 0 1,0 0-15,0 0-20,0 0-118,2 0-106</inkml:trace>
  <inkml:trace contextRef="#ctx0" brushRef="#br0" timeOffset="107646.7343">19871 15891 283,'-4'0'113,"2"0"-30,2 0 19,0 0-62,0 0 28,5 0-12,12 0-18,5 0-8,1 0 20,3 0-32,1 0 6,4 0-3,-1 0-2,2 0 0,-6 0-4,-1 0 0,-10 0 18,-8 0-30,-5 0 5,-2 0 7,0 4-12,0 21 8,0 9 11,0 7 2,-2 2 13,-2 3-7,4 3 9,0-8-13,0 3-10,0-4-4,2-5-11,2-8 2,-4-4 3,0-5-2,0 4-2,-22-1 8,-12 2-2,-8-5 3,-4-1-11,1-2-5,11-7-14,14 2-128,20-10-171</inkml:trace>
  <inkml:trace contextRef="#ctx0" brushRef="#br0" timeOffset="107954.8159">20487 16589 803,'3'4'83,"0"1"-72,3-2 59,-5-3 67,0 4-46,-1-2-20,2 6-34,-2 1-10,0 8-7,0 5-15,-20 10-2,-16-1 7,-9 1-10,-3-11-273,13-2-634</inkml:trace>
  <inkml:trace contextRef="#ctx0" brushRef="#br0" timeOffset="109873.6691">20844 16084 802,'-3'-9'157,"3"9"-100,0 0 28,0 0-50,0 0-24,2 19-1,13 20-6,3 10 0,2 4 5,-3-7-8,-6-7 8,-2-16-9,-5-10 0,-3-4 5,1-9 0,-1 0 8,4-4 98,5-27-30,2-1-61,2-8-20,-1 5 0,5 3-1,-5 1 2,4 7-2,-2 8 0,-2 6-5,1 10-7,4 0-37,5 6-12,9 16-9,7 5-65,4-10-122,4 1-139</inkml:trace>
  <inkml:trace contextRef="#ctx0" brushRef="#br0" timeOffset="110444.5336">21522 16182 689,'-14'-14'104,"-2"6"-57,-2 0 66,-9 1-20,-6 7-40,-5 0-24,-2 0-8,-1 11 3,3 12-14,4 2-7,10 1 3,7 2-6,12-5 0,5-9-1,0 2-2,7-11-1,16-1 4,9-4 0,4 0 12,3-13-11,-4-6 2,-8-3-1,-9 0-1,-8 4 8,-3 4-5,-5 6 5,-2 4 26,0 4 2,0 0 3,0 0-30,0 0-10,0 0-6,0 4-7,0 10 11,10 0-7,10-2 9,6-4 0,14-6 0,8-2 3,10 0-2,2-17-1,-3-12 0,-9-7-2,-8-8 4,-8-9-2,-9-10 2,-6-8 1,-11-1 5,-6 5-8,0 10 0,-14 15 12,-5 16-7,4 18 21,-2 8 1,1 14-19,-2 34-8,1 23-7,6 14 7,11 14 5,0-1-5,26-3 0,0-2 2,3-4 2,4-17-8,-1-16-21,1-28-287</inkml:trace>
  <inkml:trace contextRef="#ctx0" brushRef="#br0" timeOffset="110698.5018">22300 15320 1318,'3'17'49,"35"34"-49,20 25 0,8 21 57,-2 15-1,-11 14 0,-16 15-26,-22 17-18,-15 14-5,-40 13-7,-45 1-7,-36-7-96,-29-12-308</inkml:trace>
  <inkml:trace contextRef="#ctx0" brushRef="#br0" timeOffset="130520.9842">14455 15998 721,'0'-12'21,"0"4"30,0 3-15,0 3 56,0-1-20,0 3-5,0 0-23,0 0-25,-9 0 3,-13 10-11,-6 12-9,-5 4 11,8-4 4,4 5 2,7-10 0,8 3-19,6 4 3,0 0-3,20 7 0,15 8-1,10-3 2,6 0-1,1-4 1,-11-1 4,-9-6-8,-16 0 5,-14-4-2,-2 5 5,-36 1-1,-19 1-2,-13-10 0,-4-6-1,2-12-2,14 0-26,15-4-54,18-19-56,19-2-29,4-11-134</inkml:trace>
  <inkml:trace contextRef="#ctx0" brushRef="#br0" timeOffset="131557.6354">14708 16346 768,'7'0'63,"6"0"-59,4 0 26,4 0 64,5-7-62,-1-7-22,3 0-10,2-7 0,-5 1 3,-3 2 0,-3-2-4,-8 6 2,-3 0 1,-7-4 3,-1 4-5,0-2 4,-16 2 4,-2 5-4,-6 4 14,0 5 19,-3 0-3,2 0 12,3 10-29,6 17-10,4-1-1,6 6-3,6-1-5,0 3 2,18-2 0,14-4-2,7-7-1,11-12 2,5-9 0,0 0-44,1-13-53,-3-13 6,-4-6-7,-9-3 36,-13 3 39,-7 3 24,-15 0 1,-5 3 17,0 3 50,-5 3 3,-9 9-12,-4 7 4,-2 4-2,-4 0-36,3 8-2,-1 14-18,2 6 10,6 10-9,3 3-2,6 0 0,5-1-4,0-8 0,11-5-1,9-10 3,6-8-4,0-9 1,3 0 1,-1-9 9,-4-13-9,-8-5 0,-3-5 8,-6 2-7,-3 1 1,-4 3 1,0 8 4,0 1 9,0 12 2,0 1 8,0 4-9,0 0-17,0 4 0,0 22-10,5 11 10,7 4 3,1-2-3,4-7 0,1-6 0,3-12 0,5-11-1,2-3-1,4-16 2,-1-19 4,0-7-4,-7-11 0,-4 6 3,-12 1-1,-8 1-4,0 3 0,-11 8 2,-12 12-1,0 8 1,-1 9 0,6 5-1,6 0-2,2 10 3,10 13-6,0 3 6,10-4-3,15 0-4,8-4 7,2-6-6,4-3 10,-4 2-7,-9-2 3,-10-2 0,-7 3-1,-8 8 3,-1 8-2,0 10 14,-7 0-13,-8 5 3,1-5-4,7-7-2,7-6-15,3-5-98,25-16-98,11-2-28,2-6-73</inkml:trace>
  <inkml:trace contextRef="#ctx0" brushRef="#br0" timeOffset="132120.2469">16012 16165 442,'0'-20'147,"0"3"-30,0 2-3,-7 4 13,-15 7-18,-4 4-28,-6 0-34,-4 18-12,5 8 13,6 6-8,10 2-20,13-2-17,2 0 1,7-2-1,21-7-3,6-14 0,9-9-2,5 0 1,0-9-91,-2-23-48,-6-3-71,-3-5-8,-5-6-17,-4-2 108,-8-6 128,-6-8 7,-10-1 73,-4 1 67,0 4-7,-1 12-41,-11 12 19,4 16-2,3 10-19,3 8-28,1 0-47,1 4-15,0 31 4,0 14-1,0 18 12,0 0-6,0 4-11,0-13 7,0-8-10,0-10-1,0-18 2,11-4 0,-1-10-6,4-8 6,2 0-3,3 0 5,1-8-4,-2-6-1,-1 5 8,-3 4-6,-4 5-4,-3 0 3,3 22-1,4 16 25,3 6-8,3-4-13,5 0 6,10-9-8,13-7-4,13-8-66,5-16-373</inkml:trace>
  <inkml:trace contextRef="#ctx0" brushRef="#br0" timeOffset="268299.9284">4560 3072 60,'25'-15'34,"1"4"-34</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4-08-01T04:18:37.657"/>
    </inkml:context>
    <inkml:brush xml:id="br0">
      <inkml:brushProperty name="width" value="0.05292" units="cm"/>
      <inkml:brushProperty name="height" value="0.05292" units="cm"/>
      <inkml:brushProperty name="color" value="#FF0000"/>
    </inkml:brush>
    <inkml:context xml:id="ctx1">
      <inkml:inkSource xml:id="inkSrc59">
        <inkml:traceFormat>
          <inkml:channel name="X" type="integer" max="1024" units="cm"/>
          <inkml:channel name="Y" type="integer" max="768" units="cm"/>
        </inkml:traceFormat>
        <inkml:channelProperties>
          <inkml:channelProperty channel="X" name="resolution" value="39.84436" units="1/cm"/>
          <inkml:channelProperty channel="Y" name="resolution" value="39.79275" units="1/cm"/>
        </inkml:channelProperties>
      </inkml:inkSource>
      <inkml:timestamp xml:id="ts1" timeString="2024-08-01T04:20:23.080"/>
    </inkml:context>
  </inkml:definitions>
  <inkml:trace contextRef="#ctx0" brushRef="#br0">17449 5513 370,'0'0'822,"0"-2"-808,18-10-10,9-8-4,9-1 16,-2-3 11,-2 2-15,1-4-6,-4-4 0,-5-2-2,-7-8 10,-5-1-7,-5 1 6,-3 3 2,-4 4 1,0 9-8,0 7 9,-6 12 13,-1 5 10,-8 0-19,-4 17-11,-8 24-6,-5 15-4,4 13 0,8 3 2,11 0-2,9-2-1,3-8 0,21-12 1,3-12-4,4-9-2,4-17-52,6-12-51,4-2-35,3-39-111,0-18-202</inkml:trace>
  <inkml:trace contextRef="#ctx0" brushRef="#br0" timeOffset="136.2565">17746 4700 833,'-19'-12'2,"6"12"16,13 0-18,0 20-18,14 10 18,18 4-4,5-1-230</inkml:trace>
  <inkml:trace contextRef="#ctx0" brushRef="#br0" timeOffset="772.8231">18013 5141 959,'0'12'61,"0"10"-59,0 1 20,2 4 39,8 2 2,-1 5-26,-1 6-13,-3 0-16,-5-2-5,0-3 0,0-9 0,-10-5 7,-2-10-8,6-8 0,2-3-2,2 0 0,2 0 6,0-3 0,4-29 1,19-11-7,4-13-2,3 2 2,1 4 0,-1 15-2,-9 12 1,-3 13-1,-4 10 1,1 0 0,0 12-1,-2 15 1,2 5 0,-2 8 2,3-1-2,-3-3 1,3-6 0,-2-6 0,4-10 0,6-8 0,3-6 2,6 0-1,6-30-2,2-13 3,0-8-2,-3-11 1,-6-2-1,-1-9 0,-8-5 1,-7 2-1,-10 6 0,-6 14 3,-3 19 8,-16 17 37,-2 16 8,-2 4-10,-4 29-30,-5 31-16,4 24 3,6 12-2,14 6 1,8 2-1,0 1-1,13-10 1,-2-8-1,-2-21-1,-4-18-13,0-13-110,0-16-5,-1-10-66,-3-9-86,1-5-399</inkml:trace>
  <inkml:trace contextRef="#ctx0" brushRef="#br0" timeOffset="918.5969">18488 5099 680,'24'-4'19,"28"4"-18,26 0-1,13 0 3,10 0-3,-5 0-89</inkml:trace>
  <inkml:trace contextRef="#ctx0" brushRef="#br0" timeOffset="1409.042">19693 5486 568,'11'10'42,"4"0"25,1-3-10,-2-6 33,2-1-7,1 0-20,0-1-27,-3-18 2,-2-1-9,-5-10-5,-5-8-1,-2-2-12,0-4 0,-19 4 15,-7 5-16,-9 8 4,-5 6-8,-8 13 15,-4 8-9,-3 0-7,-3 26 0,3 11-1,8 7 11,12 7-6,20 6-7,15-5-1,0-6-1,28-9 0,9-12 1,3-10-1,5-13 1,0-2 0,0-5-1,-3-19 2,-5-5-1,-6-6 0,-7 1 1,-7 2 2,-8 8 3,-4 10 36,-2 10-7,-3 4-10,0 0-26,0 10 0,0 19-11,0 12 11,5 1 0,6-4 0,5-9-9,8-14-78,10-9-115,7-6-251</inkml:trace>
  <inkml:trace contextRef="#ctx0" brushRef="#br0" timeOffset="1636.3681">20333 5015 828,'4'-10'73,"0"5"-58,2 4 51,-4 1 55,-2 0-28,0 0-48,0 0-42,0 0-2,0 0 2,0 0-3,0 4 0,10 4-14,-1 4-68,1-1-109,0 1-103,-3-3-284</inkml:trace>
  <inkml:trace contextRef="#ctx0" brushRef="#br0" timeOffset="2002.6775">20447 5075 540,'0'0'154,"0"-4"-91,0-4 54,-6-2 3,-7-2-5,-2 0-37,-3 3-25,-4-4-19,-4 5-1,-1-3-6,-1 4-1,2 2 14,6 2-23,4 3-4,6 0-11,1 0-1,0 18-1,3 18-3,-1 10 3,4 10 0,-1 6 0,2 3 3,-2 7-3,-3 0 2,3-5 1,-2-6 7,3-6-2,3-9-5,0-11 1,0-2-1,6-9-2,13-2-1,6-8 0,9-1 1,5-6-2,9-7-2,3 0-80,1-2-56,1-23-87,1-6-88,-2-13-318</inkml:trace>
  <inkml:trace contextRef="#ctx0" brushRef="#br0" timeOffset="2220.1852">20771 5185 762,'0'-26'90,"0"12"8,0 8 19,0 6-15,0 0-23,0 0-22,0 8-36,0 22-21,0 17 7,0 13 11,-2 7-10,-5 3-1,1-7-6,-1-9-1,5-8-1,2-12-9,2-6-96,18-13-76,9-12-76,3-3-43</inkml:trace>
  <inkml:trace contextRef="#ctx0" brushRef="#br0" timeOffset="2543.5094">21041 5372 653,'2'-38'119,"-2"9"-29,0 13 39,0 6 28,0 9-67,0 1-34,0 0-32,0 11-17,0 22-4,0 13 5,0 7 17,7-2-11,3-9-8,1-8-2,-2-8-3,3-9 2,1-8-3,4-6 1,1-3 6,1 0 0,0-25 2,0-5-4,-4-10 1,-5-4 0,-6-2-6,-4 0 1,-7 2 3,-15 9-4,-6 12 0,-4 9-8,4 12-7,1 2-30,8 2-84,13 12-138,6-2-317</inkml:trace>
  <inkml:trace contextRef="#ctx0" brushRef="#br0" timeOffset="2933.214">21372 5171 936,'6'-8'66,"7"4"-56,5-5 84,7 6 14,4-1-55,3 2-34,0 2-9,-6 0-3,-6 0 6,-7 0-6,-4 0-1,-6 18 5,-3 17-1,0 11 8,-2 10 26,-11 11-11,-2-2-13,3 1 4,6 0-2,2-9-6,4-8 0,0-6-5,0-14-1,0-9-6,0-5 0,0-6-2,-2-2 1,-15-3 1,-11-4-4,-3 0-3,-1 0-69,3-18-26,4-8-64,8-11-132,8-9-432</inkml:trace>
  <inkml:trace contextRef="#ctx0" brushRef="#br0" timeOffset="3090.713">22051 5177 1040,'6'-14'140,"5"6"-122,-2 3-5,6 2-11,-2 3-2,3 0-4,1 3-174</inkml:trace>
  <inkml:trace contextRef="#ctx0" brushRef="#br0" timeOffset="3264.2793">22135 5687 1334,'-1'0'89,"1"2"-88,0 16-1,0 13 14,0 15-4,-10 12-7,-20 0-3,-31-3-62,-29-11-306</inkml:trace>
  <inkml:trace contextRef="#ctx0" brushRef="#br0" timeOffset="15248.8743">20516 5179 450,'0'0'116,"0"0"-65,-3 0 12,2 0 26,0 0 12,-1 0-43,0 0 6,2 0-6,0 0-1,0 0-19,0 0-2,0-2-10,0-5 1,12-4-16,9-3-9,9 0 3,6 0-5,2 4 0,0 2 6,0 4-4,-7 4-4,-8 0 2,-8 14-5,-10 20 4,-5 17-8,-3 11 9,-24 10 4,-12-2-4,-6-8 4,2-6-4,0-12 0,10-8-4,10-10 4,10-7 0,8-10-1,5-2 0,0-5-3,15-2 2,18 0 2,16 0 0,9-14 0,5-2 0,3 0 0,-4-1 2,-2 5-5,-3 1 3,-9 0-11,-12 6-61,-16 0-96,-18 3-34,-2 0 10,-34 2-254</inkml:trace>
  <inkml:trace contextRef="#ctx0" brushRef="#br0" timeOffset="15631.4552">20561 5304 200,'-4'-8'366,"4"3"-253,0 2-67,0 1-10,0-9-6,15 3 21,10 0 6,8 5-29,4 3-8,0 0-19,-8 8 3,-9 16-3,-14 8 3,-6 11-4,-21 3 7,-22 9-2,-15-1-1,-2-3-4,5-12 0,11-2 0,20-9 0,13-6 0,11-5-1,0-7-3,28-8 4,17-2 1,13-5 0,10-19 3,6-3-4,-2 1 0,-2-1-2,-6 3-1,-1 2 2,-7 1-121,-5 1-190</inkml:trace>
  <inkml:trace contextRef="#ctx0" brushRef="#br0" timeOffset="16043.3608">20537 5211 618,'0'-15'62,"0"1"-49,19 3-6,7 3 8,8 7 16,4 1 0,3 0-21,0 22-5,-12 11 1,-11 7-2,-10 5-4,-8 2 1,-13 2 2,-23-1-3,-9-4-3,-5-6-12,2-7 6,10-7 7,10-7 2,18 0 1,10-5-1,25-7 1,43-5-1,32 0 0,31-24 0,21-12 0,6-1-43,-9-6-253</inkml:trace>
  <inkml:trace contextRef="#ctx0" brushRef="#br0" timeOffset="16860.947">20778 5201 466,'-7'-12'101,"1"2"-24,2 2-11,1 3 0,3 2 8,-2 2-5,2 1-26,0-3-25,0 3-8,0 0 3,0 0-10,5 0-3,12 0 1,6 0-1,2 8 5,2 10-4,-5 6-1,-5 9 2,-11 7 0,-6 6 0,0 4-1,-24 4 3,-12-7-1,-8 2 1,-3-8-4,-2-10 4,9-4-2,8-8-4,13-6 0,11-8 2,8-3 0,11-2-11,26 0 11,13 0 2,9-5 0,-1-2-2,-3 7 2,-4 0-2,-7 7 7,-6 19-2,-3 6 21,-14 2 17,-16 2-23,-5 6-2,-46 4-11,-34 9-3,-39 3-2,-30 7-2,-17 0-163,-5-3-353</inkml:trace>
  <inkml:trace contextRef="#ctx0" brushRef="#br0" timeOffset="32023.9321">9228 4691 726,'-1'14'163,"-22"13"-123,-14 16-31,-10 20 21,-1 6 18,1 3-14,7 0-10,13 1-10,12-1-12,12-4 1,3-4-3,15-6 1,24-12-2,16-11-12,11-16-179,6-19-242</inkml:trace>
  <inkml:trace contextRef="#ctx0" brushRef="#br0" timeOffset="32619.9021">9837 4911 952,'-23'-27'90,"1"10"-27,-1 0-7,1 8 0,-1 2-4,1 7-23,0 0-16,1 11-13,-1 16 0,5 8-2,5 5-5,11 1 5,1 5-8,13 3 9,16-1 1,9 3-2,2-2 2,2-5 2,-7-3-1,-8-8-1,-13-4-3,-9-7-4,-5-1-16,-13-1 13,-25-1 10,-14 0-3,-10-4 1,-1-3 2,15-5 0,12-6 0,19-1 1,17 0-1,3-3-11,37-24-98,21-9 64,19-10 12,19-8-9,8-6-43,-4-7 21,-11 1 49,-18 6 15,-19 4 16,-17 5 45,-19 5 47,-11 8 8,-8 8-47,0 12 3,0 8-9,-3 10 10,-2 0-49,-4 10-24,-1 34-12,-5 18-4,2 22 16,3 11 0,3 2 1,6-3-1,-2-8 0,1-12-5,0-12-57,-4-12-91,-4-18-106,-1-19-132</inkml:trace>
  <inkml:trace contextRef="#ctx0" brushRef="#br0" timeOffset="33310.4039">10104 5133 722,'0'0'58,"9"0"-58,21 6-11,17 10 11,16 2 7,15-2-3,8-4 1,1-5-5,-8-7 1,-11 0-1,-16-2 0,-16-17 2,-14 2-1,-10-3 10,-10 3 73,-2-1 28,0 4-32,-11 5-26,-8 6-16,-10 3-10,-4 3-22,-4 29-4,4 3-2,5 7-1,12 2 1,11-5-4,5-3 0,2-8 3,19-6 1,11-9 2,8-13-1,5 0-1,3-13 0,-7-21-6,-10-4 4,-10 1 2,-11 7 2,-9 10 4,-1 7 3,0 4 4,0 5 8,0 4-2,0 0-15,0 0-4,0 14-19,2 16 8,13 5 11,4-3 0,3-6 0,4-12-1,1-6 1,3-8 0,3-4-4,4-31-7,-2-11 1,-2-12 8,-4-4 0,-6-4 4,-4 1-1,-8 2 0,-6-3 6,-5 3 3,0 13 4,-3 16 22,-5 19 20,1 12-14,3 3-8,1 12-34,-4 32-21,-3 27 10,3 15 10,3 7 2,4 0-1,0-3 1,0-5-1,0-13 0,0-14-6,0-14-32,-14-12-125,-10-15-191</inkml:trace>
  <inkml:trace contextRef="#ctx0" brushRef="#br0" timeOffset="33572.4933">11014 5066 727,'23'-7'70,"16"5"-69,13-2 6,9 2 63,4 2-12,-5 0-28,-12 0-6,-12 6-4,-14 15-8,-10 2-3,-9 9 1,-3 8 7,0 7 2,0-1-9,-2 0-6,-10-4 3,1-4-5,-1-9-2,2-9-190,4-19-193</inkml:trace>
  <inkml:trace contextRef="#ctx0" brushRef="#br0" timeOffset="33715.996">11462 4810 570,'13'-14'54,"3"14"-54,8 0-3,4 18-22,3 10-46,3 1-190</inkml:trace>
  <inkml:trace contextRef="#ctx0" brushRef="#br0" timeOffset="33983.655">11928 5069 671,'6'-2'139,"-4"-8"-90,1 6 72,-3 0 48,0 4-61,0 0-35,0 0-37,-3 0-23,-14 17-13,-6 16 0,0 15-1,8 4 1,10 1-5,5-7 5,6-8-2,19-11 0,12-8 1,11-15-11,11-4-45,8-16-59,-1-22-69,0-10-41,-8-8-191</inkml:trace>
  <inkml:trace contextRef="#ctx0" brushRef="#br0" timeOffset="34194.333">12472 4555 809,'0'0'47,"0"19"-47,19 15 0,9 14 47,7 16 53,5 16-27,-3 12-10,-10 13-32,-22 19-19,-15 12-6,-53 9 1,-30 12-7,-27-13-1,-7-14-253,0-24-436</inkml:trace>
  <inkml:trace contextRef="#ctx0" brushRef="#br0" timeOffset="56149.0502">9510 9346 486,'0'-4'17,"0"2"-15,0 1-1,0-2 68,6 1-41,8-2-25,5 2-6,7 2 1,6 0-3,3 0 2,6 0-3,3 0-6,-5 0-95,-7 6-237</inkml:trace>
  <inkml:trace contextRef="#ctx0" brushRef="#br0" timeOffset="56336.4259">9511 9348 328,'-11'-4'168,"11"0"-18,3 0-109,24 0-41,18-4 0,20 3 1,13-2-1,8 2 1,-3 5-1,-19 0-1,-30 0-6,-34 0-65,-12 0-167,-45 0 49</inkml:trace>
  <inkml:trace contextRef="#ctx0" brushRef="#br0" timeOffset="56455.4097">9435 9346 319,'0'0'91,"10"0"-52,41 0-26,27 0-13,28 0 6,30 0 0,24-7-5,16-6-1,-7-6-405</inkml:trace>
  <inkml:trace contextRef="#ctx0" brushRef="#br0" timeOffset="61004.5075">16881 8676 695,'0'-12'110,"0"11"-19,0-1-30,0 2-20,0 0 6,0 0-47,0 12-8,0 20 3,0 10 5,0 8 3,4 6-3,-3 0 0,-1 4 2,0-2-2,0-7-81,-12-15-361</inkml:trace>
  <inkml:trace contextRef="#ctx0" brushRef="#br0" timeOffset="61147.886">16982 8453 665,'6'-20'0,"0"20"-21,3 0-406</inkml:trace>
  <inkml:trace contextRef="#ctx0" brushRef="#br0" timeOffset="61767.9525">17081 8831 614,'-5'2'142,"4"4"-80,1 2-41,0 5 0,0 13 8,0 9 33,0 8-12,1-1-43,4 0 4,-1-7-1,-1 0-6,-2-8-4,-1-6 0,2-7 2,-2-5-3,2-9 4,-1 2-3,1-2 11,5 0 8,7-15 2,5-21-6,12-8-12,4-6-6,0 1 1,0 11 2,-5 9 0,-4 10-4,-2 14-2,-1 5 1,-1 0-6,0 24 6,0 13-1,-2 9 6,0 6 0,-2 1-2,2-9 2,-2-3 0,-1-14 3,-1-8-6,-3-12 5,0-7-2,4-2 2,6-34 5,3-20-6,4-19 0,1-17-1,-3-17-1,-1-21 1,0-20 1,-7-8 5,-8 10-5,-8 18-1,-4 35 21,0 35 2,-10 28 73,0 20-85,2 12 13,0 36-24,-2 40-5,1 36 5,8 21-2,1 9 5,3 3-6,14-7 6,-2-5-3,-5-9 0,-9-15-5,-1-16-67,0-31-195,-11-26-524</inkml:trace>
  <inkml:trace contextRef="#ctx0" brushRef="#br0" timeOffset="61943.4915">17643 8589 806,'6'-29'12,"33"14"-12,19 4 0,24 9 0,18 2 0,9 4 0,2 20-57,-7 0-361</inkml:trace>
  <inkml:trace contextRef="#ctx0" brushRef="#br0" timeOffset="62399.1565">18904 8955 478,'18'0'30,"0"0"-16,3-16 10,-1-4 71,-2-2-36,-3-1-33,-6-2 10,-9-3 4,0 1 33,-10 0-17,-20 7 17,-13 9-64,-13 11-5,-11 0 7,-1 34-7,1 7-3,15 5 8,15 3-8,19-4-2,15-3-2,3-3 2,10-10-2,14-7-4,11-11 7,4-9 10,3-2-4,3-13-2,-5-19 2,-5-8-4,-6-4 6,-9 0-2,-5 7-5,-5 4 16,-4 11-8,-5 12 14,-1 5 4,0 5-12,0 15-15,0 28-42,0 15 42,0 12 2,8-8 2,19-7-8,14-10 2,16-20-63,15-23-276</inkml:trace>
  <inkml:trace contextRef="#ctx0" brushRef="#br0" timeOffset="62812.0829">19975 8211 840,'-36'-20'37,"-3"8"-37,1 3 19,-1-2 47,5 8-33,5-2-26,4 5-5,5 0 0,1 0 0,-2 8-2,-3 12 0,-1 8 0,0 7 0,2 9 0,-1 7-1,1 12 2,-1 5 3,5 2-4,2 9 0,4 2 2,4 2-1,4-4-1,3-4 3,1-7 0,1-7 0,0-11-3,0-4 0,17-10 0,7-6 2,3-7-2,10-14 0,8-9-9,4 0-122,6-20-78,-2-18-180</inkml:trace>
  <inkml:trace contextRef="#ctx0" brushRef="#br0" timeOffset="62999.4083">20078 8631 413,'6'-33'202,"-5"17"-85,-1 12 32,0 2-16,0 2-65,0 16-68,-7 24-29,-7 18 29,2 8-3,4 3 3,5-5 4,3-2-2,0-6 2,0-7-4,0-13-142,5-17-240</inkml:trace>
  <inkml:trace contextRef="#ctx0" brushRef="#br0" timeOffset="63321.2395">20243 8809 712,'0'-10'97,"0"8"-34,0 2 4,0 0-11,0 12-56,0 18-3,0 12 1,0 4 2,7-2 0,7-4 1,5-10 0,1-6-1,2-11 5,-3-9 0,-1-4 7,5-2 2,-6-25 0,-2-7 5,-5-7-13,-7-5 13,-3 0 7,0-1-22,-5 5 0,-5 8-4,2 10 0,3 9-1,3 13-53,0 2-225,0 0-389</inkml:trace>
  <inkml:trace contextRef="#ctx0" brushRef="#br0" timeOffset="63734.1237">20764 8719 371,'-10'-7'313,"3"7"-225,6 0-54,-3 0 5,-1 24-13,3 13-6,2 9-2,0 2-2,0-2-8,9-4 12,5-9-3,0-8-14,3-9 4,0-6 4,4-10 6,3 0 43,1-3 15,1-26-36,-2-2-18,-6-13-15,-2 1 1,-10-1 2,-6 0-9,0 8 0,-20 7-10,-11 14-40,-3 9-87,2 6-51,6 0-251</inkml:trace>
  <inkml:trace contextRef="#ctx0" brushRef="#br0" timeOffset="64152.9142">21167 8349 802,'0'-3'75,"0"3"-73,18 0-2,13 0 29,5 0 8,-1 3-31,-8 4-4,-9-2 2,-8 3 10,-6 5-12,-1 11 6,-3 11-7,0 16 24,0 7 3,0 10-5,0 4 4,4 8-5,0-1-12,3 2 18,-2-8-10,-3-7-7,-2-7 7,0-11-13,-14-6 1,-11-8 8,-9-4-9,-9-5 4,-13-2-8,-2-9 7,6-7-8,13-7-64,29-19-293</inkml:trace>
  <inkml:trace contextRef="#ctx0" brushRef="#br0" timeOffset="64358.1932">22122 8584 1207,'-3'-29'9,"3"12"6,2 7-1,23 2-14,4 8-4,7 0 1,-3 20-41,-9 9-314</inkml:trace>
  <inkml:trace contextRef="#ctx0" brushRef="#br0" timeOffset="64538.0692">22145 9145 913,'0'11'18,"1"5"-14,14 1 108,-3 4-3,-6 9-66,-6 12-31,-4 20-10,-41 12 2,-34 7-4,-24-5-158,-23-6-889</inkml:trace>
  <inkml:trace contextRef="#ctx0" brushRef="#br0" timeOffset="73993.9647">13450 14291 933,'-15'-16'16,"7"16"16,6 0-21,0 0 16,0 0-4,1 0-13,-1 4-5,-2 18-5,0 14 0,-1 17-2,-2 11 4,2 4-3,-2 6 1,0 4 0,-3 5 0,-1 3 0,-1-2 0,0-12 2,1-10 0,1-14-4,0-12-41,0-9-119,10-13 12,0-14-78,0-4-23</inkml:trace>
  <inkml:trace contextRef="#ctx0" brushRef="#br0" timeOffset="74894.1195">13334 14462 565,'2'-30'1,"0"7"42,1 5-29,2 1 6,2 2 19,-2 7 12,-1 2-6,-1 4-25,5 2-12,9-4-1,13 2-6,18-3 13,18-4 14,16 2-6,19-10 6,16 2-18,12 1-5,11 2 11,12-3-16,9 5 0,8 3-2,9 6 6,6 1-5,10 0 1,3 0 0,6 1 1,3 2-1,-2-1 0,2-2-3,5 0 7,3 0-4,4 0 0,6 0 1,-5 0-3,-5 4 0,-5 0 2,-3 0 4,-1-4-2,4 0-4,-7 0 2,-8 0 0,-10-8-1,-7-2 1,0 2 0,4 0 3,9 2 2,8 3-7,5-6 2,1 3 0,-4 4 0,1-1 1,-10 2-1,-1-1 0,-9-2 3,-4-1-5,-11 3 2,-10-1 0,-7 1-1,-10 2 2,-6-2-1,-4-3 0,-5-2 2,1 1-4,-1-4 2,6 1 0,0 6 0,-6-3 0,-7 6 0,-11 0-1,-10 0 4,-9 0-3,-15 0 0,-16 0 1,-20 2-4,-11 2 2,-8-4 1,-2 0 1,8 0 3,7 0-5,9 0 1,0 0 0,0 0 1,-9 0-1,-8 0 0,-12 0 22,-5 0 8,-4 0 24,-1 0-8,0 0-19,0 0 3,0 0-20,0 0 1,2 0-1,-2 0-5,2 0-10,3 18 4,3 13 1,1 27 3,-5 25 0,-4 26 6,-10 25 17,-23 22-7,-12 11-5,-10 5-11,-7-11-2,-6-21-2,-6-30-76,-6-42-698</inkml:trace>
  <inkml:trace contextRef="#ctx0" brushRef="#br0" timeOffset="76168.7761">13492 15240 675,'-12'0'22,"7"4"-22,5-4 0,0 1 9,0 1 16,0 3-11,18 5-4,16-6 16,20 2 18,16-2 9,18-4-13,25 0 5,21 0-31,30 0 13,28-14-13,25-3-1,19 4 7,17 2-17,7 2-2,5 2 5,0 2-6,-10-1 0,-9 3 4,-7-1-2,0 4 0,2 0-2,-3 0 0,-4 0 0,-7 13 4,-8 5-4,-7-3 0,-12-1 3,-16-3-6,-13-7 3,-22-3 0,-13-1 3,-9 0 1,-5 0-4,-2 0 1,-1 0-1,-1 0 3,-4-5-3,0 1 0,-1 0 3,-3-2 1,-2 2-4,-5-3 3,1 2-2,-1 3 0,6-3-1,6 5 0,9 0 1,7 0 1,6 0-4,3 0 1,2 0 1,-2 5 2,-3 2-2,-1 4 0,-1-5 3,-7 2 0,-7-4-3,-8 0 0,-14-4 3,-7 0-3,-7 0 0,-3 0 0,3 0 2,1 0 2,4 0-4,0 0 3,-1 0-2,-4 1 2,3 2-3,-2-3 0,-6 0-3,-10 0 4,-21 0-1,-16 0 0,-17 0 0,-14 0-3,-2-12 3,-30-2-168,-23-9-62,-34-4-292</inkml:trace>
  <inkml:trace contextRef="#ctx0" brushRef="#br0" timeOffset="76971.7467">14115 14239 563,'3'-14'64,"2"6"-11,-3 0-11,1 4 16,0-1 36,-3 5-4,0 0-52,0 5-38,0 39-8,0 30 8,0 35 35,0 25-10,-1 26-11,-6 6-4,-3 3-6,10-17-8,0-35-62,0-39-776</inkml:trace>
  <inkml:trace contextRef="#ctx0" brushRef="#br0" timeOffset="77684.3696">12912 15927 110,'1'-12'532,"3"-2"-493,3 4-39,-3-6 4,2-2 5,-5 2 27,-1 0-3,0-2 14,0 4 23,-14 2-7,-8 8-13,-7 4-23,-6 0-5,-5 6-17,-2 15 5,7 0-10,7 5 2,7-3-1,10-2-1,6-1 0,5 1-4,0-7-4,3-1 7,17-5-1,5-6 2,8-2 7,2-2-4,4-19-2,-5-6 10,-7-5-7,-9 10 1,-8 1 1,-5 9 7,-5 5 13,0 7 8,0 0-11,0 0-13,0 0-10,0 0-2,0 19-17,1 7 19,6 9-4,6-4 4,1 0-33,6-7-67,5-6-66,8-9-6,4-9-133</inkml:trace>
  <inkml:trace contextRef="#ctx0" brushRef="#br0" timeOffset="78014.0667">13300 15807 491,'0'-28'131,"0"7"-54,-11 0-3,-2 3 12,2 2-30,-3 4-18,2 7-23,-1-1-2,0 6 1,-5 0-13,2 0 5,-1 7-4,4 11-2,1 8-6,6 1 4,4 8 2,2-3 0,0 5-2,8 0 2,7 4 0,1 0 0,-5 7-1,-6-2 1,-5 7 3,0 1-3,-3-4 1,-7-6-1,4-4 0,6-10-1,0-7-13,7-17-65,24-6-49,9-10-12,6-26-131,5-12-11</inkml:trace>
  <inkml:trace contextRef="#ctx0" brushRef="#br0" timeOffset="78290.6734">13466 16133 145,'29'-41'164,"-12"11"-20,-6 6 6,-9 8-30,-2 7 19,0 8-14,0-3-34,0 4-42,0 0-27,0 0-18,0 0-4,0 4-5,3 13-1,10 10 0,6 1 8,4-2-4,4-8 1,4-8 1,-6-6 7,-5-4-7,-10 0 0,-6-9 10,-4-18-7,0-4 0,0-6 2,-16 2-2,-6 5-3,-9 7 0,0 0-8,7 9 6,7 7-24,8-8-49,9 1-106,0-4-310</inkml:trace>
  <inkml:trace contextRef="#ctx0" brushRef="#br0" timeOffset="78612.3101">13826 15758 875,'-8'0'77,"6"-5"-56,2 5-17,0-4 3,8 0-7,16 0 0,7 4 2,3 0-1,-3 0-2,-9 0-3,-3 12 2,-1 12 0,0 6-5,-1 11 7,3 6 2,-3 8-1,-2 3-1,-5 0 1,-5-8 8,-5-6 12,0-4 8,-9-3 1,-15-4-1,-10 4-22,-13-5 2,-6-1-5,-4 0-4,5-9 0,16-14-214,21-8-404</inkml:trace>
  <inkml:trace contextRef="#ctx0" brushRef="#br0" timeOffset="79583.4056">22795 14225 767,'-9'45'12,"-3"18"-8,-1 17-8,2 11 8,-4 6-6,4 14 5,-2 10-3,-2 1 0,1-11-17,0-18-379</inkml:trace>
  <inkml:trace contextRef="#ctx0" brushRef="#br0" timeOffset="80211.775">22733 15775 687,'-6'-17'69,"-9"-6"-30,-3 0 55,-8 6-13,-8-1-44,-5 6-15,-1 8 8,-5 4-9,-1 0-11,-1 26-3,5 10-5,7 4-2,9 4 0,13-3 1,10-2-2,3 1-2,2-8 3,23-5-1,9-13 0,10-6 1,8-8 15,2-5-15,-4-17 5,-7-5-3,-9-9 0,-8-3 7,-6 1-7,-6 4 1,-5 11 10,-6 14-10,-2 4 7,-1 5-2,0 0-8,0 5-6,3 22-14,4 12 20,4 7-4,6-1 4,7-1-17,3-8-187,6-12-131</inkml:trace>
  <inkml:trace contextRef="#ctx0" brushRef="#br0" timeOffset="80631.5961">23223 15753 558,'0'-50'192,"0"8"-167,0 4-20,0 8 59,0 3 9,0 18-28,-4 0-2,2 8-5,1 1-5,-6 0-7,-3 0-5,-7 0-12,-3 5-9,0 8 0,4 1-1,6 3 3,4 2-4,5-1 0,1 8 2,0-2-1,0 5-1,0 8 2,0 4 0,0-2 3,-7 1-5,-5 4 3,-1 0-1,-1 2 0,-1-5-1,2-1 1,1 0-2,4-8 7,2-6-9,6-4 4,0 0 0,3-8 0,20 0-7,12-6 7,11-4-4,10-4-7,9 0-34,6-17-83,-4-9-155</inkml:trace>
  <inkml:trace contextRef="#ctx0" brushRef="#br0" timeOffset="81425.8417">23733 15829 342,'0'-4'39,"0"0"29,-1 2-19,1-1-46,-2 3 11,2 0 0,0 0-11,0-5 3,0 5-5,0 0-1,0 0 1,0 0 1,0 0 1,0 0 19,0 0 14,-1 0 18,1 0-14,0 0-15,-2 0 7,2 0-13,0 0 0,0 0 3,0 0-15,0 0 3,0 0-6,0 0 1,0 0 1,0 0-4,0 0 0,0 0 3,0 0-4,0 0 6,0 0-5,0 0 4,0 0 6,0 0-5,0 0 3,0 0 1,0 0-9,0 0 0,0 0-2,0 0 0,-1 0 0,1 0-4,0 0 4,-3 0-2,3 0 4,0 0-4,0 0 2,0 0 0,0 0 0,0 0-2,-1 0 2,0 0-4,-4 0 8,-1 0-5,-1 0 1,4 0 0,0 5 0,1-5 0,2 0 0,0 0-4,0 0-17,0 0-24,0 0 4,0 0-9,0 0-149,0 0-287</inkml:trace>
  <inkml:trace contextRef="#ctx0" brushRef="#br0" timeOffset="84201.5243">23726 15877 248,'9'-12'67,"-1"2"15,-4-8 7,-4-3 24,0-2 12,0 0-36,-17-2-24,-4 3 31,-4 4-15,-2 8-27,-3 2-23,-4 8-20,-2 0 2,-3 22-8,6 7-5,4 8 0,14-5 3,13 4-3,2-2-3,11-2 3,19-4-3,6-10 3,8-10-3,1-8 2,0 0 1,-7-8 0,-4-11-5,-11-8 5,-7-3 0,-8 6 4,-5 5-1,-3 4 0,0 10 1,0 5 8,0 0-12,0 0-6,-13 27 3,-4 17 0,-4 6 1,2 7 2,4-7-1,5-2-3,7-4-66,3-8-172,0-17-97</inkml:trace>
  <inkml:trace contextRef="#ctx0" brushRef="#br0" timeOffset="84612.1299">24125 15804 724,'-20'-29'122,"0"12"-52,1 0 8,3 11 28,-5 2-48,1 4-38,2 0-20,1 7 0,4 16-2,6 6 1,3-3 0,4-1-5,0-1 1,0-6 3,8-4-8,9-5-3,6-9 11,5 0-19,0-15 17,-1-7 0,-3-4 4,-8-1 0,-2 4 6,-6 0-2,-3 11 15,-5 3-5,0 9 20,0 0 6,0 0-26,0 26-14,-6 24-13,-9 12 13,1 8 3,0-1-3,1-3 0,6-8-1,6-12-11,1-12-144,6-15-146,13-19-314</inkml:trace>
  <inkml:trace contextRef="#ctx0" brushRef="#br0" timeOffset="84927.9374">24375 15607 801,'4'-6'71,"4"3"-68,3 3 0,7 0 26,-4 0 10,5 0 11,1 13-32,0 4-8,-1 6 17,-3 3-3,-6 2-6,-4 12-5,-3 8 24,-3 7 1,0 6-26,0-2 1,0-5 5,-10-1-17,-7-8 3,-9 0-2,-4-2-1,-21-2 6,-13-2-7,-17 7-6,-16-2-13,-13-7-304</inkml:trace>
  <inkml:trace contextRef="#ctx0" brushRef="#br0" timeOffset="89817.9154">16070 15990 462,'2'0'152,"-2"0"-123,0 0-16,3 0 32,-3 0 33,3 0-3,1 0-36,7-14-2,-4-7-29,3 2 6,-2-4 8,-1 1-10,-7 0 11,0 1 20,-5-2-17,-18 5-5,-5 1 9,-7 8-11,-4 7 3,1 2-11,2 2-1,6 16-2,5 8-4,7 0 0,4 6-2,8 3-2,6 1 1,0-9-1,0 0 0,16-9-1,6 0 5,1-10-4,3-6 0,2-2 0,-2 0 7,-5-10-2,-1-17-1,-6 4-1,-1-3-2,-6 3 6,-6 14-7,-1 0 0,0 9 15,0 0-3,0 0 6,0 0-18,0 0-3,3 9-6,1 12-1,6 8 10,1-3-2,6-2 0,6-4-33,8-6-76,11-14-118,6 0-208</inkml:trace>
  <inkml:trace contextRef="#ctx0" brushRef="#br0" timeOffset="90183.9097">16546 15565 859,'-35'-22'86,"2"8"-60,1 7 32,2 7 40,2 0-64,-1 0-8,7 16-25,8 3 1,4-1-2,9 8-3,1 1 2,0 6-2,0 1 3,3 2-2,6 0 7,-2 4-5,-1 4 0,-2 0 1,-4-3 0,0 1-1,0 2 0,0-8 9,0 2-9,0-1 9,0-2-7,0-3 0,0-6-2,0-2 0,8-2 1,3-6-6,5-6 1,4-1-3,5-9-68,7 0-65,4-19-49,2-7-119</inkml:trace>
  <inkml:trace contextRef="#ctx0" brushRef="#br0" timeOffset="90785.9204">16939 15745 857,'-13'-10'95,"0"6"-58,-3 0 28,-4 4 21,-8 0-52,-9 18-26,4 7-8,5 7 6,10-1-5,8-5-2,10 2-2,0-9 3,2-2 0,17-4-3,4-12 3,9-1 1,1 0 1,2-10-4,-2-11-1,-3-4-2,-9 1-3,-8 3 7,-7 4 1,-5 9 4,-1 1-4,0 7 14,0 0 10,0 0-13,0 3-11,0 19-8,0 8 8,0 8 5,0 1-4,0-7 2,-1-6 1,-15 2 1,-8 2 11,-12 2-11,-10 0-3,-8-3-4,1-2 2,2-13-10,13-4-36,14-2-77,17-8-94,7 0-139</inkml:trace>
  <inkml:trace contextRef="#ctx0" brushRef="#br0" timeOffset="91093.631">17150 15623 917,'5'-8'65,"7"8"-64,7 0-2,7 0 3,2 0 6,2 12 2,2 12-8,-3 4 18,-2 10 7,-2 3 18,-4 0-7,-6 8 0,-5-6-3,-5 3-8,-5-5-7,0-3 8,0-6-19,0-5-5,-15 0 3,-15 4-6,-12-8 2,-13 0-3,-10-11-10,-6-3-67,3-9-94,6-9-117</inkml:trace>
  <inkml:trace contextRef="#ctx0" brushRef="#br0" timeOffset="92029.6271">17510 13972 563,'0'-8'148,"0"6"-63,0 2-46,0 0 6,0 6-17,-3 34-18,-7 23 21,-2 20 38,-1 10-29,2 5-8,2 1-6,-1-7 0,0-6-12,1-8 2,3-12-15,-1-7 0,4-14 3,2-11-1,1-20-3,0-5 0,0-9 2,0 0-3,0 0 2,0 0 3,0 0 16,0-4-11,0-24 34,0-9-11,9-9-29,1 4-2,-3 9-1,-2 14 1,-5 13 3,0 6-1,0 0 0,0 0-3,0 28-9,0 29 1,-3 16 8,-6 12 0,3-6 4,-1-16-4,4-13 0,0-15 0,1-22 3,2-4-6,0-9 3,0 0 0,0 0 26,0-22-15,0-19 20,5-21-31,5-14 4,0-12-6,0-2 2,0-5 0,-2 5 4,-3 25-4,-2 19 0,-3 23-2,0 23 0,0 18-2,0 45-30,-10 41 34,-4 30 0,-2 0 1,6-10-1,2-25 0,3-36 1,3-29-3,2-15 0,0-19 2,0 0 21,0-19 12,0-28 54,0-22-79,9-21-6,1-16 0,2-15-2,-1-5 0,-1-2-1,0 16 2,-4 29-1,-2 33 4,-4 35-4,0 20 0,0 55-26,-13 49 1,-12 53 21,-5 31 4,2 12-9,10-1-136,4-28-317</inkml:trace>
  <inkml:trace contextRef="#ctx0" brushRef="#br0" timeOffset="93289.8545">18279 14833 507,'-35'-21'106,"7"7"-70,8 4 46,7 1 26,7 2-21,6 5-12,0 2-51,7 0-11,30 0-13,28 0 14,32 0 19,29 0 2,29 6 7,11 6-23,17-3-7,24-6-7,25-3 4,30 0 1,14 0-10,9 2 0,-6 7 8,-10-1-8,-17 6-1,-30-1-4,-32-1 5,-40 0 3,-33 1-3,-31-4 0,-24-2 3,-24-2-2,-19-5-2,-12 5 2,-7-5-1,0 0 9,-10 0-9,-13 0 1,-4 0-7,-7 0 3,-1 0 1,4-5 4,3-4-2,4 1 0,2-9-1,-4 0 1,2-2-5,0 1 6,6 0-1,6 4 2,3 2-2,3-3 7,-2-5-7,-2-5 0,-5-7 1,-3 4 1,-3-2-3,-1 6 1,4 6 0,6 8 7,8 4-7,4 6 1,0 0-1,11 0-1,21 18 1,13 14 0,8 10 10,-4 14 2,-11 2-12,-18 6 2,-20 3-3,-22-1 1,-48-2-3,-28-8-111,-22-18-362</inkml:trace>
  <inkml:trace contextRef="#ctx1" brushRef="#br0">19794 13494</inkml:trace>
  <inkml:trace contextRef="#ctx0" brushRef="#br0" timeOffset="107037.2007">9307 10724 134,'-10'0'120,"0"-2"-100,3-2 32,3 1-22,2 0 4,-2 1 30,4 0-2,0 2-17,-1-2 5,1 2-37,0 0-6,0 0-7,0 0-9,-2 0-14,-2 12-8,-3 8 3,2-2-75,-2 0-45,1-6-9</inkml:trace>
  <inkml:trace contextRef="#ctx0" brushRef="#br0" timeOffset="107341.4659">8918 10948 535,'-24'-12'10,"10"1"74,4 4-19,9 6-15,1-2 16,4-2-43,37-7-16,28-3-7,31-2 6,21 6-1,9 5 7,1 6-11,-9 0-1,-9 0 1,-14 16 4,-12 2-10,-16 0 4,-14-1-47,-15-4-57,-17 1 35,-18-1-138,-7-6-40</inkml:trace>
  <inkml:trace contextRef="#ctx0" brushRef="#br0" timeOffset="107543.7134">9140 10921 317,'-28'-12'67,"18"3"57,10 6-59,26 3-65,25-5-5,21 1 5,19 2 20,13 2-6,13 0-2,7 0 3,3 16-9,-9 3-12,-14-10-121</inkml:trace>
  <inkml:trace contextRef="#ctx0" brushRef="#br0" timeOffset="164368.8409">1114 11664 989,'-18'-20'57,"10"12"11,4 7-64,4-1 5,0-1 3,0 3-12,0 0 34,0 0-27,0 0-5,0 0-2,0 0-1,0 0 1,0 0 0,0 0 7,0 0-3,0 0-3,0 0 11,0 0 10,0 0-21,0 0 3,0 8-4,0 25-1,12 21 1,1 15 4,-1 9-3,-2-3 6,-2-3-4,-4-11-3,4-13 0,-2-10 5,4-10-10,0-8 5,9-12 0,13-8 2,21-18 2,26-46 23,25-35 30,16-24-38,20-12-4,6-6-13,-6 10 2,-14 20 1,-30 26-5,-30 31 0,-30 22-2,-21 18 8,-13 8-6,-2 6 0,0 0-8,-17 29-114,-19 8-361</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4-08-01T04:22:11.157"/>
    </inkml:context>
    <inkml:brush xml:id="br0">
      <inkml:brushProperty name="width" value="0.05292" units="cm"/>
      <inkml:brushProperty name="height" value="0.05292" units="cm"/>
      <inkml:brushProperty name="color" value="#FF0000"/>
    </inkml:brush>
  </inkml:definitions>
  <inkml:trace contextRef="#ctx0" brushRef="#br0">2535 14779 554,'-4'-4'73,"2"1"-33,2 3 29,0-2-13,0 2 24,0-4-24,0 4-28,0 0-5,0-4-22,0 0 5,4-2 15,11-4 11,8-2 18,7-4-8,9 0-10,10-3 4,5-1-19,10 6 1,6-3-4,5 3-12,10 0 6,7 1-7,2 4-1,0 1 2,-4-1-2,-5 2 0,3 5 0,-3-2 4,3-1-8,3 3 3,-3 1 1,5 1-1,-1-2 1,0 2 0,1-4 2,5 4 5,5-5-7,5-4 0,3 1 0,1 0-2,0-2 2,0-1 0,0 4-2,-4 2 7,-3-2-6,-4 1 1,-6 2 0,-1 4 0,-2-4 0,0 4 0,4 0 3,0 0-1,-4 0-3,-2 0 1,-3 0 0,4 0-4,-3-2 3,4 0 1,-2 0 0,1 2 4,-1-3-5,-1 3 1,0 0 0,1 0 1,4 0-1,1 0 0,2 0 0,7 0 3,3 0-6,6 0 1,9 0 2,3 0 0,-1-2 0,-1 2 0,-7-2 3,0 2 2,-6 0-4,-4-1-1,-4 1 0,-8-6-8,-6 1 8,2 2 0,4 1 0,3-3 3,3 3-5,3 2 2,-3 0 0,-5 0 0,-1-4 0,-6 4 0,1-1 3,-2-2 3,-5 2-11,-7-3 5,-6 1 0,-4 1-5,-4 2 5,2 0 0,-5 0 0,-1 0 5,-5 0-10,-7 0 5,-7 0 0,-8 5-1,-8-1 1,-6-3 0,-11-1-2,1 3 6,-6-3-6,0 0 2,0 1 0,0 3-3,0-4 3,0 0 0,0 0-2,0 0 7,0 0-7,0 0 2,0 5-3,1 13 0,6 12-16,3 28 19,3 34 10,3 29 4,-1 21 12,-2 12-7,-1 0-1,-2-4-4,-2-7-11,0-12-3,0-11 0,-1-26-209,2-24-421</inkml:trace>
  <inkml:trace contextRef="#ctx0" brushRef="#br0" timeOffset="1589.7117">2588 16165 682,'-21'0'4,"9"0"-1,3 0-3,2-5 10,1 1 71,-4 0-58,0 2-23,2-3 8,1 2 27,0 3-9,6-4 40,-3 4-23,4-2-3,0 2 8,0 0-20,0 0-16,0 0 2,0 0-11,0 0 1,0 0-2,0 0 1,0 0 4,0 0-7,4 0-3,19 0 0,10 0 6,15 0 2,16 0 2,15 0 10,15-3-3,16-6 1,20 1-5,21 2 10,13-2-7,14 0-8,-3 1-5,-7 7 3,-13-3-1,-16 3-2,-12 0 0,-4-6 0,3-2 5,2 0-5,8-6 0,-3 2 2,1 5 0,-3 0-2,-5 2 0,-4 1 2,-2 3 1,5 1-3,0 0 3,7 0-2,3 0 11,0 0-12,-4 0 0,-1-4 4,-4-1 3,-3 0-7,-6 1 1,-2 4 5,-1-4-1,-2 4-5,-2 0 0,-3 0 4,-5-4-4,-3 4 0,-4-5-1,1 4 4,-4-3-8,1-1 7,0 2-2,-1-2 5,0-1-5,1 4 0,3 1 0,4 1 1,6 0 0,2-4-1,4 4 0,-1-5-2,-1 0 5,-1 1-6,-4 0 3,-5-5 0,-2 6 0,-4-4 0,-4 0 0,-1-2 3,-2 3 2,0-6-5,-2 2 0,-5 0 0,-5 2-3,-1-2 3,-5 2 0,-8 0 0,-8-1 1,-4 4-1,-11 1 0,-2-4 0,-8 6-5,-5-2 5,-4 4 0,-6-3 0,-3 3 5,-2 0-5,1 0 0,-3 0-2,1 0-1,-2 0 3,-1 0 0,0 0-1,2 0 1,-3 0 0,-2 0-50,-1 0-88,-3 0-87,-29 0-41</inkml:trace>
  <inkml:trace contextRef="#ctx0" brushRef="#br0" timeOffset="2848.8321">3328 14770 481,'0'-16'60,"0"1"-9,0-2-50,4 3 21,4-3 43,-3 10-16,-1 3-24,-3 3 4,-1 1-6,0 0 28,0 0 13,0 0-22,0 0-21,0 29-21,0 33 0,0 33 1,0 15 48,2 8-14,6 1-19,5-3 2,2-3 10,-1 3-23,-1-14-4,-2-8 5,0-11 1,1-10-8,-2-11 1,2-11-31,4-17-167,-1-20-171</inkml:trace>
  <inkml:trace contextRef="#ctx0" brushRef="#br0" timeOffset="3442.6674">2783 16168 231,'0'-8'46,"-6"-2"90,1 5-61,0-2-43,1 2 70,1 5-38,2 0 18,-1-5-32,2 5-20,0 0 2,0 0-22,-2 0-4,2 5-6,-2 14-5,2 15 2,0 3 3,0 2 0,0 6-2,0 1 6,0 5-6,0 7 2,0-3-59,0-15-198</inkml:trace>
  <inkml:trace contextRef="#ctx0" brushRef="#br0" timeOffset="3816.8442">2785 16182 472,'-12'0'107,"-1"4"-85,-2 14-22,0 4 1,-2 1-1,1-6 11,3-2-4,3-6-2,4-4-5,1-2 7,2-3 32,1 0 14,-3 0-8,2-14-17,3 0-1,0-7-3,0 2-21,2-3 8,16 5-7,9-2-4,6 7 0,2 8-9,2 4 2,-3 21-9,-10 20-104,-10 17-285</inkml:trace>
  <inkml:trace contextRef="#ctx0" brushRef="#br0" timeOffset="6785.9067">2436 17147 465,'0'-5'194,"0"0"-153,0 1-8,0 4 76,-5 0-30,-4 0-25,5 0 3,-6 0-39,1 0-10,-2 9-8,0 14 0,3 3-3,6 0-5,2-6 7,0 1-12,17-4 7,6-2 3,2-6-6,8-9 9,-3 0 10,4 0-8,-6-9 5,-7-11-1,-8-1-4,-8 3 13,-5-8-14,0 0 8,-5 1-7,-10 4 5,-3-1-7,-1 7 0,-1 8 0,6 2-4,0 5-12,4 0-32,3 9-27,7 13-57,0-9-46,12-4-210</inkml:trace>
  <inkml:trace contextRef="#ctx0" brushRef="#br0" timeOffset="7830.1484">2818 17052 416,'-3'-4'120,"-2"1"-97,0-2 75,4 3 0,-2 2-47,3 0-4,0 0-3,-3 0-36,3 0-2,-1 0-6,-2 0 1,0 10-4,-3 8 3,5 0 0,1-4 6,0-1-6,0 0 0,8-4 0,8 0 2,5-4 7,7-5-7,3 0-1,0 0 13,-3-5-14,-5-4 10,-5-4-5,-10 4-3,-3 1 12,-5-2-6,0-3 2,0-1 7,-17 0-11,-7-4 6,-7 10-12,-6-2 5,1 6-10,3 4 5,5 0 0,10 0-2,8 0-6,8 0-14,2 10-77,10-6-45,17-4-73,7 0-207</inkml:trace>
  <inkml:trace contextRef="#ctx0" brushRef="#br0" timeOffset="8232.4027">3229 16883 336,'9'-5'109,"-2"-4"-93,-2 6 23,-2 3 83,-3-4-20,0 4-4,0 0 13,0 0-47,0 0-3,-3 0-34,-8 12-27,-2 14 2,3-2-2,6 2 0,4-3 0,0-6-1,4-3 0,12-2 1,4 3-1,2-8-2,4-5 4,1-2-1,-2 0 18,-5 0-11,-6-18 9,2-5 1,-5-3-6,0-6 3,-6 1-13,-4 4 0,-1 6 1,-4 11-2,-21 10-22,-23 8-223,-18 27-282</inkml:trace>
  <inkml:trace contextRef="#ctx0" brushRef="#br0" timeOffset="13420.8254">2484 13976 679,'-26'-4'67,"2"4"-48,2 0 3,2 0 22,2 0 2,6 0-20,-1 0-8,10 0-11,1 0-5,2 0 4,0 0-6,0 0 0,0 0-3,0 0 3,0 8 0,-5 9-4,-2 7 4,-1 2 0,-2 6 0,1 8 0,2 0 3,0 6 1,5 0 1,2 0-4,0-4 6,0 1-7,13-10 2,7-2-2,5-9 3,7-10 4,4-9-14,2-3-61,2-7-117,-4-23-163</inkml:trace>
  <inkml:trace contextRef="#ctx0" brushRef="#br0" timeOffset="13751.4924">2616 14212 466,'0'-19'149,"-4"6"-63,-2 10-6,5-1 32,0 4-27,-2 0-25,2 0-30,1 0-27,0 0-3,0 7-4,0 13 4,1 3-9,11-3 8,3-5 1,2-3 0,-2-3 1,-1-7 1,-3-2-2,-2 0 2,-5 0 15,0-2-8,-1-19 22,-1-4-28,-2-1 1,0 2 0,-4 2-2,-12 6-2,-3 4 0,0 6-2,-4 6 0,7 0-24,2 0-45,11 0-31,3 0-69,12 0-164</inkml:trace>
  <inkml:trace contextRef="#ctx0" brushRef="#br0" timeOffset="14068.2498">2836 13962 740,'-5'-5'55,"5"1"-10,0-3-8,0 0-6,10-3-13,5 3-16,0-3-4,0 7 0,-7 3 2,-4 0-3,-4 0 2,0 0-6,3 0 4,0 20 6,2 13-3,1 7 11,1 1-7,2-4 7,-1 2-10,0-4 5,-3-2 9,-1-8-9,-4 2 9,0-8-12,0 4 16,-2 1 16,-18 3-15,-9 0-8,-2 9-5,-6 5-7,2-9-147,3-3-496</inkml:trace>
  <inkml:trace contextRef="#ctx0" brushRef="#br0" timeOffset="15063.399">3691 14200 447,'0'-9'123,"0"3"-72,0-2 21,0-3-16,0 4-11,0-5-5,0 2-19,0 0 10,0 3 1,0 2 12,0-2-3,-5 4-3,-13-1-10,-3 4-19,-6 0-4,-7 0 0,2 14-5,2 8 0,5 4 0,5 2 1,3 0-2,8-2 1,6-4-5,3-5 4,0-2-8,6-5 3,9-3 6,9-7 0,3 0 4,1-17 6,4-3-8,-5-8 4,-7 3-2,-5 6-2,-9 1 3,-2 8-1,-3 8 9,-1 2-11,0 0 7,0 0-9,0 0-10,5 6-7,2 14 14,9 2 3,6 0-2,5-8 2,11-5-3,4-9-11,1 0-138,2-17-124,-5-13-375</inkml:trace>
  <inkml:trace contextRef="#ctx0" brushRef="#br0" timeOffset="15401.8048">4057 13909 465,'-14'-11'221,"2"5"-159,3 4 9,-3 0-26,-2 2-2,-5 0-4,0 0-15,4 0-11,4 0-10,2 0 0,3 2 2,4 0-5,0-2 0,2 3-1,0-3-3,0 3 1,0 5-6,0 8 7,0 8 2,0 6 0,0 7 0,2-2 5,-2 6-4,3-3-1,2-2 0,4 1 0,2-8 2,2 0-2,1-8 0,2-7 3,3-3 1,1-8-2,5-3-2,2 0-117,0-10-116</inkml:trace>
  <inkml:trace contextRef="#ctx0" brushRef="#br0" timeOffset="15612.7153">4180 14052 625,'-6'-9'100,"2"0"-29,3 8 2,-1 1 21,2 0 0,-2 0-34,2 0-59,-1 4-1,1 16-11,-2 7 11,2 8 0,0-3 0,-2 2 0,-1 2 0,0-4 0,1-1-18,0-8-227,2-14-202</inkml:trace>
  <inkml:trace contextRef="#ctx0" brushRef="#br0" timeOffset="15978.6731">4287 13918 680,'0'-14'74,"0"-2"-47,0 4-15,11 2 25,-1 2 13,1 4-31,1 4-16,-2 0 0,-3 0-6,-2 0 3,1 0 0,-4 10-3,1 4 6,3 8-3,-3 7 9,1 4-8,2 4 8,2 1-2,1 0 8,-2-5 6,3 0-10,-2-8-1,-2 0 3,-4 1-10,0-4 14,-2-3-1,0 2 0,0-1 0,-13 4-13,-11 4 6,-11 3-9,-9-5-109,-4-11-342</inkml:trace>
  <inkml:trace contextRef="#ctx0" brushRef="#br0" timeOffset="16856.3906">4687 14543 520,'-5'-7'88,"2"0"-21,3 4 15,0 1-25,0 0-10,0 2-11,0 0-36,5 33-11,15 36 11,0 44 16,2 37 30,-5 18 12,2 7 15,-3-15-24,0-16-19,3-24-17,-2-16-1,6-11-10,-2-17 0,1-9-2,-2-13-1,0-15-7,-9-20-246,-5-19-382</inkml:trace>
  <inkml:trace contextRef="#ctx0" brushRef="#br0" timeOffset="17749.971">5232 14045 236,'0'0'39,"1"0"-5,-1-2 28,0 2 13,0 0 10,0 0-2,0 0-19,0 0-5,0-5 4,0 1-10,0-1-38,0-2 7,0 1-13,0-2-1,-1 2-4,-6-2 1,-3 3-5,-4-2 21,-3 5-13,-5 2-1,-4 0-5,1 4 0,-2 16 1,3 5-3,5 3 0,7 2-2,8 2 2,4-6-3,0-3 2,10-2-1,8-7-3,4-8 5,1-6 0,-1 0 6,-2-9-6,-4-14 10,-2-5-9,-6-1 5,-2 0-1,-5 2-2,-1 8 0,0 4 11,0 10-13,0 5 23,0 0-13,0 0-11,0 5-4,0 20-15,5 4 19,6 6-1,5-5 1,6 0 0,1-9-10,3-9-79,4-12-144,-2 0-363</inkml:trace>
  <inkml:trace contextRef="#ctx0" brushRef="#br0" timeOffset="18161.5384">5463 13834 616,'-4'-9'51,"2"2"-49,1 3 15,-1 0 7,1 4 13,1 0-12,-2 0-17,2 0-1,-4 0 6,1 0-7,-3 0 2,-5 0-4,1 6-1,-2 6-5,1 0 2,0-1 0,0 4-1,2-1 1,3-2 0,2 0-4,4 2 3,0 2 0,0 3-8,0 3 9,0 2-1,4 2 1,-2-1 0,-2 4-1,0 0 4,0-3-5,0 1 2,0-3 0,0-2-1,6 0 0,7-6 1,4-3-3,5-1 0,3-7 1,1-1-44,2-4-78,-2 0-124</inkml:trace>
  <inkml:trace contextRef="#ctx0" brushRef="#br0" timeOffset="18430.3331">5583 14075 414,'-9'-18'75,"5"6"18,4 1-9,0 6-38,0 1-18,0 1-28,2 3 0,5 0-1,0 0-8,-2 16 9,-2 7-3,-1 3 6,-2 0-3,0-2 0,0-2 0,0-4-3,0-8 8,0-4-11,2-4 4,6-2 2,6 0-5,8-2 1,9-18 3,1-4-27,1-3-242</inkml:trace>
  <inkml:trace contextRef="#ctx0" brushRef="#br0" timeOffset="18791.9424">5713 13904 387,'-8'-9'78,"8"2"-16,0 2 38,0-2-69,10-1-31,10 4 4,1-4-2,3 3-2,-3 2-4,-7 3 4,-6 0 0,-5 0 5,0 0-10,-3 6 4,0 8 1,0 4 10,0 5-10,0 2 0,0 8 3,0 4 0,4 6 0,9 3-3,1 2 0,1-6 1,0-2-1,-1-5 0,-4-12-4,-2-7 11,-1-8-9,-6-2 2,-1-6 0,0 5 13,-1-5 10,-20 0-23,-7 7-22,-2 2-226</inkml:trace>
  <inkml:trace contextRef="#ctx0" brushRef="#br0" timeOffset="19857.5832">6144 14471 392,'0'0'120,"0"-9"-69,0 1 3,0 4-5,0 2-1,0 2-15,0 0-28,0 0-5,0 2-6,0 24 6,7 14 0,-1 8 22,3 12-14,-1 10 24,-1 12 5,-1 11-19,0-3 8,-3-2-3,0-8-17,0-3 6,1-9-10,-1-3-2,-1 0 20,-1-5-20,2-6 8,-3-4-8,0-1 0,0-3 3,3-4-3,-2-4 0,5-4 0,-1-5 3,1-4-6,2-6 3,-1 2 0,2-7-1,1 4 1,0-1 0,-2 1 0,0 0 2,0-1-3,-1 2 1,0-1 0,-2-4-2,-2 4 2,0 4 0,3 0 1,-3 4 3,2-3-6,0 0 2,-2-2 0,2-2-1,-3-3 1,3-5 0,1-2-1,-4-4 5,0-2-7,0-3 3,-2 0 0,2 0-2,1-8-12,2-24-196</inkml:trace>
  <inkml:trace contextRef="#ctx0" brushRef="#br0" timeOffset="20703.4254">6654 14071 403,'0'0'59,"0"2"-59,0-2 3,0 2 17,0-2 1,0 0 4,0 0-9,0 0 22,0 0 27,0 0-13,0 0-7,0 0 6,0 0 3,0 0 11,-3-4-40,-4-6-24,-1-4 1,-3 4 1,-2-1-3,-1 7 5,-2 3-2,0 1 4,-1 0-7,0 1 1,2 15-1,3 7 0,4 3-3,5 0 0,3 2-7,0-6 9,3-5-6,10 3 6,4-13 1,-2-2 0,3-5 0,-5 0 0,-1 0 3,-3-3 0,-5-13-3,2 0 3,-4-7-2,0 3 1,1-1-2,0 4 0,-2 8 3,1 2-6,-1 7 3,1 0-4,3 0-1,3 9-9,1 12 14,3 6-1,0-1 2,-2-2-2,3 1 1,-1-8-8,2-3-52,5-8-102,0-6-67,2 0-59</inkml:trace>
  <inkml:trace contextRef="#ctx0" brushRef="#br0" timeOffset="21078.4061">6914 13948 607,'-18'-9'83,"3"2"-20,5 4-29,2-2 24,1 3-7,4 2-17,3-4-4,0 4-30,0 0-3,0 0-2,0 0 5,0 0-2,-2 8-7,0 7 9,1 6-3,-1-3 3,2 6 0,0 2-2,-2 5 4,2-3-3,-2 2 1,2 0 0,-1-2-2,-1-5 0,1-6 2,-1-3 0,2-2 4,0-2-8,0-5 4,0 0-5,5-5 4,5 0-47,-1 0-17,1-5-5,-4-10-72,-6-5-210</inkml:trace>
  <inkml:trace contextRef="#ctx0" brushRef="#br0" timeOffset="21544.5159">6958 13880 455,'-4'-4'120,"-2"2"-60,-3 2 9,-1 0-32,-1 0-11,-3 0-13,4 0 0,0 0-6,-1 0-5,4 0-2,1 2 0,2 2 0,1-1-1,-1 0 0,3 3 1,-3 0-2,1 5 5,0 6-8,-2 5 2,4 6 3,1 4 0,-1 3-4,1 2 4,-1 2 3,-1 1 0,2 1-6,0-2 3,0-8 0,0 0 2,0-4-2,0-5 0,0-3 3,3-5 0,4-2-5,4-6 2,8-3 0,4-3 0,4 0 0,4-18-184,1-11-393</inkml:trace>
  <inkml:trace contextRef="#ctx0" brushRef="#br0" timeOffset="21926.7458">7081 14080 606,'-4'-5'76,"0"1"-27,4 2 16,0-1-41,0 1-19,0 0-9,12 1 4,0 1-1,-1 0-7,-6 0 7,-1 0-4,-4 5 2,0 8-6,0 4 9,0-5-2,0 0-3,-4 1 4,4-5-5,0 2 6,0-2-4,0-1-1,0 4 5,0-5-9,10 4 8,4 0-3,1 4 4,2-6 0,-2 2 0,-1 2 0,-4-1 0,-1-6 0,-6 2 0,-3 2 7,0-4-7,0 10 11,-13 2 1,-12 4-10,-7-3-2,-3 1-147</inkml:trace>
  <inkml:trace contextRef="#ctx0" brushRef="#br0" timeOffset="22294.7579">7218 13997 641,'10'-15'37,"6"5"-37,-1 5 0,-4 0 8,-2 5-4,-1 0 6,-1 0-8,0 0 0,-1 0 4,-1 6-5,-2 13 7,3 5 14,0 2-6,-1 1-4,2 5-3,1-3-6,2 5 11,2 0 3,-1 2-2,1-4 12,0-2-4,-4 0 1,-1-1-6,-4-2-6,-3-7 8,0 1-13,-2-2 4,-10-1 4,-6-2-9,3-4-1,0-1-5,6-11-158</inkml:trace>
  <inkml:trace contextRef="#ctx0" brushRef="#br0" timeOffset="22954.1111">7598 14529 587,'0'-17'27,"0"2"-23,0 0 23,0 1 77,0 4-16,0 2-41,0 4-15,0 2-2,0-1-14,0 3 12,0 0-6,0 0-10,0 0 14,0 0-8,0 0-4,0 0-6,0 18-8,0 29-16,0 25 16,0 22 0,0 14 11,11 9-1,3 1 16,-1-6 16,-3-6-29,-1-9-4,-3-9 0,-2-7-9,-1-14 3,-3-6-3,0-5 0,0-8 2,0-2-2,0-7 0,0 0 1,2-3-1,8-9-6,3-5-38,2-17-296</inkml:trace>
  <inkml:trace contextRef="#ctx0" brushRef="#br0" timeOffset="23343.9159">7937 14064 103,'-3'2'83,"3"3"-71,0 0-12,0 2 0,0-1 7,11 6-7,3-5-2,-1 4-176</inkml:trace>
  <inkml:trace contextRef="#ctx0" brushRef="#br0" timeOffset="23839.6227">8066 14115 309,'3'-5'139,"1"2"-98,-1-1-6,-2-3 49,-1 2 18,0-2-34,0 2 0,0-5-16,0 3-29,-1 0 6,-6 0-9,1 2-6,-1 0 5,0 1-8,1 3 7,-2-2 2,4 3-12,-5 0 7,1 0-15,-5 8 0,-3 15 0,-2 5 1,5 2-3,4 0-5,6 0 7,3-4-7,0-6 4,0-4 1,10-4 1,7-7 2,1-5 0,4 0 1,1-9-2,-3-9 9,-1-4-7,-6 0-2,-4 1 10,-6 9-8,-2 0 3,-1 7-3,0 5 4,0 0 11,0 0-17,0 0-7,0 4 5,0 16-13,0 6 13,0 4 2,2-6 0,8-2-5,3-6 1,4-4-3,7-6-108,3-6-75,5 0-145</inkml:trace>
  <inkml:trace contextRef="#ctx0" brushRef="#br0" timeOffset="24229.3668">8401 14002 476,'3'-26'93,"-3"7"-20,0 1 31,0 5-24,0 1-10,-9 4-27,-1 6-14,-3 2-12,-1 0-17,2 0 2,1 0 2,4 5-4,0 4 0,4-1-1,-1 2 2,3 0-7,-2 6 3,0-2 3,-1 2-1,1 3 1,3-1-3,0 0 2,0-1 1,0 3-4,1 3 5,8-1-1,-2 3 1,-1 4 4,-1 0-10,-1-2 5,-4-1 0,0 0 0,0-6 0,1 1 0,2-8 0,3 1 5,2 1-8,4-7 3,5-7-111,0-1-88,8 0-214</inkml:trace>
  <inkml:trace contextRef="#ctx0" brushRef="#br0" timeOffset="24602.3754">8564 14110 600,'-6'-14'93,"4"11"-19,-2-1 15,2 4 28,-1 0-36,1 0-69,2 0-9,0 0-6,0 2-10,0 8 11,0 2-4,0 4 6,0-4-2,0 1-2,3-6 4,7-2-1,-1-3 5,1-2-4,-1 0 2,1 0-1,-5 0 12,1-5-10,-1 1 0,-3-4 3,2 6-1,-4 2-2,0 0-3,0 0 2,0 0-1,0 0-1,0 16-7,0 8 5,3 6 0,1-2 0,3 0 2,4-2 0,-2-4-4,5-6-46,-4-12-231,1-4-349</inkml:trace>
  <inkml:trace contextRef="#ctx0" brushRef="#br0" timeOffset="24948.7615">8784 13975 761,'0'-11'107,"0"5"-72,9-2-30,2 4 3,-1 2 7,1 2-9,-1 0 0,-2 0-6,-2 0 0,-3 0 2,0 0-2,-3 9-2,3 10-2,-2 8 4,1 4 4,-2 1-2,0 2-2,2-1 7,0-3-2,2 0-3,3-2 1,-2-2-1,1-2 18,-5 0-19,-1 1 5,0-2 6,-3 5-10,-21 2 11,-8 3-6,-3-4-5,4-3-4,6-9-284</inkml:trace>
  <inkml:trace contextRef="#ctx0" brushRef="#br0" timeOffset="25684.6521">9137 14620 241,'5'-6'10,"1"-4"25,-2 2 49,-2 4-1,-2-6 22,0 3-31,0 2-2,0-1-1,0 6 15,0 0 15,0 0-49,0 0-20,0 0-3,0 0-26,0 0 1,0 0-4,0 11 0,0 10-7,0 16 7,-4 10 0,-1 22 9,2 3-6,-2 6 23,0 5 24,-2-4-17,2-4 9,0-6-26,1 2-7,0-10-1,4 2-2,0-9-6,0-6 0,0-5 3,0-9-3,0-6 0,7-2 0,-3-5-2,-4-2 6,2-1-4,-2 3 0,2-2 1,-2-1 8,2 0-9,-1-4 0,1 4 0,1-1 9,2 0-13,0 1 4,0 0 0,-2-4 4,1 2-4,0 3 0,-1-1 4,1 0 1,-1-1-5,-2-2 0,2-3 0,-1-2 0,2-2 0,-3-2 0,1-2-1,1-1 5,-2-3-4,2 0 0,-2 0 0,-1 0-4,3 0-21,2-21-98,3-19-263</inkml:trace>
  <inkml:trace contextRef="#ctx0" brushRef="#br0" timeOffset="26441.6591">9545 13967 467,'0'0'167,"0"0"-138,0 0-2,0 0 40,0 0 40,0 0-35,0 0-41,0 0 10,0 0-21,0-5-8,0-4 0,-2 0-11,-3 4 11,-3 0-10,-1 1 13,-8 4-9,1 0-5,-6 0-2,-2 14-1,1 13 2,0 4-6,7 5 6,3 2-4,10 1 2,3-7-10,0-2 9,12-7-1,5-11 2,-1-3 1,0-7 2,1-2 0,-1 0 4,-4-16-5,1-6 3,0-4-3,-3-2 0,-2 2 0,-1 1 0,-4 9 0,-1 7 6,0 2-6,-2 7 2,0 0-2,2 0-14,-1 13-1,3 15 6,-1 5 9,2 4 0,1-5 3,3-6-4,2-4 1,7-12-92,2-10-194</inkml:trace>
  <inkml:trace contextRef="#ctx0" brushRef="#br0" timeOffset="26815.3209">9798 13944 689,'-3'-10'37,"3"2"12,-2 0-20,-1-1-12,-2 0 32,-3 4 6,-3-4-37,-5 6-18,1 3 3,-2 0 1,4 0-3,3 0-1,5 0 0,3 9-1,2 3-3,0 0-2,0 4 6,0 2-4,0 3 4,0 2 0,0 4 1,0 0-1,0 4 3,-8-2-3,3-3 0,3-1-2,2-1 2,0-7 0,0 2 0,0-3 0,5-4 0,7-1 0,1-6-3,4-3-54,1-2-149,3 0-227</inkml:trace>
  <inkml:trace contextRef="#ctx0" brushRef="#br0" timeOffset="27206.8447">9897 14002 642,'-10'-5'126,"5"2"-58,2 3 37,1 0-32,1 0-29,-1 0-19,2 0-25,0 0-9,-4 10 6,0 11-1,-3-3 3,2 1 0,3-1-5,2-2 6,0-4-1,0-1-11,0-10 11,9 6 2,7-5 0,4 0 10,2-2-7,3 0 6,-5 2-10,-4 2 1,-5 1-4,-2 7 3,-5-1-5,-1 4 1,1 5 4,-4 3 4,0-3-4,0 0 2,-2-4 4,-14-2-3,-10-2 2,-3-1-5,-7-11-108,3 0-111,1 0-297</inkml:trace>
  <inkml:trace contextRef="#ctx0" brushRef="#br0" timeOffset="27372.7385">9877 14008 509,'24'-9'101,"0"2"-54,2 2 11,2-2-42,-1 3-14,-1 0 1,1 3-3,-5-3-4,-3-1-98,-8-2-433</inkml:trace>
  <inkml:trace contextRef="#ctx0" brushRef="#br0" timeOffset="27709.8483">10121 13904 319,'0'-12'143,"0"3"-130,7-2 65,3 3 40,1-5-35,3 6-37,-2 0-21,0 2-4,-2 1-14,-4 1 0,-1 3 10,-2 0-15,0 0-2,0 0 2,-1 3-1,-2 15-1,1 10 2,-1 7 2,1 2 18,5 6-8,0-3 5,6 2 5,3-5 1,2 0 22,-1-5-21,-2-9 6,-6-6 1,-3-8-23,-4 0-8,-1-3 7,-3 2 0,-22 6 8,-13 4-16,-13 2-1,-1-5-3,1-3-302</inkml:trace>
  <inkml:trace contextRef="#ctx0" brushRef="#br0" timeOffset="29036.1282">11988 15570 1170,'20'0'0,"18"-9"-4,20 0-43,10-3-95,-3 1-64,-10-2-552</inkml:trace>
  <inkml:trace contextRef="#ctx0" brushRef="#br0" timeOffset="29186.1298">12688 15552 1136,'33'0'31,"22"-14"-31,24-8 0,18-4-1,3 0-7,-2-2-264,-7-4-505</inkml:trace>
  <inkml:trace contextRef="#ctx0" brushRef="#br0" timeOffset="29301.1378">13683 15390 971,'24'-2'20,"14"-16"-20,12-8-89,6-7-565</inkml:trace>
  <inkml:trace contextRef="#ctx0" brushRef="#br0" timeOffset="92064.8096">16544 13650 827,'-5'0'266,"-1"0"-181,1 8-73,0 16-6,-1 15 19,-1 16 48,3 11-39,4 4-23,0 0-1,0-2-6,0-3 3,0-14-4,0-5 0,0-19-3,0-8 2,0-16 1,0-3-1,0 0 1,0 0 20,0-3 53,0-34-19,-10-23-29,-3-28-27,3-23-1,2-14 0,6-12-4,2-2 3,0 5-2,0 23-8,2 29-11,8 34-2,1 34-26,6 14-56,4 24-14,4 31 12,-4 15-61,-8 6-188</inkml:trace>
  <inkml:trace contextRef="#ctx0" brushRef="#br0" timeOffset="92385.5204">16306 13860 831,'-13'0'55,"7"0"-23,6 0-2,0-4-10,26-4-15,16 0 1,14 0 2,12 4-2,4 1-6,-3-4 1,-7 3-1,-14 0 0,-13 2 1,-13-1-2,-10 3 1,-9 0 0,-3 0 9,0 0 119,0 0-67,0 0-33,0 0-19,0 23-6,1 13-1,3 4-1,2 0 2,1-2-3,4 1-4,2-17-197,0-10-107</inkml:trace>
  <inkml:trace contextRef="#ctx0" brushRef="#br0" timeOffset="92508.0034">16893 13626 545,'0'-26'15,"0"13"-15,0 13-74,6 0-82,5 5 34</inkml:trace>
  <inkml:trace contextRef="#ctx0" brushRef="#br0" timeOffset="92814.8197">17024 13776 300,'9'24'168,"1"1"-48,0-2-4,-2-3-15,0-5 16,-1 2-49,-2-1 18,-4-2-33,3-3-12,-4-2-25,0-4 5,2-3 0,-2-2-8,0 0 6,1 0 5,3 0-2,2 0 2,7-18-16,6-7-4,5 1 0,-1 8-4,-4 6 0,-1 10 0,-3 0-2,0 4 1,-2 32-2,2 4 3,-3 6 3,-1-2-3,3-7-2,1-7-33,8-21-103,8-9-131,7-27-208</inkml:trace>
  <inkml:trace contextRef="#ctx0" brushRef="#br0" timeOffset="93188.772">17767 13230 915,'0'-20'173,"0"18"-88,0 2-42,0 24-18,0 31-14,0 18 30,1 14 2,3-3-32,3-8-8,-1-3-1,-2-9 2,-1-8-2,0-14-1,-3-12 0,0-14-1,0-8 0,0-8 3,0 0-3,0 0 16,-12-13-11,-11-16-5,-4 0-3,-5-3 3,-3 6-1,-3 13-2,-1 11 2,1 2 0,2 18-5,10 14 5,9 3-3,12 4 1,5 1 1,5-1-4,19-7 2,10-4 2,6-9-43,3-8-42,9-9-60,-3-2-88,5-4-69</inkml:trace>
  <inkml:trace contextRef="#ctx0" brushRef="#br0" timeOffset="93407.9019">18322 13564 794,'9'-25'187,"-3"13"-102,-3 7 11,-2 5-1,-1 0-6,2 0-51,-2 32-38,0 15 0,0 20 10,0 5-3,-2-2-2,-5-4-5,0-8 0,3-10-2,1-14-61,3-7-71,0-18-80,0-6-69,-6-3-44</inkml:trace>
  <inkml:trace contextRef="#ctx0" brushRef="#br0" timeOffset="93895.0149">18243 13975 383,'-4'-4'159,"4"0"-91,0 1-54,10 1-10,9-3 12,5-2 4,7-2-9,0-6-11,4-5 2,-1-3-1,-6-6 0,-6 0 4,-7-3-3,-7 1 41,-2-3 58,-6 2 5,0 4-3,0 0 10,0 7-34,0 7-15,-4 6-10,4 8 9,0 0-31,0 0-28,0 7-4,0 30-19,0 20 19,8 11 5,-6 3-4,-2-10-1,0-11 5,0-11-5,0-18 2,0-8-2,0-13 0,0 0 6,0 0-4,5-19 9,7-12-8,3-10-1,6-1-4,3 5 1,-3 11 1,2 13 0,-5 13-2,0 0-3,-3 25 2,-3 16 0,-4 10 2,-4 0 1,-4-1 0,0-4 0,0-7-27,-1-7-67,-4-11-22,1-9-44,4-9-79,0-3-91</inkml:trace>
  <inkml:trace contextRef="#ctx0" brushRef="#br0" timeOffset="94164.7819">18891 13975 419,'26'-8'136,"3"-2"-69,3-3 28,-1-2-19,1-5 5,-7-3-1,-3 1-30,-6-5-17,-5 0 1,-6 1 22,-5 1-14,0 8 4,-7 7-6,-11 8 15,-5 2-37,-3 17-17,1 24 0,5 8 2,5-3-3,9 0 0,6-7-1,5-10-1,23-10 0,13-10-9,14-9-45,21 0-197,7-19-229</inkml:trace>
  <inkml:trace contextRef="#ctx0" brushRef="#br0" timeOffset="94816.7659">19928 13791 547,'13'-5'163,"8"-2"-161,2 2 4,-1-3-2,-7 0 30,-7 0 23,-1-2 43,-7-2-1,0 0 14,0 0-42,-21-1-4,-9 6-12,-7 7-25,-9 0-22,1 3 2,0 19 0,7 7-6,11-1-1,9-1-3,8 5-1,9-6 1,1 1-4,0-1 2,11-6 1,6-3-3,4-5 4,0-3-1,0-7 0,1-2 1,0 0-7,1-9 2,-1-17 2,-4-5 1,-1 4 2,-6 0 0,0 8 3,-5 4-4,-1 7 1,-1 4 0,0 4 0,5 0-4,3 4 0,4 19 0,9 6 3,0 0 1,8 0-55,3-5-76,3-7-118,4-13-83</inkml:trace>
  <inkml:trace contextRef="#ctx0" brushRef="#br0" timeOffset="95214.2983">20398 13814 416,'0'-30'381,"0"0"-272,0 2-26,-9 2 28,-2 8-14,-3 6-25,1 10-21,-5 2-33,-6 9-10,-3 26-8,-5 7 1,5 0-5,10-4 3,9-8 1,8-11-1,0-2-4,4-8-4,17-6 5,9-3-1,2-8 5,2-22-2,-4-7-9,-6-7-10,-5-3 9,-9 1 12,-5-3-1,-2 2 3,-3-3-2,0 4 7,-8 5 7,-1 15 29,4 12 25,2 10-11,1 4-15,-3 2-42,-1 35-6,-4 18 2,5 17 4,5 7 0,0-3-1,2-2-6,16-9-89,5-19-88,7-18-191,3-21-209</inkml:trace>
  <inkml:trace contextRef="#ctx0" brushRef="#br0" timeOffset="95587.4727">20781 13712 869,'0'-28'206,"-3"12"-121,-13-1 14,-4 9 13,-6 8-35,-8 0-45,-4 4-23,3 21-5,1 7-4,10 8 0,3 2 2,10 0-2,4-4-5,7-6 5,0-8-2,16-10-1,17-9 5,10-5-2,7-17 1,0-21-1,-5-11 1,-11-4-3,-4-5 1,-9-5 1,-6 1 0,-6 4 2,-9 4-1,0 12 6,0 13-7,0 15 9,-4 11 5,-1 3 48,-3 8-62,-6 33 7,1 17-7,1 14 4,11 3-4,1 0-2,7 0-20,8-16-165,6-19-374</inkml:trace>
  <inkml:trace contextRef="#ctx0" brushRef="#br0" timeOffset="95717.7959">21033 13770 1198,'0'-28'146,"7"12"-89,11 2-47,13 3-10,6 8-2,7-1-56,-2 4-692</inkml:trace>
  <inkml:trace contextRef="#ctx0" brushRef="#br0" timeOffset="96414.5578">21441 13619 1144,'-14'-7'66,"10"7"-25,2 0-1,0 0 31,-3 0 18,-5 14-63,-6 15-24,-3 5 3,4 5-1,3-8-4,6-2 4,6-5-4,0-8 0,0-4-1,2-4 0,9-5 0,2-3 0,1 0 2,-2-3 0,-2-13-1,-4-6 0,-4-2 0,-1-6-2,-1 0 2,0-7 1,0 3 0,0 8-1,0 9 0,0 6 0,0 10 4,0-2-4,0 3-7,2 0 0,16 0-12,11 0 13,14 0-53,8 0-7,5-15 62,-6-12-91,-7-1 62,-13-8 33,-11 0 0,-6-1 1,-5 3 3,-7 8 31,-1 11 58,0 9-17,0 6-15,0 0-33,0 38-28,-3 28-15,-6 27 15,-2 14 3,-3 10-3,-3 1 0,0 0 0,-4-7 1,1-13 0,0-17-2,-3-20 1,-2-15 0,-4-17 3,-4-13-1,-7-16 2,-1-6 23,-2-33 39,4-10-42,12-14-10,18-16-7,9-16-7,36-11-3,35 2-18,21 17-81,11 26-41,3 26-89,-13 14-392</inkml:trace>
  <inkml:trace contextRef="#ctx0" brushRef="#br0" timeOffset="97464.0974">22654 13578 675,'3'-23'89,"4"-1"-76,-2-2-1,1-3 55,-6-4 38,0 1-53,0-2-12,-6 0 26,-6 7-18,-6 8-2,-2 10 20,-8 9-36,-6 3-28,-3 31-2,1 10 0,5 5-2,11-2-2,12-1 2,8-2-8,0-6 8,19-5-1,8-9 3,6-6-1,0-14 1,1-4 0,-3 0 4,-7-26-3,-1-8 3,-4-9-1,-6-3 1,-4-4 2,-1 2-5,-5 7 4,-3 15-1,0 14 3,0 12 3,0 0-2,0 0-8,0 23-10,0 23-11,0 15 21,5 2 4,8-6-4,8-7 0,3-12-2,7-13-25,7-13-103,9-12-165,-2-16-292</inkml:trace>
  <inkml:trace contextRef="#ctx0" brushRef="#br0" timeOffset="97831.2147">23191 13046 783,'-3'-12'123,"-7"4"-70,3 2 54,-5-2-22,-4 2-40,0 4-21,-1 0-12,-1 2-5,1 0-1,-1 0-5,1 4-1,2 7 0,2 1 1,8 5-1,0 1-2,3 8-2,2 5 3,0 10-1,0 7 2,-1 8 0,-3 4 0,-1 5 0,0-1 0,2-2 1,-1 1-1,1-7 0,3-6 0,0-3 0,0-4-2,7-7 2,10-6-1,7-8-1,8-12 1,8-8 0,7-2-91,3-16-110,5-19-92</inkml:trace>
  <inkml:trace contextRef="#ctx0" brushRef="#br0" timeOffset="98574.6802">23366 13266 682,'-9'-15'82,"6"11"-8,3 1 16,0 1-40,0 2-8,0 0-27,7 0-13,10 0-2,-3 12 0,-3 10 3,-8 4-3,-3 6 6,-3 9 3,-15 2-6,-6-4 3,2-5-5,7-5 1,7-10-2,8-3 0,3-5-8,29-6 7,16-5 1,13 0-3,9-5 2,2-18-112,0 2-82,-6-5-10,-9-3 49,-7 1 90,-12 2 66,-11 5 6,-9 4 61,-11 2 59,-3 1 38,-4-1-48,0 0-41,0 1 1,0 0-3,-2 1-7,-7-1-9,0-3-22,-7 3 7,1 2-5,-4 2-24,-3 5 4,-3 5-2,-1 0-6,3 0-9,2 18 1,4 8-1,6 10-5,6 2-2,5 4 7,0-1-2,8-8 1,10-5-1,4-12 2,1-6-1,-3-10-1,-2 0 2,-1-2 0,-3-20 5,-3-2-1,-2-1-2,-2 2 3,-3 9-2,-2 5 0,-1 8 2,-1 1 11,0 0-16,5 20-10,-3 19-4,5 16 14,0 3 2,-4-4-2,-3-5 0,0-6 4,-7-2-3,-13-5 4,-3-11 0,-4-2 2,2-12-3,3-6-2,6-5 2,4 0-4,11-22-44,1-19-121,21-17-233</inkml:trace>
  <inkml:trace contextRef="#ctx0" brushRef="#br0" timeOffset="99016.5761">24215 12927 925,'0'-2'80,"0"2"-54,0 0 31,0 0 21,0 0-37,0 0-36,0 0-5,0 0-3,1 9 0,11 3 3,0 0 4,-2-2-4,-2-2 0,-1-2 1,-1 0-1,4-2 0,-1 1 1,-2 0 0,-1-1 2,-3-1-3,-3 0 0,0-1 1,0 0 3,0-1 0,0 11 6,0 7-6,0 15 8,3 17 38,3 9-22,0 8-6,3 4-3,0 2 10,-1-5-1,0-11-7,-5-5-10,-3-11-7,0-3 0,-1-7 5,-24-2-7,-15 2 6,-14-6-5,-14 2-3,-9-10-63,-5-10-240</inkml:trace>
  <inkml:trace contextRef="#ctx0" brushRef="#br0" timeOffset="195025.429">12935 4235 805,'-3'0'110,"1"0"-107,0 0-3,2 0 25,0 0 58,0 0 3,0 0-41,0 0-24,0 0-10,0 0 2,0 0-4,0 0 10,0 0-12,0 0 0,0 0 9,0 0-11,0 0 3,0 0-3,0 0-3,0 0 2,0 0-2,0 3-1,0 0 2,4 1-3,9 1 7,6 0-5,7-3 1,13 0 7,11 0-10,10-2-5,7 0-164,-2-8-311</inkml:trace>
  <inkml:trace contextRef="#ctx0" brushRef="#br0" timeOffset="210324.5527">2622 17624 679,'-112'58'119,"3"4"-64,12-4-22,22-18 41,27-16 45,24-12-18,24-7-72,22-5-29,39-9-5,36-26 4,29-28 1,24-17-14,7-10-142,-5-8-162</inkml:trace>
  <inkml:trace contextRef="#ctx0" brushRef="#br0" timeOffset="269168.7594">14670 16605 977,'-14'-16'2,"8"6"86,6 2-25,0-6-37,18-3-17,16-3 0,11 8 9,8 7-17,5 5 4,-3 0-4,-13 24 0,-13 10 2,-17 10-3,-12 7 0,-7-3 5,-25 1-3,-5-8-2,-7-5 1,7-10-1,7-4 4,15-12-4,10-6 1,5-4-3,1 0-1,31 0-13,22 0 16,20 0 1,22-18 5,13-8-6,8-2-9,-6-2 3,-12 2-8,-19-3 5,-28 5 0,-22 8 9,-20 4 0,-10 0 0,0 6 9,-16 4 18,-12 4-10,-8 0-6,-4 4-6,-1 18 2,3 0 1,7 4 0,12-7-7,13-1 1,6 0-2,0 0-2,21-4-4,16-2 6,13-7 9,8-5-7,6 0-1,-6-9 0,-12-9 1,-17-4-2,-12-1 1,-15-2 7,-2-4-1,-3-5-6,-18 6 5,-6 3-6,-9 11-2,0 5-8,-1 9 0,9 0 5,9 0 0,13 16-6,6 3-32,25 2-35,20-1-44,14-8-51,12-2-45,2-2-65,1-8 47,-10 0 236,-6 0 152,-18 0-51,-18-4 2,-14-1 54,-8 1 58,0-1 58,-10-2-200,-10 7-20,-9 0-23,-6 0-1,1 0-9,9 7 5,4 7-15,13 0-8,8 4-2,0 4-10,12 0 5,20-3 5,9-3 2,11-7 0,4-9-1,2 0 0,-3 0 4,-12-13-5,-11-1 0,-15-3 9,-10 3-8,-7-3 16,0-1-14,-15-1 13,-9 2-12,-10 5-4,-6 1-4,-2 11-2,5 0 5,9 0-5,13 6-1,15 11-4,5 0-32,30 2-12,22-6-18,16-4-34,14-5-46,10-4 25,3 0 116,-12-8 12,-13-10-12,-27 4-7,-29-4 19,-19 2 11,0 5 107,-24-1 18,-9 6-15,-4 6-48,0 0-30,1 0-15,6 10-7,6 9-4,9 2-11,6 6-6,9 0-3,0 4 2,15-3 0,14-2 2,10-8-1,6-10 8,2-4-7,-2-4 5,-10-4-1,-11-18 0,-10-4 5,-7-3-3,-7-6-1,0-5 0,0-1-3,-17 5-3,-8 7-2,-7 6-16,-3 9-35,-2 14-70,2 0-93,16 10 12,15 8-124</inkml:trace>
  <inkml:trace contextRef="#ctx0" brushRef="#br0" timeOffset="269648.4369">17299 16779 962,'-7'0'137,"7"0"-114,16-3-15,23-11-8,21 1 39,14 0-21,9-2-13,1 3-4,-9-2 0,-13 6-1,-19 4-22,-17 3-63,-19 1-48,-7-5 35,-10 5 73,-16 0 12,-8 0 9,-3 0 3,5 0 1,2 0 0,7 5 6,8-5-4,4 0 7,2 0 0,3 0 11,-4 0 22,3-12 17,-4 1-17,2-7 3,-4 4 33,0-1-17,3-4 5,3 5 1,2 6-2,1 3 6,2 5-9,2 0-17,0 0-37,-1 9-8,1 31-26,0 18 26,0 18 2,0 5-2,0 4-6,0-6-90,0-15-318</inkml:trace>
  <inkml:trace contextRef="#ctx0" brushRef="#br0" timeOffset="270420.5123">18405 16520 624,'-9'-12'107,"2"3"-38,4-1 62,0 2-19,0 4-13,1 0-53,0 4-5,1 0-4,-1 0 10,2 0-21,0 0-4,-1 0-15,1 0 1,-4 0-8,-2 30-11,-4 7 8,4 9 1,4-8 2,2 1 3,0-11-3,21 2-1,10-11-2,16-10 3,11-9 1,2 0 3,1-13-2,-8-19 5,-13-9-6,-10 2 5,-10-6-2,-8 1 1,-6 0 7,-5 0 4,-1 8 6,0 12 39,0 12-15,-1 6-11,-3 6-13,0 0-13,-7 18-9,-8 24-17,1 14 17,0 6 3,8-4-3,7 7-1,3-7-1,0 0-4,0-2-67,0-10-109,2-16-128,7-12-352</inkml:trace>
  <inkml:trace contextRef="#ctx0" brushRef="#br0" timeOffset="270722.5312">19234 16513 870,'-11'-10'163,"10"10"-12,1 0-87,0 0-49,30 24-10,18 20-5,19 4 14,3 3-11,-6-7-1,-9-5-1,-12-8 3,-8-4-5,-8-13 1,-12-2-29,-6-12-132,-9 0-100,0-15-78</inkml:trace>
  <inkml:trace contextRef="#ctx0" brushRef="#br0" timeOffset="270871.4294">19610 16566 415,'-7'-39'103,"2"15"81,-1 10-13,3 10-10,-5 4-44,-8 10-83,-12 26-29,-12 16-4,-6 6 0,1-4-1,3 0 3,5-5-6,2-3-11,10-7-375</inkml:trace>
  <inkml:trace contextRef="#ctx0" brushRef="#br0" timeOffset="271680.7422">20061 16481 969,'-2'-31'87,"2"4"-7,19 5-59,9-1 4,6 6 46,-2 12-41,-2 5-23,-2 0-4,-7 5-3,-6 21 0,-6 6 2,-9 11 0,0 8-1,-17 2 1,-11-7 1,-3-2-3,7-13 2,3-4-4,11-10 2,6-3-2,4-1 2,0-4-3,13 0 3,17-6-4,17-3 3,8 0-3,4 0-20,3-3-83,-1-15-56,-6-9 7,-2-9 43,-6-8 18,-7 5 78,-5-7 17,-13 5 22,-6 1 67,-7 4 26,-4 6 22,-1 1-45,-4 14 1,0 5-31,0 6-2,-2 4-14,-19 0-26,-7 0-17,-9 0-3,4 14 0,7 8-2,6 4 2,8 1-8,2 0 8,4-1-3,6-4 1,0-4-5,0-4 4,14-5 0,3-9-1,3 0 3,0 0 0,-2 0 2,-1 0-1,-1-12 0,-1 1 1,-3-3 3,-3 2-4,-6 3 0,2 4 4,-5 5 0,0-4 5,1 4 5,-1 0 9,0 0-8,0 0-15,0 14-16,5 20 10,3 12 6,-2-2 5,-4 1-5,-2-9 5,-13 4 12,-28-4-7,-21 4 3,-30 0-9,-23 1-4,-22-10-44,-9-13-290</inkml:trace>
  <inkml:trace contextRef="#ctx0" brushRef="#br0" timeOffset="273254.9574">15081 17529 929,'23'-21'44,"17"-1"-40,10 3-2,4 11 3,-4 4 0,-11 4-4,-14 9 0,-17 22-1,-8 10 0,-29 10 3,-16 0-3,-10-7 0,5-3-3,12-15 3,9-9 0,15-7 0,8-2 0,6-2 0,13-6-11,29 0 11,25 0 1,24-14 0,10-8 0,8-2-1,-5-2-22,-12 4-62,-18 0 8,-27 7 48,-25 3 20,-19 3 8,-3 1 52,-26 2 49,-6 2-12,-3 4-46,0 0 4,6 6 1,8 6-35,7 2-9,11 0-4,3 4-1,3 3-2,22-1 1,14-13 2,7-2 4,8-5-4,-6 0 0,-7 0 0,-14-12 1,-12-8 0,-8 3-1,-7-5 4,0 3 3,-3-4-3,-13 5 2,-3-2 1,-4 6-1,3 8-6,1 2-3,6 4 0,5 0-3,5 6-18,3 10-78,8-2-60,22 0-28,14-6-124</inkml:trace>
  <inkml:trace contextRef="#ctx0" brushRef="#br0" timeOffset="273593.4472">16168 17602 709,'0'0'187,"0"0"-102,0 0 48,0 0-30,0 0-26,0 0-43,0 0-23,0 0-8,0 0-3,0 0-1,0 14 0,0 3 1,5 6-1,8-5 1,3-1 0,6 0 1,3-7-1,5-5 0,0-5 6,0 0-4,-3 0 2,-7-5-2,-8-9 0,-6-4 5,-6 0 5,0-5-7,0 6 5,-11-5-7,-7 8-3,-2 2-2,4 4-4,4 2-3,5 6-24,7 0-45,0 0-81,16 0-107,16 4-21</inkml:trace>
  <inkml:trace contextRef="#ctx0" brushRef="#br0" timeOffset="273914.082">16812 17548 374,'0'-8'498,"0"4"-389,0 4 6,-13 0 13,-5 0-62,-1 0-40,-2 0-21,0 22-5,4 0 0,7 0-1,10 4 0,0-2-3,13-2 0,19-5 4,9 0 4,1-14-1,-1-3 0,-9 0-3,-11-7 2,-6-15 6,-9-8-2,-6-3 1,0 1-1,-16-1 2,-10 5-5,-6 5-3,-3 10-2,0 9-2,3 4-11,10 0-64,11 0-89,11 9-133,7-1-274</inkml:trace>
  <inkml:trace contextRef="#ctx0" brushRef="#br0" timeOffset="274344.2196">17439 17674 1053,'0'-4'107,"6"-6"-105,30-5 2,17 0 12,16 4-1,4 8-9,3-1-4,-7 2-1,-14 2-2,-9-4-21,-17 4-82,-19 0-173,-10 0 15,-17 0 106,-21 0 156,-7 0 29,-1 0 33,4-4-3,3 4 0,9-4 4,8 0 2,6-3-18,8 4-12,3-9 40,5 1 17,0-2-47,0-6-12,0 7 31,0-2 8,0 10-5,0 0 0,0 4-14,0 0-24,0 4-29,0 26-17,3 11 17,-1 8 1,1 9 2,-3 5-3,0-1-19,4-8-227,2-9-502</inkml:trace>
  <inkml:trace contextRef="#ctx0" brushRef="#br0" timeOffset="275717.5612">18554 17486 222,'0'-5'17,"0"5"18,0-3 40,0 3-47,0 0 8,0-5 4,0 5 32,0 0-34,0-2-2,0 2-6,-3-4-6,3 4-11,0-3 10,0 3 19,0 0-6,0 0-14,0 0-2,0 0 7,0 0-9,0 0-3,0 0-1,0 0-5,0 0-1,0 0-5,0 0 4,0 0 4,0 0 1,0 0-5,0 0 0,0 0-7,0 0-1,0 0 1,0 0-1,0 0-1,0 0 2,0 0-2,0 0 2,0 0-1,0 0 1,0 0 0,0 0-1,0 0 1,0 0-1,0 0-4,0 0 1,0 0-6,0 0 1,0 0-1,0 0-12,0 0 9,0 0 8,-2 0-4,2 0-8,0 0 5,0 0-1,0 0 5,0 0 0,0 0-9,0 0-49,0 0-9,-1 0-22,0 0-53,0 0-79</inkml:trace>
  <inkml:trace contextRef="#ctx0" brushRef="#br0" timeOffset="276001.1778">18580 17387 458,'0'-4'171,"-1"4"-78,1 0-7,0 0 14,0 0-45,0 4-47,0 22-2,0 6 11,4 4 4,2 0-10,-3 1-8,-2 1-1,-1-2 1,0-4-3,0-6-160,0-8-262</inkml:trace>
  <inkml:trace contextRef="#ctx0" brushRef="#br0" timeOffset="276542.3551">18952 17420 638,'-3'0'164,"1"0"-38,2 0-35,0 0-71,0 21-16,0 11 26,0 8 0,0 5-19,5-1-6,-3-1-2,-2 3-3,0-11-3,0-7-283</inkml:trace>
  <inkml:trace contextRef="#ctx0" brushRef="#br0" timeOffset="276974.1516">19466 17383 468,'0'-9'133,"0"0"-12,0 1-7,0 6 24,0-2-71,0 4 20,-8 0-24,-8 0-34,-7 4-13,-7 24-13,-3 9 6,-1 7 7,11 5 1,9-1 4,9-3-4,5 1-11,10-7 1,19-4-7,8-12 3,3-10 2,3-6-1,-3-7 0,-5 0 0,-6-11 1,-9-7 1,-11 8 0,-6-2 2,-3 2 5,-16 6-8,-23 4-5,-22 0-20,-14 14-93,-6 8-296</inkml:trace>
  <inkml:trace contextRef="#ctx0" brushRef="#br0" timeOffset="296965.8544">20328 17351 1005,'-15'-3'112,"10"-2"-100,5 5-9,0 0 3,11 0 4,18 0-8,12 0 6,13 0 0,3 8-6,-5 6-4,-10 0-104,-20 1-208,-21-3-423</inkml:trace>
  <inkml:trace contextRef="#ctx0" brushRef="#br0" timeOffset="297107.115">20328 17490 409,'-13'0'456,"13"0"-395,17-4-59,24-1-2,13-3 9,6 6-6,5-2-1,5 4-2,3 0-10,-9 0-197</inkml:trace>
  <inkml:trace contextRef="#ctx0" brushRef="#br0" timeOffset="297622.6175">21214 17333 281,'-12'-17'308,"4"3"-208,0 5-18,6-3 43,0 1-6,2 4-19,0 2-48,0-4 1,12 1-29,8 2-10,3 2-5,4 4-7,1 0 1,-3 4-3,-4 19-2,-8 0 1,-13 12 1,-5 4 0,-31-3 0,-10 5-52,-2-9-35,6-10-6,13-5 81,13-7 12,10-6 0,6 1 0,2-5-6,21 0 6,13 0 7,10 0-6,9 0 11,6 0-8,0 0-2,1 0-2,1 0-3,-7-9-70,-4-1-246</inkml:trace>
  <inkml:trace contextRef="#ctx0" brushRef="#br0" timeOffset="297944.8696">21913 17147 816,'-4'-10'92,"4"1"-23,0 1 41,0 7-26,0 1 6,0 0-15,0 0-48,0 0-27,0 14 0,-1 26 1,-1 14-1,-4 12 6,1-4-4,-5-2 3,-1-2-3,-1-5-2,2-9 0,2-8-131,1-14-177,2-12-544</inkml:trace>
  <inkml:trace contextRef="#ctx0" brushRef="#br0" timeOffset="298253.6166">22173 17133 771,'0'-14'102,"0"1"-36,0 10 92,0-4-26,0 7-28,0 0-42,0 0-38,0 0-23,0 23-1,2 12 0,1 20 6,-3 3 0,0 4 3,0 0-9,-12 2 1,-3-7-2,4-3-4,1-14-157,4-8-158,6-14-434</inkml:trace>
  <inkml:trace contextRef="#ctx0" brushRef="#br0" timeOffset="298657.8904">22805 17031 1013,'-2'-15'130,"-3"11"-101,-2 0 82,-6 0-26,-8 4-47,-10 4-6,-6 26-26,-5 16 5,1 12 6,4 5-8,5 2 13,11 1-15,5-5-5,9-9 2,7-7-3,0-10-1,0-6 4,11-12-4,5-5 0,2-5 0,8-7 0,2 0 16,4-14-14,-4-8 3,-5 0-3,-11 3 1,-11 5 4,-1 5-7,-9 1-3,-23 0-34,-13 3-128,-8-1-356</inkml:trace>
  <inkml:trace contextRef="#ctx0" brushRef="#br0" timeOffset="308681.8883">16702 14650 690,'0'-12'105,"0"7"-57,0-6 48,0 7-27,0 2 5,0 0 1,0 2-32,0 0-19,0 0-12,0 0-1,0 0 3,1 0-14,-1 0 0,0 0-3,0 0 1,0 8-2,0 15 4,0 12 5,0 11 3,0 3-4,0 6-4,0 3 11,0 4-10,7-9-1,3-9 0,0-8 1,1-6 1,-4-6-2,7-2-3,0-9-27,9-3-89,7-10-50,5 0 14,5-14 18,0-17-68,-2-1-7</inkml:trace>
  <inkml:trace contextRef="#ctx0" brushRef="#br0" timeOffset="309214.014">17049 15013 137,'7'-18'200,"-7"5"-50,0 6 4,0 3-40,0 2-9,0 2-37,0 0-28,0 0-34,2 0-6,9 0-3,8 0 0,5-2 3,8-6 1,-1-1-1,-3-4 4,-7 3-3,-8-6 0,-7 0 4,-6 0-2,0 2 6,0-5-3,-8 7 4,-10 3 10,-7 5-7,-4 4 1,0 0-3,5 4-10,3 12 7,10 8-8,6 3 0,5 8 0,0-5-5,20-2 3,10-5 2,8-11-1,9-5-1,5-7-3,-2 0-8,-2-7-31,-6-16 4,-8-7 9,-7-7 30,-7-5-2,-2 0 2,-3-7 2,-2 4 0,-4 1 10,-6 10-8,-3 10 24,0 7 73,0 8-23,-7 7-34,0 2 2,-8 11-38,4 24-7,-3 14-10,3 13 10,9 10 0,2 0 0,7-7-1,13 1 1,3-15 0,-1-9-3,-4-12-15,-2-12-95,-6-8-76,-9-10-73,-1 0-349</inkml:trace>
  <inkml:trace contextRef="#ctx0" brushRef="#br0" timeOffset="309343.1948">17459 14807 519,'27'-12'3,"13"5"-6,9 7-1,5 0 4,-4 0-131</inkml:trace>
  <inkml:trace contextRef="#ctx0" brushRef="#br0" timeOffset="309512.2697">17870 15087 795,'0'2'67,"0"2"-67,0 8-5,0 7 3,0 2 2,3 9 0,-1 0-1,-2-2-203</inkml:trace>
  <inkml:trace contextRef="#ctx0" brushRef="#br0" timeOffset="310054.1506">18448 14816 987,'0'-16'97,"-1"11"-29,-2 5-10,0 0-31,-7 5-5,-6 24-22,-4 11 0,1 0 1,8-4-1,3-2 1,7-5-1,1-10 0,0-3-7,6-4 5,8-1-7,6-11-2,2 0 9,1 0-17,1 0-3,-3-11-14,-1-1 5,-10 3-6,-1 6 23,-3 3 11,-1 0 2,5 0-1,-1 6-8,6 12 10,2 2-4,2-2 5,0-4-2,3-8 2,-2-6 1,0 0 0,2-4-2,-3-18 0,4-14 8,-2-4-8,-4-4 3,-3 0 0,-7 2 16,-4 7 7,-3 5-10,0 12 3,0 10 2,-9 8-21,-1 0-5,0 17-104,3 6-152,7 5-440</inkml:trace>
  <inkml:trace contextRef="#ctx0" brushRef="#br0" timeOffset="310227.559">19148 14795 852,'0'-12'69,"0"8"-16,11 1-45,2 3-4,4 0-4,3 7-4,-4 7-193,-11 4-462</inkml:trace>
  <inkml:trace contextRef="#ctx0" brushRef="#br0" timeOffset="310345.4149">19131 15027 726,'6'0'42,"24"-2"-42,16-15 0,11-6-4,3-5-200</inkml:trace>
  <inkml:trace contextRef="#ctx0" brushRef="#br0" timeOffset="310751.5424">19626 14708 839,'-8'-4'100,"6"4"19,0 0-23,2 0-38,-1 0-4,1 0-45,0 4-9,0 14-6,0 5 6,0 4 1,0-1-1,3 1 0,7-5 0,5-4 0,5-8 0,2-2 0,4-8 1,3 0 1,1-18-2,-3-14 0,-4 2-1,-1-11 6,0 1-4,-2 5-1,-4 2 3,-5 8 10,-7 12 43,-1 7 41,-3 6-21,0 0-44,1 0-32,2 14-12,2 30-4,4 26 9,-4 22 7,-4 11 0,-1 7-1,-10-7-131,-20-13-294</inkml:trace>
  <inkml:trace contextRef="#ctx0" brushRef="#br0" timeOffset="312273.4567">20501 15212 344,'-1'-8'423,"0"4"-313,1 4-28,0 0-3,0 0 31,-1 0-39,1 0-35,0 0-32,-3 0-4,-4 0-6,-3 21-4,-3 5 8,-2 6 2,2-9-124,6-9-185</inkml:trace>
  <inkml:trace contextRef="#ctx0" brushRef="#br0" timeOffset="312547.4375">20988 14788 1084,'0'-9'68,"0"6"-56,0 3 4,0 0-7,0 0 15,0 21-1,0 19-20,0 10 13,0 0-11,0 1-4,0-8 0,0-1-1,-5-2-1,-3-6-68,-3-8-141,3-9-85,3-16-276</inkml:trace>
  <inkml:trace contextRef="#ctx0" brushRef="#br0" timeOffset="312947.56">20980 14870 620,'0'-54'87,"0"8"-47,3 8 46,9 6-12,2 8-4,2 6-7,2 5-22,7 6-16,0 2-25,4 5 3,-7 0-6,-7 3 2,-5 13-4,-9 4 1,-1 4-13,0 2-31,0 1-11,-6-1-1,-2-4 36,-2 0-10,2 2 17,3 2 15,4-3-3,1 3 4,0 1-2,3-1 2,12 2-3,5-2 3,4 0 1,1-4 8,-4-2-8,-4-8 8,-9-2 2,-5-1 10,-3-9-2,0 3 4,-4 6 7,-21 0-2,-8 1-11,-8-2-10,-2-1-1,4-4-5,4 1-16,7-4-177,10 0-300</inkml:trace>
  <inkml:trace contextRef="#ctx0" brushRef="#br0" timeOffset="313106.8227">21560 14870 225,'25'-17'520,"1"10"-520,3 4-3,-5 3-7,-5 0-348</inkml:trace>
  <inkml:trace contextRef="#ctx0" brushRef="#br0" timeOffset="313262.7753">21471 15047 940,'25'-10'40,"22"2"-39,18-1-2,7 0 1,2 1-7,-1-10-263</inkml:trace>
  <inkml:trace contextRef="#ctx0" brushRef="#br0" timeOffset="313847.7345">22075 14679 785,'0'-25'81,"12"9"-32,7 6-19,3 6 19,-4 4-6,-2 0-16,0 9-25,-4 20-2,-12 13 1,0 6 4,-26 2 4,-5 1-7,-1-7-1,6-5 1,7-13-2,10-3-1,9-5-4,4-4 3,26-4-7,15-8-21,7-2-8,1 0-55,2-12-35,4-10 29,1-6 52,-1-6 45,-13 5-28,-16-5 30,-16 7 27,-13 5 180,-1 3-23,-6 5-60,-14 9-66,-9 5-35,-3 0-6,-4 5-5,6 19-8,6 10 3,13 3-7,9 7-5,2-9-1,15 0 6,17-7 4,8-10-4,3-14 0,0-4 7,-6 0-6,-6-27 2,-10-11 1,-8-7 3,-6-1-1,-5 1-3,-2 6-2,0 4 5,-12 15-6,-1 8-2,-2 12-3,1 0-10,1 9-26,6 17-63,7 6-57,0-2-12,19-2-66,11-12-88</inkml:trace>
  <inkml:trace contextRef="#ctx0" brushRef="#br0" timeOffset="314194.142">22873 14857 507,'17'-20'137,"-5"4"19,-6 6-7,-5-1-18,-1 8-28,0 3-48,0 0-7,0 0-25,0 0-5,-1 0-9,-7 10-9,-2 16-1,0 6-2,3 0 3,5 1-3,2-4 5,0 0-4,13-9 2,8-1 0,4-3 6,-1-12-6,-3-4 0,-4 0 15,-4-4-10,-3-14 10,-2-4-11,-4-2-2,-1-2 3,-1 2-4,-2-1-1,0 2 0,-2 7-10,-13 2-28,-5 9-54,-3 5-24,5 0-33,6 12-26,8 9-25,4-1-150</inkml:trace>
  <inkml:trace contextRef="#ctx0" brushRef="#br0" timeOffset="314532.7976">23277 14930 450,'17'-15'144,"-2"4"-2,-8-1 24,-4 7-23,-1 1-19,-2 2-28,0 2-63,0 0 10,0 0-3,0 0-19,0 0-2,0 0-19,0 0-5,0 11 1,0 8 2,0 3 2,2-2 5,5 2 3,6 2 8,3-3-14,6-4-1,2-5 13,-1-6-14,2-6 9,0 0-2,-1-12-1,-2-14 8,-4-6-12,-9-3-1,-9-6 6,0 2-7,-13 10 0,-23 13-65,-18 10-217,-15 2-610</inkml:trace>
  <inkml:trace contextRef="#ctx0" brushRef="#br0" timeOffset="332977.7105">2292 14757 507,'-1'-5'55,"-4"2"-54,0-4 28,0 4-13,0 1 7,5-5-20,0-1-1,0 0-2,0-2-13,0 4 13,3 2-5,-3 4 10,0 0-8,0 0 3,0 0 0,0 0 0,0 0 0,2 0 0,4 0-2,4-3 4,6-2-5,3-1-25,1-2-86,0 0 3,-3 2-36,-4 2 11,-5 2 104,-5 0 32,-3 2 99,0-5 36,0 0-33,0-2 2,-1 7-41,-4-9-38,2 7 34,1 0-36,2 0 0,0 2-6,0 0-16,0 0-1,0 0-1,0 0-5,0 0 3,0 0 2,2 0 0,6 4-1,-5 7 2,3 1-2,-1 1-2,-4 5 4,2 4 6,-3 6-4,0 0 9,0 6-3,0 7 4,0 0 6,0 12-6,0 0 2,0 8 0,0 3-5,-3 3 9,2-5-10,-2-1-2,1-1 2,2-5-6,0 1-1,0-6 1,0-5-2,0-1 2,6-4-2,1-4 0,0-1 0,-2-6 1,0-3-1,-1 0 0,-1-3 1,-2 0-1,-1-3 0,0-2 0,0 0 0,1-4 1,2 0-1,0-1 0,1 1 0,-3-1 0,3 0 0,-3 1 0,-1-1 0,2 0 0,-2 5 0,0-8 0,0 4 2,0-2-1,0-7-1,0-2 0,0 3 0,0-6 0,0 0 0,0 0 0,0 3-1,0 2-4,4 1-14,3-2-106,-3-4-243</inkml:trace>
  <inkml:trace contextRef="#ctx0" brushRef="#br0" timeOffset="333826.2385">1779 17365 664,'-8'-10'60,"4"-2"-22,1-6-9,3 0 9,0-8-2,0 3-12,12-4-14,8 8-3,0 4-5,0 13 2,-3 2-8,4 0-6,-3 24 10,-2 15 3,-2 5-1,-11 2 2,-3-3-1,0-7-1,0-8-2,0-10 1,0-1-1,7-8 0,7-5-7,11-4 7,14 0 0,11-17 2,16-20 5,10-6-7,13-12-3,3-3-88,-9-4-504</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4-08-01T04:29:07.786"/>
    </inkml:context>
    <inkml:brush xml:id="br0">
      <inkml:brushProperty name="width" value="0.05292" units="cm"/>
      <inkml:brushProperty name="height" value="0.05292" units="cm"/>
      <inkml:brushProperty name="color" value="#FF0000"/>
    </inkml:brush>
  </inkml:definitions>
  <inkml:trace contextRef="#ctx0" brushRef="#br0">9652 14185 204,'-6'-8'92,"3"-3"0,0 4 15,0 2-5,-1 2-30,2 3 1,2 0-13,0 0-23,-1 20-36,-2 32 13,-2 29 5,4 19 38,0 12-16,1-4-9,0 2-13,0-3-10,0-3 5,5-6-14,3-14 3,2-16-3,2-18-4,6-19-141,-3-23-74,4-8-461</inkml:trace>
  <inkml:trace contextRef="#ctx0" brushRef="#br0" timeOffset="669.1819">9631 14134 600,'-1'-9'94,"1"3"-56,0 0-38,19 1 0,12 0 23,19-2 3,26 4-11,32-6 0,29 1 7,23-2 9,12 5-16,0 5-11,-8 0 3,-15 0-6,-3-9-1,4-5 1,5-3 4,12-12 5,6 4 24,2-1-5,2 7 31,2-3-25,2 8-9,6 2-12,7 4 0,6 2-7,-2 4-7,-1 2 1,-9 0 2,-7 0 0,-8 0-3,-10 0 3,-10 0-2,-16 0-1,-20 0-4,-19 0 4,-25-4-6,-20-2 7,-19 4-4,-17 0 5,-13 0-2,-1 2 2,-3-2 6,0 2-6,0 0 8,0 0-10,0 0 0,0 0-3,2 0 2,0 0-1,3 0-4,-1 0 6,-1 0-4,-3 0 3,0 0-1,0 2-8,1 28-7,1 20 16,3 12 1,1 16 7,2 9 22,-1-3-21,2-1-1,-1-2-7,-1 0 4,0-5 5,-2-2-9,-5-11-129,0-12-249</inkml:trace>
  <inkml:trace contextRef="#ctx0" brushRef="#br0" timeOffset="1597.6063">9588 15363 755,'45'-15'22,"19"-1"-7,22 0 1,28-6 96,21 0-39,31 2-35,21-2-17,25 1-17,13-2-4,15 0 11,5 1-7,-2 0-6,0-4 2,-8 2 0,-4-2 1,-1-6-1,1 3 0,-4 0 3,-9 3-1,-20 3-4,-23 6 2,-19 5 0,-19 6 2,-15 2-2,-13-3 0,-13 7-1,-9 0 6,-6 0-13,-6 0 8,-5 0 0,-7 0 1,-6 0-1,-6 0 0,-10 0-1,-4 0 5,-7 0-5,-5 0 1,-5 0 0,-5 0-2,2 0 2,1 3 0,4 1-1,4 0 6,3-3-7,-2 1 2,-2 1 0,-5-3-1,-7 0 2,-6 0-1,-5 0 0,-2 0-1,0 0-3,-10 0-72,-25-5-224</inkml:trace>
  <inkml:trace contextRef="#ctx0" brushRef="#br0" timeOffset="2364.3471">10690 14253 243,'10'-10'106,"0"0"-46,-2 0 13,-2 4 34,-1 1-14,-5 5-17,2 0-3,-2 0 14,0 0-34,0 0-40,3 5-13,-1 27-4,5 20 4,-2 21 48,-1 8-7,-1 4-24,0-1-6,-2 4-8,1-5-3,-2 1 9,0-4-6,0-10 1,0-10-4,-5-16-167,-13-14-116</inkml:trace>
  <inkml:trace contextRef="#ctx0" brushRef="#br0" timeOffset="2715.834">10116 14638 635,'-3'-10'101,"1"4"-45,2 2 55,0 0-20,0 4-30,0 0-21,0 0-24,0 0-12,0 0-4,0 0 0,0 0-4,0 0-10,0 10 3,2 16 5,6 15 6,-6 7 6,-2 10-6,0 6-68,0-2-159,0-14-426</inkml:trace>
  <inkml:trace contextRef="#ctx0" brushRef="#br0" timeOffset="3246.6491">11810 14141 402,'4'-8'98,"-4"6"50,2 0-27,-2 2-12,0 0-24,0 0-18,0 0-6,0 0-22,0 0-9,0 0-17,0 4-12,0 26-1,0 19-7,0 14 7,0 13 0,0 3 3,0 3-1,0-2-2,0 0 1,3-3 4,0-1-5,-1-10-165,-2-12-169</inkml:trace>
  <inkml:trace contextRef="#ctx0" brushRef="#br0" timeOffset="3642.8906">11107 14628 109,'-7'-18'617,"7"0"-549,0 1-33,4-4 17,7 3-1,5 2 12,0 8-39,6-2-21,5 8-3,1 2 0,1 0-2,-8 22 0,-12 10-8,-9 8 7,0 2 0,-30 2-40,-4-7-18,2-10 20,11-9 39,7-8-1,10-7 3,4-3 0,0 0 1,18 0 0,22-9 8,22-13-4,19 0-5,13-4-4,6 2-123,2 2-212</inkml:trace>
  <inkml:trace contextRef="#ctx0" brushRef="#br0" timeOffset="4228.8736">12307 14374 462,'-2'-19'165,"2"1"-100,5 0-38,13 0 33,4 1-18,5 8-6,-1-1-21,3 6-12,-2 4-1,-5 0-2,-7 2-4,-7 14 4,-5 4-8,-3 2 7,0 0 0,0-3 1,-16 1 3,-1-2 0,-1-3-2,7 2 1,4-1-2,7-2-2,0 0-4,24-5 6,6 1 1,14-3 0,3-1 1,-6-2-4,-6 1 9,-11 0-14,-10 2 7,-11-2-2,-3 7 0,-3 4 2,-25 4 10,-8 5 7,-9-4-16,2 1 3,5-8-4,12 1-5,7-10-126,9-5-345</inkml:trace>
  <inkml:trace contextRef="#ctx0" brushRef="#br0" timeOffset="5026.3419">13221 14021 505,'-7'-13'155,"4"4"-94,3 0 29,-3 3 8,3 4 19,0 2-11,0 0-58,0 0-43,0 29-5,0 24-28,0 28 28,5 13 13,-1 4-6,0 1 6,-1-9-10,-1-2-1,0-11 6,1-7-8,0-15-33,1-20-318</inkml:trace>
  <inkml:trace contextRef="#ctx0" brushRef="#br0" timeOffset="5520.1846">13696 14119 719,'-6'-9'76,"3"7"-9,2 1 39,1 1-16,-2 0-27,-3 0-34,2 18-24,-4 6 9,5 6-12,2-4 10,0 0-10,5 1 2,9-6 5,-1-7-8,4 0 3,-1-5 3,4-2-7,2-7 11,3 0-4,0 0 0,-1-18 2,0-3-5,-3-5 0,-1-7 9,-6 8-5,-3 2 16,-4 5 37,-5 8-4,0 3-9,-2 7-2,0 0-27,3 12-19,2 25-25,6 21 19,0 30 6,-3 5-3,-8-1-203</inkml:trace>
  <inkml:trace contextRef="#ctx0" brushRef="#br0" timeOffset="7289.5663">13645 13050 862,'-23'-30'55,"8"14"52,5 8-48,6 2 48,3 6-36,1 0-57,0 7-14,0 32-17,0 17 17,8 18 1,1 11-1,-3 5 3,-2 4-2,-4-4 3,0-8-4,0-3 1,0-11 0,0-8-1,0-10 5,0-10-5,0-12 1,0-10 1,0-6-2,0-6 0,-9-3-2,-2-3 1,-2 0-1,-2 0-3,4-9 4,1-5 0,5 7 1,1 0 0,4 5 3,0 0-3,0 2-4,4-6-3,17-2-12,13-4 18,7 0 1,4-2 0,-4 2 0,-3 4 1,-13 1 0,-12 7 0,-10 0-2,-3 0 2,-19 15 10,-20 23-8,-13 11-3,-2 2-11,9-7-153,13-12-90,19-16-410</inkml:trace>
  <inkml:trace contextRef="#ctx0" brushRef="#br0" timeOffset="8686.3457">14416 13271 643,'7'-32'29,"-4"1"20,-3 3 3,0 0 74,-3 4 3,-17 4-39,-4 4-58,-10 6-6,-2 8 2,-4 2-6,5 0-12,6 16-8,8 6 1,14 2-3,6 2-6,1 4 2,3-3 0,20-5-1,9-11 5,10-11 2,2 0 1,-1-24 4,-3-17-5,-7-10-1,-13-7 6,-8 0-6,-11-4 9,-1 2-6,-1 2 1,-15 5 16,0 13 7,4 13-1,4 13 46,5 7-45,3 7-6,0 0-22,0 10-18,0 33-5,16 17 21,6 10 2,3 4 0,2 0-1,-1-2-5,0-1-75,0-8-22,0-12-20,-2-13-73,-4-14 22,-3-14 32,-3-10 26,-3 0 60,-1-26 56,1-13 45,0-8 58,1-6 19,2 1-50,1 2-14,1 2-24,-3 4 25,-1 4-22,-8 6 7,-1 7 20,-3 8-3,0 7 7,-3 3-26,-6 8 1,-1 1-25,0 0-17,1 3-1,1 20 0,6 5-10,2 4 6,0 0-4,16-5 8,8 2-1,7-7 0,2-7 1,2-8 1,1-7-1,-6 0-6,1-12-3,-6-15 5,-3-8-5,-6-2 4,-4-11 5,-5-3 3,-7-2-2,0-3-2,0 5 3,-2 7 8,-5 9 2,-1 11 8,3 11 8,2 8 27,3 5-19,0 0-36,0 16-18,0 24-8,13 16 25,11 6 2,7 1 0,5-8 1,4-6-2,0-7 0,-2-8 0,-6-13 0,-4-7 0,-3-11 0,1-3-7,0-6 6,3-25 1,-1-7-1,-1-10-3,-4-1 4,-3 0 0,-7 5-1,-3 10 1,-7 8 0,-3 12 5,0 7 7,0 4-3,0 3 7,0 0-16,0 8 0,-5 16-18,0 10 15,5 2-2,0 0 1,9-4 1,17-6 2,2-6 0,9-10-1,-1-10 2,4 0 4,4-18-2,-1-18-4,1-12-1,-6-3-2,-8-4-10,-9-1 6,-10 2 9,-7-1 1,-4 2 0,0 0 2,-15 9-1,-2 12 3,1 12 7,8 12 3,5 8 7,3 0-17,0 11-5,0 24-31,8 20 30,12 8 1,5 4 0,2-1-1,0-3 1,-4-4 2,-3-4-1,-8-7-2,-6-6-1,-4-5-71,-2-10-174,-8-11-263</inkml:trace>
  <inkml:trace contextRef="#ctx0" brushRef="#br0" timeOffset="9050.6502">16206 12622 697,'42'-31'74,"-4"1"-29,-4 2 18,-8 1 28,-7 6-28,-8 3 4,-5 1-2,-4 6-18,-2 2 8,0 5 14,0 4-14,-3 0-28,-12 0-27,-5 24-9,-6 18 0,3 13 2,7 1 6,9 0 1,7-8-7,0-6 7,20-7-7,6-14 7,9-8 5,8-13-3,8 0 9,11-17-11,0-14-57,-8-6-93,-18 1-217,-24-2-455</inkml:trace>
  <inkml:trace contextRef="#ctx0" brushRef="#br0" timeOffset="9197.921">15818 12671 755,'-14'2'26,"14"0"-26,16-2-16,26 0 16,11-12 0,8-12 0,-2-5-416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096CFEC-AB3A-420E-9053-50267A699738}"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36FF3A-8132-40B8-965A-EB2C1527C940}" type="slidenum">
              <a:rPr lang="en-IN" smtClean="0"/>
              <a:t>‹#›</a:t>
            </a:fld>
            <a:endParaRPr lang="en-IN"/>
          </a:p>
        </p:txBody>
      </p:sp>
    </p:spTree>
    <p:extLst>
      <p:ext uri="{BB962C8B-B14F-4D97-AF65-F5344CB8AC3E}">
        <p14:creationId xmlns:p14="http://schemas.microsoft.com/office/powerpoint/2010/main" val="1386935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96CFEC-AB3A-420E-9053-50267A699738}"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36FF3A-8132-40B8-965A-EB2C1527C940}" type="slidenum">
              <a:rPr lang="en-IN" smtClean="0"/>
              <a:t>‹#›</a:t>
            </a:fld>
            <a:endParaRPr lang="en-IN"/>
          </a:p>
        </p:txBody>
      </p:sp>
    </p:spTree>
    <p:extLst>
      <p:ext uri="{BB962C8B-B14F-4D97-AF65-F5344CB8AC3E}">
        <p14:creationId xmlns:p14="http://schemas.microsoft.com/office/powerpoint/2010/main" val="2944837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96CFEC-AB3A-420E-9053-50267A699738}"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36FF3A-8132-40B8-965A-EB2C1527C940}" type="slidenum">
              <a:rPr lang="en-IN" smtClean="0"/>
              <a:t>‹#›</a:t>
            </a:fld>
            <a:endParaRPr lang="en-IN"/>
          </a:p>
        </p:txBody>
      </p:sp>
    </p:spTree>
    <p:extLst>
      <p:ext uri="{BB962C8B-B14F-4D97-AF65-F5344CB8AC3E}">
        <p14:creationId xmlns:p14="http://schemas.microsoft.com/office/powerpoint/2010/main" val="341217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96CFEC-AB3A-420E-9053-50267A699738}"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36FF3A-8132-40B8-965A-EB2C1527C940}" type="slidenum">
              <a:rPr lang="en-IN" smtClean="0"/>
              <a:t>‹#›</a:t>
            </a:fld>
            <a:endParaRPr lang="en-IN"/>
          </a:p>
        </p:txBody>
      </p:sp>
    </p:spTree>
    <p:extLst>
      <p:ext uri="{BB962C8B-B14F-4D97-AF65-F5344CB8AC3E}">
        <p14:creationId xmlns:p14="http://schemas.microsoft.com/office/powerpoint/2010/main" val="6054926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96CFEC-AB3A-420E-9053-50267A699738}"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36FF3A-8132-40B8-965A-EB2C1527C940}" type="slidenum">
              <a:rPr lang="en-IN" smtClean="0"/>
              <a:t>‹#›</a:t>
            </a:fld>
            <a:endParaRPr lang="en-IN"/>
          </a:p>
        </p:txBody>
      </p:sp>
    </p:spTree>
    <p:extLst>
      <p:ext uri="{BB962C8B-B14F-4D97-AF65-F5344CB8AC3E}">
        <p14:creationId xmlns:p14="http://schemas.microsoft.com/office/powerpoint/2010/main" val="226744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096CFEC-AB3A-420E-9053-50267A699738}" type="datetimeFigureOut">
              <a:rPr lang="en-IN" smtClean="0"/>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36FF3A-8132-40B8-965A-EB2C1527C940}" type="slidenum">
              <a:rPr lang="en-IN" smtClean="0"/>
              <a:t>‹#›</a:t>
            </a:fld>
            <a:endParaRPr lang="en-IN"/>
          </a:p>
        </p:txBody>
      </p:sp>
    </p:spTree>
    <p:extLst>
      <p:ext uri="{BB962C8B-B14F-4D97-AF65-F5344CB8AC3E}">
        <p14:creationId xmlns:p14="http://schemas.microsoft.com/office/powerpoint/2010/main" val="988371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096CFEC-AB3A-420E-9053-50267A699738}" type="datetimeFigureOut">
              <a:rPr lang="en-IN" smtClean="0"/>
              <a:t>14-08-2024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36FF3A-8132-40B8-965A-EB2C1527C940}" type="slidenum">
              <a:rPr lang="en-IN" smtClean="0"/>
              <a:t>‹#›</a:t>
            </a:fld>
            <a:endParaRPr lang="en-IN"/>
          </a:p>
        </p:txBody>
      </p:sp>
    </p:spTree>
    <p:extLst>
      <p:ext uri="{BB962C8B-B14F-4D97-AF65-F5344CB8AC3E}">
        <p14:creationId xmlns:p14="http://schemas.microsoft.com/office/powerpoint/2010/main" val="76269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096CFEC-AB3A-420E-9053-50267A699738}" type="datetimeFigureOut">
              <a:rPr lang="en-IN" smtClean="0"/>
              <a:t>14-08-2024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36FF3A-8132-40B8-965A-EB2C1527C940}" type="slidenum">
              <a:rPr lang="en-IN" smtClean="0"/>
              <a:t>‹#›</a:t>
            </a:fld>
            <a:endParaRPr lang="en-IN"/>
          </a:p>
        </p:txBody>
      </p:sp>
    </p:spTree>
    <p:extLst>
      <p:ext uri="{BB962C8B-B14F-4D97-AF65-F5344CB8AC3E}">
        <p14:creationId xmlns:p14="http://schemas.microsoft.com/office/powerpoint/2010/main" val="2358179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6CFEC-AB3A-420E-9053-50267A699738}" type="datetimeFigureOut">
              <a:rPr lang="en-IN" smtClean="0"/>
              <a:t>14-08-2024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36FF3A-8132-40B8-965A-EB2C1527C940}" type="slidenum">
              <a:rPr lang="en-IN" smtClean="0"/>
              <a:t>‹#›</a:t>
            </a:fld>
            <a:endParaRPr lang="en-IN"/>
          </a:p>
        </p:txBody>
      </p:sp>
    </p:spTree>
    <p:extLst>
      <p:ext uri="{BB962C8B-B14F-4D97-AF65-F5344CB8AC3E}">
        <p14:creationId xmlns:p14="http://schemas.microsoft.com/office/powerpoint/2010/main" val="537803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96CFEC-AB3A-420E-9053-50267A699738}" type="datetimeFigureOut">
              <a:rPr lang="en-IN" smtClean="0"/>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36FF3A-8132-40B8-965A-EB2C1527C940}" type="slidenum">
              <a:rPr lang="en-IN" smtClean="0"/>
              <a:t>‹#›</a:t>
            </a:fld>
            <a:endParaRPr lang="en-IN"/>
          </a:p>
        </p:txBody>
      </p:sp>
    </p:spTree>
    <p:extLst>
      <p:ext uri="{BB962C8B-B14F-4D97-AF65-F5344CB8AC3E}">
        <p14:creationId xmlns:p14="http://schemas.microsoft.com/office/powerpoint/2010/main" val="800190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96CFEC-AB3A-420E-9053-50267A699738}" type="datetimeFigureOut">
              <a:rPr lang="en-IN" smtClean="0"/>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36FF3A-8132-40B8-965A-EB2C1527C940}" type="slidenum">
              <a:rPr lang="en-IN" smtClean="0"/>
              <a:t>‹#›</a:t>
            </a:fld>
            <a:endParaRPr lang="en-IN"/>
          </a:p>
        </p:txBody>
      </p:sp>
    </p:spTree>
    <p:extLst>
      <p:ext uri="{BB962C8B-B14F-4D97-AF65-F5344CB8AC3E}">
        <p14:creationId xmlns:p14="http://schemas.microsoft.com/office/powerpoint/2010/main" val="3996260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6CFEC-AB3A-420E-9053-50267A699738}" type="datetimeFigureOut">
              <a:rPr lang="en-IN" smtClean="0"/>
              <a:t>14-08-2024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36FF3A-8132-40B8-965A-EB2C1527C940}" type="slidenum">
              <a:rPr lang="en-IN" smtClean="0"/>
              <a:t>‹#›</a:t>
            </a:fld>
            <a:endParaRPr lang="en-IN"/>
          </a:p>
        </p:txBody>
      </p:sp>
    </p:spTree>
    <p:extLst>
      <p:ext uri="{BB962C8B-B14F-4D97-AF65-F5344CB8AC3E}">
        <p14:creationId xmlns:p14="http://schemas.microsoft.com/office/powerpoint/2010/main" val="2040035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13.xm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customXml" Target="../ink/ink14.xml"/></Relationships>
</file>

<file path=ppt/slides/_rels/slide22.xml.rels><?xml version="1.0" encoding="UTF-8" standalone="yes"?>
<Relationships xmlns="http://schemas.openxmlformats.org/package/2006/relationships"><Relationship Id="rId3" Type="http://schemas.openxmlformats.org/officeDocument/2006/relationships/image" Target="../media/image150.emf"/><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2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Data Structure (01AI0304)</a:t>
            </a:r>
            <a:br>
              <a:rPr lang="en-US" dirty="0" smtClean="0"/>
            </a:br>
            <a:r>
              <a:rPr lang="en-US" dirty="0" smtClean="0"/>
              <a:t>Unit 1</a:t>
            </a:r>
            <a:br>
              <a:rPr lang="en-US" dirty="0" smtClean="0"/>
            </a:br>
            <a:r>
              <a:rPr lang="en-US" dirty="0" smtClean="0"/>
              <a:t>Introduction</a:t>
            </a:r>
            <a:endParaRPr lang="en-IN" dirty="0"/>
          </a:p>
        </p:txBody>
      </p:sp>
      <p:sp>
        <p:nvSpPr>
          <p:cNvPr id="3" name="Subtitle 2"/>
          <p:cNvSpPr>
            <a:spLocks noGrp="1"/>
          </p:cNvSpPr>
          <p:nvPr>
            <p:ph type="subTitle" idx="1"/>
          </p:nvPr>
        </p:nvSpPr>
        <p:spPr/>
        <p:txBody>
          <a:bodyPr/>
          <a:lstStyle/>
          <a:p>
            <a:r>
              <a:rPr lang="en-US" dirty="0" smtClean="0"/>
              <a:t>Hitesh </a:t>
            </a:r>
            <a:r>
              <a:rPr lang="en-US" dirty="0" err="1" smtClean="0"/>
              <a:t>Kag</a:t>
            </a:r>
            <a:endParaRPr lang="en-IN" dirty="0"/>
          </a:p>
        </p:txBody>
      </p:sp>
    </p:spTree>
    <p:extLst>
      <p:ext uri="{BB962C8B-B14F-4D97-AF65-F5344CB8AC3E}">
        <p14:creationId xmlns:p14="http://schemas.microsoft.com/office/powerpoint/2010/main" val="1036024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t>
            </a:r>
            <a:r>
              <a:rPr lang="en-US" dirty="0" err="1" smtClean="0"/>
              <a:t>vs</a:t>
            </a:r>
            <a:r>
              <a:rPr lang="en-US" dirty="0" smtClean="0"/>
              <a:t> Dynamic DS</a:t>
            </a:r>
            <a:endParaRPr lang="en-IN" dirty="0"/>
          </a:p>
        </p:txBody>
      </p:sp>
      <p:sp>
        <p:nvSpPr>
          <p:cNvPr id="3" name="Content Placeholder 2"/>
          <p:cNvSpPr>
            <a:spLocks noGrp="1"/>
          </p:cNvSpPr>
          <p:nvPr>
            <p:ph idx="1"/>
          </p:nvPr>
        </p:nvSpPr>
        <p:spPr/>
        <p:txBody>
          <a:bodyPr>
            <a:normAutofit fontScale="92500" lnSpcReduction="10000"/>
          </a:bodyPr>
          <a:lstStyle/>
          <a:p>
            <a:pPr fontAlgn="base"/>
            <a:r>
              <a:rPr lang="en-US" b="1" dirty="0" smtClean="0"/>
              <a:t>Static data structure: </a:t>
            </a:r>
            <a:r>
              <a:rPr lang="en-US" dirty="0" smtClean="0"/>
              <a:t>Static data structure has a </a:t>
            </a:r>
            <a:r>
              <a:rPr lang="en-US" b="1" dirty="0" smtClean="0"/>
              <a:t>fixed memory size</a:t>
            </a:r>
            <a:r>
              <a:rPr lang="en-US" dirty="0" smtClean="0"/>
              <a:t>. It is easier to access the elements in a static data structure. </a:t>
            </a:r>
            <a:br>
              <a:rPr lang="en-US" dirty="0" smtClean="0"/>
            </a:br>
            <a:r>
              <a:rPr lang="en-US" dirty="0" smtClean="0"/>
              <a:t>	</a:t>
            </a:r>
            <a:r>
              <a:rPr lang="en-US" i="1" dirty="0" smtClean="0"/>
              <a:t>An example of this data structure is an array.</a:t>
            </a:r>
            <a:endParaRPr lang="en-US" dirty="0" smtClean="0"/>
          </a:p>
          <a:p>
            <a:pPr fontAlgn="base"/>
            <a:r>
              <a:rPr lang="en-US" b="1" dirty="0" smtClean="0"/>
              <a:t>Dynamic data structure: </a:t>
            </a:r>
            <a:r>
              <a:rPr lang="en-US" dirty="0" smtClean="0"/>
              <a:t>In dynamic data structure, the </a:t>
            </a:r>
            <a:r>
              <a:rPr lang="en-US" b="1" dirty="0" smtClean="0"/>
              <a:t>size is not fixed</a:t>
            </a:r>
            <a:r>
              <a:rPr lang="en-US" dirty="0" smtClean="0"/>
              <a:t>. </a:t>
            </a:r>
          </a:p>
          <a:p>
            <a:pPr lvl="1" fontAlgn="base"/>
            <a:r>
              <a:rPr lang="en-US" dirty="0" smtClean="0"/>
              <a:t>It can be randomly updated during the runtime which may be considered efficient concerning the memory (space) complexity of the code. </a:t>
            </a:r>
            <a:br>
              <a:rPr lang="en-US" dirty="0" smtClean="0"/>
            </a:br>
            <a:r>
              <a:rPr lang="en-US" i="1" dirty="0" smtClean="0"/>
              <a:t>Examples of this data structure are queue, stack, Linked List.</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057840" y="267120"/>
              <a:ext cx="5741640" cy="6431400"/>
            </p14:xfrm>
          </p:contentPart>
        </mc:Choice>
        <mc:Fallback xmlns="">
          <p:pic>
            <p:nvPicPr>
              <p:cNvPr id="4" name="Ink 3"/>
              <p:cNvPicPr/>
              <p:nvPr/>
            </p:nvPicPr>
            <p:blipFill>
              <a:blip r:embed="rId3"/>
              <a:stretch>
                <a:fillRect/>
              </a:stretch>
            </p:blipFill>
            <p:spPr>
              <a:xfrm>
                <a:off x="3046680" y="255600"/>
                <a:ext cx="5761800" cy="6447240"/>
              </a:xfrm>
              <a:prstGeom prst="rect">
                <a:avLst/>
              </a:prstGeom>
            </p:spPr>
          </p:pic>
        </mc:Fallback>
      </mc:AlternateContent>
    </p:spTree>
    <p:extLst>
      <p:ext uri="{BB962C8B-B14F-4D97-AF65-F5344CB8AC3E}">
        <p14:creationId xmlns:p14="http://schemas.microsoft.com/office/powerpoint/2010/main" val="3378320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on DS</a:t>
            </a:r>
            <a:endParaRPr lang="en-IN" dirty="0"/>
          </a:p>
        </p:txBody>
      </p:sp>
      <p:sp>
        <p:nvSpPr>
          <p:cNvPr id="3" name="Content Placeholder 2"/>
          <p:cNvSpPr>
            <a:spLocks noGrp="1"/>
          </p:cNvSpPr>
          <p:nvPr>
            <p:ph idx="1"/>
          </p:nvPr>
        </p:nvSpPr>
        <p:spPr/>
        <p:txBody>
          <a:bodyPr/>
          <a:lstStyle/>
          <a:p>
            <a:r>
              <a:rPr lang="en-US" dirty="0" smtClean="0"/>
              <a:t>Insert</a:t>
            </a:r>
          </a:p>
          <a:p>
            <a:r>
              <a:rPr lang="en-US" dirty="0" smtClean="0"/>
              <a:t>Delete</a:t>
            </a:r>
          </a:p>
          <a:p>
            <a:r>
              <a:rPr lang="en-US" dirty="0" smtClean="0"/>
              <a:t>Traverse/Display/Print</a:t>
            </a:r>
          </a:p>
          <a:p>
            <a:r>
              <a:rPr lang="en-US" dirty="0" smtClean="0"/>
              <a:t>Sort</a:t>
            </a:r>
          </a:p>
          <a:p>
            <a:r>
              <a:rPr lang="en-US" dirty="0" smtClean="0"/>
              <a:t>Search</a:t>
            </a:r>
          </a:p>
          <a:p>
            <a:r>
              <a:rPr lang="en-US" dirty="0" smtClean="0"/>
              <a:t>Manipulate/update/modify</a:t>
            </a: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257640" y="876600"/>
              <a:ext cx="5819040" cy="1816200"/>
            </p14:xfrm>
          </p:contentPart>
        </mc:Choice>
        <mc:Fallback xmlns="">
          <p:pic>
            <p:nvPicPr>
              <p:cNvPr id="4" name="Ink 3"/>
              <p:cNvPicPr/>
              <p:nvPr/>
            </p:nvPicPr>
            <p:blipFill>
              <a:blip r:embed="rId3"/>
              <a:stretch>
                <a:fillRect/>
              </a:stretch>
            </p:blipFill>
            <p:spPr>
              <a:xfrm>
                <a:off x="3254040" y="873720"/>
                <a:ext cx="5833440" cy="1822680"/>
              </a:xfrm>
              <a:prstGeom prst="rect">
                <a:avLst/>
              </a:prstGeom>
            </p:spPr>
          </p:pic>
        </mc:Fallback>
      </mc:AlternateContent>
    </p:spTree>
    <p:extLst>
      <p:ext uri="{BB962C8B-B14F-4D97-AF65-F5344CB8AC3E}">
        <p14:creationId xmlns:p14="http://schemas.microsoft.com/office/powerpoint/2010/main" val="3771158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560" y="2852936"/>
            <a:ext cx="7772400" cy="1362075"/>
          </a:xfrm>
        </p:spPr>
        <p:txBody>
          <a:bodyPr>
            <a:normAutofit fontScale="90000"/>
          </a:bodyPr>
          <a:lstStyle/>
          <a:p>
            <a:r>
              <a:rPr lang="en-US" dirty="0" smtClean="0"/>
              <a:t>Unit 2</a:t>
            </a:r>
            <a:br>
              <a:rPr lang="en-US" dirty="0" smtClean="0"/>
            </a:br>
            <a:r>
              <a:rPr lang="en-US" dirty="0" smtClean="0"/>
              <a:t/>
            </a:r>
            <a:br>
              <a:rPr lang="en-US" dirty="0" smtClean="0"/>
            </a:br>
            <a:r>
              <a:rPr lang="en-US" dirty="0" smtClean="0"/>
              <a:t>Arrays</a:t>
            </a:r>
            <a:endParaRPr lang="en-IN" dirty="0"/>
          </a:p>
        </p:txBody>
      </p:sp>
    </p:spTree>
    <p:extLst>
      <p:ext uri="{BB962C8B-B14F-4D97-AF65-F5344CB8AC3E}">
        <p14:creationId xmlns:p14="http://schemas.microsoft.com/office/powerpoint/2010/main" val="2433489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IN" dirty="0"/>
          </a:p>
        </p:txBody>
      </p:sp>
      <p:sp>
        <p:nvSpPr>
          <p:cNvPr id="3" name="Content Placeholder 2"/>
          <p:cNvSpPr>
            <a:spLocks noGrp="1"/>
          </p:cNvSpPr>
          <p:nvPr>
            <p:ph idx="1"/>
          </p:nvPr>
        </p:nvSpPr>
        <p:spPr/>
        <p:txBody>
          <a:bodyPr>
            <a:normAutofit fontScale="85000" lnSpcReduction="20000"/>
          </a:bodyPr>
          <a:lstStyle/>
          <a:p>
            <a:r>
              <a:rPr lang="en-US" dirty="0"/>
              <a:t>An </a:t>
            </a:r>
            <a:r>
              <a:rPr lang="en-US" dirty="0" smtClean="0"/>
              <a:t>array </a:t>
            </a:r>
            <a:r>
              <a:rPr lang="en-US" dirty="0"/>
              <a:t>is the collection of similar data items together in a contiguous memory location. </a:t>
            </a:r>
            <a:endParaRPr lang="en-US" dirty="0" smtClean="0"/>
          </a:p>
          <a:p>
            <a:r>
              <a:rPr lang="en-US" dirty="0" smtClean="0"/>
              <a:t>We </a:t>
            </a:r>
            <a:r>
              <a:rPr lang="en-US" dirty="0"/>
              <a:t>can locate each element with the help of its index. </a:t>
            </a:r>
            <a:endParaRPr lang="en-US" dirty="0" smtClean="0"/>
          </a:p>
          <a:p>
            <a:r>
              <a:rPr lang="en-US" dirty="0" smtClean="0"/>
              <a:t>A </a:t>
            </a:r>
            <a:r>
              <a:rPr lang="en-US" dirty="0"/>
              <a:t>data structure that stores a sequential collection of elements that are of a fixed size and the same type under a single </a:t>
            </a:r>
            <a:r>
              <a:rPr lang="en-US" dirty="0" smtClean="0"/>
              <a:t>name.</a:t>
            </a:r>
          </a:p>
          <a:p>
            <a:r>
              <a:rPr lang="en-US" dirty="0" err="1"/>
              <a:t>int</a:t>
            </a:r>
            <a:r>
              <a:rPr lang="en-US" dirty="0"/>
              <a:t> a</a:t>
            </a:r>
            <a:r>
              <a:rPr lang="en-US" dirty="0" smtClean="0"/>
              <a:t>[] </a:t>
            </a:r>
            <a:r>
              <a:rPr lang="en-US" dirty="0"/>
              <a:t>= {25, 50, 75, 100</a:t>
            </a:r>
            <a:r>
              <a:rPr lang="en-US" dirty="0" smtClean="0"/>
              <a:t>};</a:t>
            </a:r>
            <a:endParaRPr lang="en-US" dirty="0"/>
          </a:p>
          <a:p>
            <a:r>
              <a:rPr lang="en-US" dirty="0" err="1" smtClean="0"/>
              <a:t>int</a:t>
            </a:r>
            <a:r>
              <a:rPr lang="en-US" dirty="0" smtClean="0"/>
              <a:t> a[]={1,2};</a:t>
            </a:r>
          </a:p>
          <a:p>
            <a:r>
              <a:rPr lang="en-US" dirty="0" err="1"/>
              <a:t>int</a:t>
            </a:r>
            <a:r>
              <a:rPr lang="en-US" dirty="0"/>
              <a:t> </a:t>
            </a:r>
            <a:r>
              <a:rPr lang="en-US" dirty="0" smtClean="0"/>
              <a:t>a[5]={</a:t>
            </a:r>
            <a:r>
              <a:rPr lang="en-US" dirty="0"/>
              <a:t>1,2};</a:t>
            </a:r>
          </a:p>
          <a:p>
            <a:r>
              <a:rPr lang="en-US" dirty="0" err="1" smtClean="0"/>
              <a:t>int</a:t>
            </a:r>
            <a:r>
              <a:rPr lang="en-US" dirty="0" smtClean="0"/>
              <a:t> a[10];</a:t>
            </a:r>
            <a:r>
              <a:rPr lang="en-US" dirty="0"/>
              <a:t/>
            </a:r>
            <a:br>
              <a:rPr lang="en-US" dirty="0"/>
            </a:br>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5417280" y="3767040"/>
              <a:ext cx="3013560" cy="870480"/>
            </p14:xfrm>
          </p:contentPart>
        </mc:Choice>
        <mc:Fallback xmlns="">
          <p:pic>
            <p:nvPicPr>
              <p:cNvPr id="4" name="Ink 3"/>
              <p:cNvPicPr/>
              <p:nvPr/>
            </p:nvPicPr>
            <p:blipFill>
              <a:blip r:embed="rId3"/>
              <a:stretch>
                <a:fillRect/>
              </a:stretch>
            </p:blipFill>
            <p:spPr>
              <a:xfrm>
                <a:off x="5407200" y="3756960"/>
                <a:ext cx="3035880" cy="890640"/>
              </a:xfrm>
              <a:prstGeom prst="rect">
                <a:avLst/>
              </a:prstGeom>
            </p:spPr>
          </p:pic>
        </mc:Fallback>
      </mc:AlternateContent>
    </p:spTree>
    <p:extLst>
      <p:ext uri="{BB962C8B-B14F-4D97-AF65-F5344CB8AC3E}">
        <p14:creationId xmlns:p14="http://schemas.microsoft.com/office/powerpoint/2010/main" val="25575796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IN" dirty="0"/>
          </a:p>
        </p:txBody>
      </p:sp>
      <p:sp>
        <p:nvSpPr>
          <p:cNvPr id="3" name="Content Placeholder 2"/>
          <p:cNvSpPr>
            <a:spLocks noGrp="1"/>
          </p:cNvSpPr>
          <p:nvPr>
            <p:ph idx="1"/>
          </p:nvPr>
        </p:nvSpPr>
        <p:spPr/>
        <p:txBody>
          <a:bodyPr>
            <a:normAutofit fontScale="77500" lnSpcReduction="20000"/>
          </a:bodyPr>
          <a:lstStyle/>
          <a:p>
            <a:pPr fontAlgn="base"/>
            <a:r>
              <a:rPr lang="en-US" b="1" dirty="0" smtClean="0"/>
              <a:t>Accessing</a:t>
            </a:r>
            <a:r>
              <a:rPr lang="en-US" dirty="0" smtClean="0"/>
              <a:t> </a:t>
            </a:r>
            <a:r>
              <a:rPr lang="en-US" dirty="0"/>
              <a:t>an element is very easy by using the index number.</a:t>
            </a:r>
          </a:p>
          <a:p>
            <a:pPr fontAlgn="base"/>
            <a:r>
              <a:rPr lang="en-US" dirty="0"/>
              <a:t>The </a:t>
            </a:r>
            <a:r>
              <a:rPr lang="en-US" b="1" dirty="0"/>
              <a:t>search</a:t>
            </a:r>
            <a:r>
              <a:rPr lang="en-US" dirty="0"/>
              <a:t> process can be applied to an array easily.</a:t>
            </a:r>
          </a:p>
          <a:p>
            <a:pPr fontAlgn="base"/>
            <a:r>
              <a:rPr lang="en-US" dirty="0"/>
              <a:t>2D Array is used to represent </a:t>
            </a:r>
            <a:r>
              <a:rPr lang="en-US" b="1" dirty="0"/>
              <a:t>matrices</a:t>
            </a:r>
            <a:r>
              <a:rPr lang="en-US" dirty="0"/>
              <a:t>.</a:t>
            </a:r>
          </a:p>
          <a:p>
            <a:pPr fontAlgn="base"/>
            <a:r>
              <a:rPr lang="en-US" dirty="0" smtClean="0"/>
              <a:t>Sorting is simple in array</a:t>
            </a:r>
            <a:endParaRPr lang="en-US" dirty="0"/>
          </a:p>
          <a:p>
            <a:pPr fontAlgn="base"/>
            <a:r>
              <a:rPr lang="en-US" dirty="0" smtClean="0"/>
              <a:t>Arrays </a:t>
            </a:r>
            <a:r>
              <a:rPr lang="en-US" dirty="0"/>
              <a:t>can be easily converted to pointers, which allows for passing arrays to functions as arguments or returning arrays from functions</a:t>
            </a:r>
            <a:r>
              <a:rPr lang="en-US" dirty="0" smtClean="0"/>
              <a:t>.</a:t>
            </a:r>
          </a:p>
          <a:p>
            <a:r>
              <a:rPr lang="en-US" b="1" dirty="0"/>
              <a:t>Multiple Uses:</a:t>
            </a:r>
            <a:r>
              <a:rPr lang="en-US" dirty="0"/>
              <a:t> Stacks, queues, graphs, trees, and other types of data structures can all be created using the basic data structure of </a:t>
            </a:r>
            <a:r>
              <a:rPr lang="en-US" dirty="0" smtClean="0"/>
              <a:t>arrays</a:t>
            </a:r>
          </a:p>
          <a:p>
            <a:r>
              <a:rPr lang="en-IN" dirty="0"/>
              <a:t>Passing to Functions</a:t>
            </a: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641600" y="1096560"/>
              <a:ext cx="7168680" cy="5019120"/>
            </p14:xfrm>
          </p:contentPart>
        </mc:Choice>
        <mc:Fallback xmlns="">
          <p:pic>
            <p:nvPicPr>
              <p:cNvPr id="4" name="Ink 3"/>
              <p:cNvPicPr/>
              <p:nvPr/>
            </p:nvPicPr>
            <p:blipFill>
              <a:blip r:embed="rId3"/>
              <a:stretch>
                <a:fillRect/>
              </a:stretch>
            </p:blipFill>
            <p:spPr>
              <a:xfrm>
                <a:off x="1638720" y="1093680"/>
                <a:ext cx="7183440" cy="5031720"/>
              </a:xfrm>
              <a:prstGeom prst="rect">
                <a:avLst/>
              </a:prstGeom>
            </p:spPr>
          </p:pic>
        </mc:Fallback>
      </mc:AlternateContent>
    </p:spTree>
    <p:extLst>
      <p:ext uri="{BB962C8B-B14F-4D97-AF65-F5344CB8AC3E}">
        <p14:creationId xmlns:p14="http://schemas.microsoft.com/office/powerpoint/2010/main" val="1322868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IN" dirty="0"/>
          </a:p>
        </p:txBody>
      </p:sp>
      <p:sp>
        <p:nvSpPr>
          <p:cNvPr id="3" name="Content Placeholder 2"/>
          <p:cNvSpPr>
            <a:spLocks noGrp="1"/>
          </p:cNvSpPr>
          <p:nvPr>
            <p:ph idx="1"/>
          </p:nvPr>
        </p:nvSpPr>
        <p:spPr/>
        <p:txBody>
          <a:bodyPr/>
          <a:lstStyle/>
          <a:p>
            <a:r>
              <a:rPr lang="en-IN" dirty="0"/>
              <a:t>Size is fixed</a:t>
            </a:r>
            <a:r>
              <a:rPr lang="en-IN" dirty="0" smtClean="0"/>
              <a:t>:</a:t>
            </a:r>
          </a:p>
          <a:p>
            <a:r>
              <a:rPr lang="en-IN" dirty="0"/>
              <a:t>The problem in </a:t>
            </a:r>
            <a:r>
              <a:rPr lang="en-IN" dirty="0" smtClean="0"/>
              <a:t>expansion	</a:t>
            </a:r>
          </a:p>
          <a:p>
            <a:r>
              <a:rPr lang="en-IN" dirty="0"/>
              <a:t>Memory </a:t>
            </a:r>
            <a:r>
              <a:rPr lang="en-IN" dirty="0" smtClean="0"/>
              <a:t>wastage</a:t>
            </a:r>
          </a:p>
          <a:p>
            <a:r>
              <a:rPr lang="en-US" dirty="0"/>
              <a:t>Limitation of type of </a:t>
            </a:r>
            <a:r>
              <a:rPr lang="en-US" dirty="0" smtClean="0"/>
              <a:t>data</a:t>
            </a:r>
          </a:p>
          <a:p>
            <a:r>
              <a:rPr lang="en-US" dirty="0" smtClean="0"/>
              <a:t>Insertion and Deletion is difficult</a:t>
            </a: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90240" y="1639800"/>
              <a:ext cx="8445600" cy="4275720"/>
            </p14:xfrm>
          </p:contentPart>
        </mc:Choice>
        <mc:Fallback xmlns="">
          <p:pic>
            <p:nvPicPr>
              <p:cNvPr id="4" name="Ink 3"/>
              <p:cNvPicPr/>
              <p:nvPr/>
            </p:nvPicPr>
            <p:blipFill>
              <a:blip r:embed="rId3"/>
              <a:stretch>
                <a:fillRect/>
              </a:stretch>
            </p:blipFill>
            <p:spPr>
              <a:xfrm>
                <a:off x="379080" y="1631520"/>
                <a:ext cx="8467920" cy="4292640"/>
              </a:xfrm>
              <a:prstGeom prst="rect">
                <a:avLst/>
              </a:prstGeom>
            </p:spPr>
          </p:pic>
        </mc:Fallback>
      </mc:AlternateContent>
    </p:spTree>
    <p:extLst>
      <p:ext uri="{BB962C8B-B14F-4D97-AF65-F5344CB8AC3E}">
        <p14:creationId xmlns:p14="http://schemas.microsoft.com/office/powerpoint/2010/main" val="4076123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pPr algn="l"/>
            <a:r>
              <a:rPr lang="en-US" sz="3200" dirty="0" smtClean="0"/>
              <a:t>Finding the address in 1D array</a:t>
            </a:r>
            <a:endParaRPr lang="en-IN" sz="3200" dirty="0"/>
          </a:p>
        </p:txBody>
      </p:sp>
      <p:sp>
        <p:nvSpPr>
          <p:cNvPr id="3" name="Content Placeholder 2"/>
          <p:cNvSpPr>
            <a:spLocks noGrp="1"/>
          </p:cNvSpPr>
          <p:nvPr>
            <p:ph idx="1"/>
          </p:nvPr>
        </p:nvSpPr>
        <p:spPr>
          <a:xfrm>
            <a:off x="457200" y="980728"/>
            <a:ext cx="8229600" cy="5145435"/>
          </a:xfrm>
        </p:spPr>
        <p:txBody>
          <a:bodyPr/>
          <a:lstStyle/>
          <a:p>
            <a:r>
              <a:rPr lang="en-US" b="1" dirty="0"/>
              <a:t>Address of </a:t>
            </a:r>
            <a:r>
              <a:rPr lang="en-US" b="1" i="1" dirty="0"/>
              <a:t>Array[i] = B + </a:t>
            </a:r>
            <a:r>
              <a:rPr lang="en-US" b="1" i="1" dirty="0" smtClean="0"/>
              <a:t>w*(</a:t>
            </a:r>
            <a:r>
              <a:rPr lang="en-US" b="1" i="1" dirty="0"/>
              <a:t>i −L.B</a:t>
            </a:r>
            <a:r>
              <a:rPr lang="en-US" b="1" i="1" dirty="0" smtClean="0"/>
              <a:t>.)</a:t>
            </a:r>
          </a:p>
          <a:p>
            <a:pPr lvl="1"/>
            <a:r>
              <a:rPr lang="en-US" dirty="0"/>
              <a:t>i = index of an element to be searched.</a:t>
            </a:r>
          </a:p>
          <a:p>
            <a:pPr lvl="1"/>
            <a:r>
              <a:rPr lang="en-US" dirty="0"/>
              <a:t>B = Base address i.e. address of the first element of arrays/address of the array</a:t>
            </a:r>
          </a:p>
          <a:p>
            <a:pPr lvl="1"/>
            <a:r>
              <a:rPr lang="en-US" dirty="0"/>
              <a:t>w</a:t>
            </a:r>
            <a:r>
              <a:rPr lang="en-US" dirty="0" smtClean="0"/>
              <a:t> </a:t>
            </a:r>
            <a:r>
              <a:rPr lang="en-US" dirty="0"/>
              <a:t>= size of the data type stored in an array</a:t>
            </a:r>
          </a:p>
          <a:p>
            <a:pPr lvl="1"/>
            <a:r>
              <a:rPr lang="en-US" dirty="0" smtClean="0"/>
              <a:t>L.B</a:t>
            </a:r>
            <a:r>
              <a:rPr lang="en-US" dirty="0"/>
              <a:t>. = lower bound(i.e. index of the first element of the Array), if a lower bound is not given consider it as 0.</a:t>
            </a: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635040" y="1524600"/>
              <a:ext cx="8134200" cy="4920120"/>
            </p14:xfrm>
          </p:contentPart>
        </mc:Choice>
        <mc:Fallback xmlns="">
          <p:pic>
            <p:nvPicPr>
              <p:cNvPr id="4" name="Ink 3"/>
              <p:cNvPicPr/>
              <p:nvPr/>
            </p:nvPicPr>
            <p:blipFill>
              <a:blip r:embed="rId3"/>
              <a:stretch>
                <a:fillRect/>
              </a:stretch>
            </p:blipFill>
            <p:spPr>
              <a:xfrm>
                <a:off x="626400" y="1513080"/>
                <a:ext cx="8155440" cy="4936680"/>
              </a:xfrm>
              <a:prstGeom prst="rect">
                <a:avLst/>
              </a:prstGeom>
            </p:spPr>
          </p:pic>
        </mc:Fallback>
      </mc:AlternateContent>
    </p:spTree>
    <p:extLst>
      <p:ext uri="{BB962C8B-B14F-4D97-AF65-F5344CB8AC3E}">
        <p14:creationId xmlns:p14="http://schemas.microsoft.com/office/powerpoint/2010/main" val="2484409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Program 1</a:t>
            </a:r>
            <a:endParaRPr lang="en-IN" dirty="0"/>
          </a:p>
        </p:txBody>
      </p:sp>
      <p:sp>
        <p:nvSpPr>
          <p:cNvPr id="3" name="Content Placeholder 2"/>
          <p:cNvSpPr>
            <a:spLocks noGrp="1"/>
          </p:cNvSpPr>
          <p:nvPr>
            <p:ph idx="1"/>
          </p:nvPr>
        </p:nvSpPr>
        <p:spPr/>
        <p:txBody>
          <a:bodyPr/>
          <a:lstStyle/>
          <a:p>
            <a:r>
              <a:rPr lang="en-US" dirty="0" smtClean="0"/>
              <a:t>Taking array as input/Displaying or printing the array</a:t>
            </a:r>
          </a:p>
          <a:p>
            <a:r>
              <a:rPr lang="en-US" dirty="0" smtClean="0"/>
              <a:t>Element insertion at the beginning, at the ending and at the specific position</a:t>
            </a:r>
          </a:p>
          <a:p>
            <a:r>
              <a:rPr lang="en-US" dirty="0" smtClean="0"/>
              <a:t>Deletion at beginning or any particular position</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451680" y="4442400"/>
              <a:ext cx="2551680" cy="1088640"/>
            </p14:xfrm>
          </p:contentPart>
        </mc:Choice>
        <mc:Fallback xmlns="">
          <p:pic>
            <p:nvPicPr>
              <p:cNvPr id="4" name="Ink 3"/>
              <p:cNvPicPr/>
              <p:nvPr/>
            </p:nvPicPr>
            <p:blipFill>
              <a:blip r:embed="rId3"/>
              <a:stretch>
                <a:fillRect/>
              </a:stretch>
            </p:blipFill>
            <p:spPr>
              <a:xfrm>
                <a:off x="3444120" y="4430160"/>
                <a:ext cx="2563200" cy="1108440"/>
              </a:xfrm>
              <a:prstGeom prst="rect">
                <a:avLst/>
              </a:prstGeom>
            </p:spPr>
          </p:pic>
        </mc:Fallback>
      </mc:AlternateContent>
    </p:spTree>
    <p:extLst>
      <p:ext uri="{BB962C8B-B14F-4D97-AF65-F5344CB8AC3E}">
        <p14:creationId xmlns:p14="http://schemas.microsoft.com/office/powerpoint/2010/main" val="25504238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the element onto the array</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1. Get the </a:t>
            </a:r>
            <a:r>
              <a:rPr lang="en-US" b="1" dirty="0"/>
              <a:t>element value</a:t>
            </a:r>
            <a:r>
              <a:rPr lang="en-US" dirty="0"/>
              <a:t> which needs to be inserted.</a:t>
            </a:r>
          </a:p>
          <a:p>
            <a:pPr marL="0" indent="0">
              <a:buNone/>
            </a:pPr>
            <a:r>
              <a:rPr lang="en-US" dirty="0"/>
              <a:t>2. Get the </a:t>
            </a:r>
            <a:r>
              <a:rPr lang="en-US" b="1" dirty="0"/>
              <a:t>position</a:t>
            </a:r>
            <a:r>
              <a:rPr lang="en-US" dirty="0"/>
              <a:t> value.</a:t>
            </a:r>
          </a:p>
          <a:p>
            <a:pPr marL="0" indent="0">
              <a:buNone/>
            </a:pPr>
            <a:r>
              <a:rPr lang="en-US" dirty="0"/>
              <a:t>3. Check whether the position value is valid or not.</a:t>
            </a:r>
          </a:p>
          <a:p>
            <a:pPr marL="0" indent="0">
              <a:buNone/>
            </a:pPr>
            <a:r>
              <a:rPr lang="en-US" dirty="0"/>
              <a:t>4. If it is </a:t>
            </a:r>
            <a:r>
              <a:rPr lang="en-US" b="1" dirty="0"/>
              <a:t>valid</a:t>
            </a:r>
            <a:r>
              <a:rPr lang="en-US" dirty="0"/>
              <a:t>,</a:t>
            </a:r>
          </a:p>
          <a:p>
            <a:pPr marL="0" indent="0">
              <a:buNone/>
            </a:pPr>
            <a:r>
              <a:rPr lang="en-US" dirty="0"/>
              <a:t>     Shift all the elements from the last index to position index by 1 position to the </a:t>
            </a:r>
            <a:r>
              <a:rPr lang="en-US" b="1" dirty="0"/>
              <a:t>right</a:t>
            </a:r>
            <a:r>
              <a:rPr lang="en-US" dirty="0"/>
              <a:t>.</a:t>
            </a:r>
          </a:p>
          <a:p>
            <a:pPr marL="0" indent="0">
              <a:buNone/>
            </a:pPr>
            <a:r>
              <a:rPr lang="en-US" dirty="0"/>
              <a:t>     insert the new element in </a:t>
            </a:r>
            <a:r>
              <a:rPr lang="en-US" b="1" dirty="0" err="1"/>
              <a:t>arr</a:t>
            </a:r>
            <a:r>
              <a:rPr lang="en-US" b="1" dirty="0"/>
              <a:t>[position]</a:t>
            </a:r>
            <a:endParaRPr lang="en-US" dirty="0"/>
          </a:p>
          <a:p>
            <a:pPr marL="0" indent="0">
              <a:buNone/>
            </a:pPr>
            <a:r>
              <a:rPr lang="en-US" dirty="0"/>
              <a:t>5. Otherwise,</a:t>
            </a:r>
          </a:p>
          <a:p>
            <a:pPr marL="0" indent="0">
              <a:buNone/>
            </a:pPr>
            <a:r>
              <a:rPr lang="en-US" dirty="0"/>
              <a:t>     Invalid Position</a:t>
            </a:r>
          </a:p>
          <a:p>
            <a:pPr marL="0" indent="0">
              <a:buNone/>
            </a:pPr>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632160" y="92880"/>
              <a:ext cx="8427960" cy="5694480"/>
            </p14:xfrm>
          </p:contentPart>
        </mc:Choice>
        <mc:Fallback xmlns="">
          <p:pic>
            <p:nvPicPr>
              <p:cNvPr id="4" name="Ink 3"/>
              <p:cNvPicPr/>
              <p:nvPr/>
            </p:nvPicPr>
            <p:blipFill>
              <a:blip r:embed="rId3"/>
              <a:stretch>
                <a:fillRect/>
              </a:stretch>
            </p:blipFill>
            <p:spPr>
              <a:xfrm>
                <a:off x="621720" y="86400"/>
                <a:ext cx="8447400" cy="5711040"/>
              </a:xfrm>
              <a:prstGeom prst="rect">
                <a:avLst/>
              </a:prstGeom>
            </p:spPr>
          </p:pic>
        </mc:Fallback>
      </mc:AlternateContent>
    </p:spTree>
    <p:extLst>
      <p:ext uri="{BB962C8B-B14F-4D97-AF65-F5344CB8AC3E}">
        <p14:creationId xmlns:p14="http://schemas.microsoft.com/office/powerpoint/2010/main" val="28814707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Deleting the element from the array</a:t>
            </a:r>
            <a:endParaRPr lang="en-IN" dirty="0"/>
          </a:p>
        </p:txBody>
      </p:sp>
      <p:sp>
        <p:nvSpPr>
          <p:cNvPr id="3" name="Content Placeholder 2"/>
          <p:cNvSpPr>
            <a:spLocks noGrp="1"/>
          </p:cNvSpPr>
          <p:nvPr>
            <p:ph idx="1"/>
          </p:nvPr>
        </p:nvSpPr>
        <p:spPr/>
        <p:txBody>
          <a:bodyPr>
            <a:normAutofit/>
          </a:bodyPr>
          <a:lstStyle/>
          <a:p>
            <a:pPr marL="0" indent="0">
              <a:buNone/>
            </a:pPr>
            <a:r>
              <a:rPr lang="en-US" sz="1800" dirty="0"/>
              <a:t>1. Set </a:t>
            </a:r>
            <a:r>
              <a:rPr lang="en-US" sz="1800" b="1" dirty="0"/>
              <a:t>index</a:t>
            </a:r>
            <a:r>
              <a:rPr lang="en-US" sz="1800" dirty="0"/>
              <a:t> value as -1 initially. i.e. </a:t>
            </a:r>
            <a:r>
              <a:rPr lang="en-US" sz="1800" b="1" dirty="0"/>
              <a:t>index = -1</a:t>
            </a:r>
            <a:endParaRPr lang="en-US" sz="1800" dirty="0"/>
          </a:p>
          <a:p>
            <a:pPr marL="0" indent="0">
              <a:buNone/>
            </a:pPr>
            <a:r>
              <a:rPr lang="en-US" sz="1800" dirty="0"/>
              <a:t>2. Get </a:t>
            </a:r>
            <a:r>
              <a:rPr lang="en-US" sz="1800" b="1" dirty="0"/>
              <a:t>key</a:t>
            </a:r>
            <a:r>
              <a:rPr lang="en-US" sz="1800" dirty="0"/>
              <a:t> value from the user which needs to be deleted.</a:t>
            </a:r>
          </a:p>
          <a:p>
            <a:pPr marL="0" indent="0">
              <a:buNone/>
            </a:pPr>
            <a:r>
              <a:rPr lang="en-US" sz="1800" dirty="0"/>
              <a:t>3. Search and store the index of a given key</a:t>
            </a:r>
          </a:p>
          <a:p>
            <a:pPr marL="0" indent="0">
              <a:buNone/>
            </a:pPr>
            <a:r>
              <a:rPr lang="en-US" sz="1800" dirty="0"/>
              <a:t>[index will be -1, if the given key is not present in the array]</a:t>
            </a:r>
          </a:p>
          <a:p>
            <a:pPr marL="0" indent="0">
              <a:buNone/>
            </a:pPr>
            <a:r>
              <a:rPr lang="en-US" sz="1800" dirty="0"/>
              <a:t>4. if index not equal to -1</a:t>
            </a:r>
          </a:p>
          <a:p>
            <a:pPr marL="0" indent="0">
              <a:buNone/>
            </a:pPr>
            <a:r>
              <a:rPr lang="en-US" sz="1800" dirty="0"/>
              <a:t>     Shift all the elements from index + 1 by 1 position to the left.</a:t>
            </a:r>
          </a:p>
          <a:p>
            <a:pPr marL="0" indent="0">
              <a:buNone/>
            </a:pPr>
            <a:r>
              <a:rPr lang="en-US" sz="1800" dirty="0"/>
              <a:t>5. else</a:t>
            </a:r>
          </a:p>
          <a:p>
            <a:pPr marL="0" indent="0">
              <a:buNone/>
            </a:pPr>
            <a:r>
              <a:rPr lang="en-US" sz="1800" dirty="0"/>
              <a:t>     print "Element Not Found"</a:t>
            </a:r>
          </a:p>
          <a:p>
            <a:pPr marL="0" indent="0">
              <a:buNone/>
            </a:pPr>
            <a:endParaRPr lang="en-IN" sz="1800"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657000" y="1983960"/>
              <a:ext cx="7207560" cy="4231080"/>
            </p14:xfrm>
          </p:contentPart>
        </mc:Choice>
        <mc:Fallback xmlns="">
          <p:pic>
            <p:nvPicPr>
              <p:cNvPr id="4" name="Ink 3"/>
              <p:cNvPicPr/>
              <p:nvPr/>
            </p:nvPicPr>
            <p:blipFill>
              <a:blip r:embed="rId3"/>
              <a:stretch>
                <a:fillRect/>
              </a:stretch>
            </p:blipFill>
            <p:spPr>
              <a:xfrm>
                <a:off x="646920" y="1972440"/>
                <a:ext cx="7228800" cy="4253400"/>
              </a:xfrm>
              <a:prstGeom prst="rect">
                <a:avLst/>
              </a:prstGeom>
            </p:spPr>
          </p:pic>
        </mc:Fallback>
      </mc:AlternateContent>
    </p:spTree>
    <p:extLst>
      <p:ext uri="{BB962C8B-B14F-4D97-AF65-F5344CB8AC3E}">
        <p14:creationId xmlns:p14="http://schemas.microsoft.com/office/powerpoint/2010/main" val="776160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20782154"/>
              </p:ext>
            </p:extLst>
          </p:nvPr>
        </p:nvGraphicFramePr>
        <p:xfrm>
          <a:off x="323528" y="1628800"/>
          <a:ext cx="8268019" cy="4383574"/>
        </p:xfrm>
        <a:graphic>
          <a:graphicData uri="http://schemas.openxmlformats.org/drawingml/2006/table">
            <a:tbl>
              <a:tblPr firstRow="1" firstCol="1" bandRow="1">
                <a:tableStyleId>{2D5ABB26-0587-4C30-8999-92F81FD0307C}</a:tableStyleId>
              </a:tblPr>
              <a:tblGrid>
                <a:gridCol w="928992"/>
                <a:gridCol w="7339027"/>
              </a:tblGrid>
              <a:tr h="1158543">
                <a:tc>
                  <a:txBody>
                    <a:bodyPr/>
                    <a:lstStyle/>
                    <a:p>
                      <a:pPr algn="ctr">
                        <a:lnSpc>
                          <a:spcPct val="115000"/>
                        </a:lnSpc>
                        <a:spcAft>
                          <a:spcPts val="0"/>
                        </a:spcAft>
                      </a:pPr>
                      <a:r>
                        <a:rPr lang="en-IN" sz="1600" dirty="0">
                          <a:effectLst/>
                          <a:latin typeface="Times New Roman" pitchFamily="18" charset="0"/>
                          <a:cs typeface="Times New Roman" pitchFamily="18" charset="0"/>
                        </a:rPr>
                        <a:t>1</a:t>
                      </a:r>
                      <a:endParaRPr lang="en-IN" sz="1600" dirty="0">
                        <a:effectLst/>
                        <a:latin typeface="Times New Roman" pitchFamily="18" charset="0"/>
                        <a:ea typeface="Calibri"/>
                        <a:cs typeface="Times New Roman" pitchFamily="18" charset="0"/>
                      </a:endParaRPr>
                    </a:p>
                  </a:txBody>
                  <a:tcPr marL="52451" marR="52451" marT="0" marB="0"/>
                </a:tc>
                <a:tc>
                  <a:txBody>
                    <a:bodyPr/>
                    <a:lstStyle/>
                    <a:p>
                      <a:pPr algn="just">
                        <a:lnSpc>
                          <a:spcPct val="115000"/>
                        </a:lnSpc>
                        <a:spcAft>
                          <a:spcPts val="0"/>
                        </a:spcAft>
                      </a:pPr>
                      <a:r>
                        <a:rPr lang="en-IN" sz="1600" b="1" dirty="0">
                          <a:effectLst/>
                          <a:latin typeface="Times New Roman" pitchFamily="18" charset="0"/>
                          <a:cs typeface="Times New Roman" pitchFamily="18" charset="0"/>
                        </a:rPr>
                        <a:t>Introduction</a:t>
                      </a:r>
                      <a:r>
                        <a:rPr lang="en-IN" sz="1600" dirty="0">
                          <a:effectLst/>
                          <a:latin typeface="Times New Roman" pitchFamily="18" charset="0"/>
                          <a:cs typeface="Times New Roman" pitchFamily="18" charset="0"/>
                        </a:rPr>
                        <a:t>:</a:t>
                      </a:r>
                    </a:p>
                    <a:p>
                      <a:pPr algn="just">
                        <a:lnSpc>
                          <a:spcPct val="115000"/>
                        </a:lnSpc>
                        <a:spcAft>
                          <a:spcPts val="0"/>
                        </a:spcAft>
                      </a:pPr>
                      <a:r>
                        <a:rPr lang="en-IN" sz="1600" dirty="0">
                          <a:effectLst/>
                          <a:latin typeface="Times New Roman" pitchFamily="18" charset="0"/>
                          <a:cs typeface="Times New Roman" pitchFamily="18" charset="0"/>
                        </a:rPr>
                        <a:t>Introduction to data type and data structure. Types of data structure:  primitive &amp; non-primitive, linear &amp; non-linear. Operations on data structures: traversing, searching, inserting, deleting </a:t>
                      </a:r>
                      <a:r>
                        <a:rPr lang="en-IN" sz="1600" dirty="0" err="1">
                          <a:effectLst/>
                          <a:latin typeface="Times New Roman" pitchFamily="18" charset="0"/>
                          <a:cs typeface="Times New Roman" pitchFamily="18" charset="0"/>
                        </a:rPr>
                        <a:t>e.t.c</a:t>
                      </a:r>
                      <a:r>
                        <a:rPr lang="en-IN" sz="1600" dirty="0">
                          <a:effectLst/>
                          <a:latin typeface="Times New Roman" pitchFamily="18" charset="0"/>
                          <a:cs typeface="Times New Roman" pitchFamily="18" charset="0"/>
                        </a:rPr>
                        <a:t>. Algorithms, Complexity analysis – worst case, best case, average case</a:t>
                      </a:r>
                      <a:r>
                        <a:rPr lang="en-IN" sz="1600" dirty="0" smtClean="0">
                          <a:effectLst/>
                          <a:latin typeface="Times New Roman" pitchFamily="18" charset="0"/>
                          <a:cs typeface="Times New Roman" pitchFamily="18" charset="0"/>
                        </a:rPr>
                        <a:t>.</a:t>
                      </a:r>
                    </a:p>
                    <a:p>
                      <a:pPr algn="just">
                        <a:lnSpc>
                          <a:spcPct val="115000"/>
                        </a:lnSpc>
                        <a:spcAft>
                          <a:spcPts val="0"/>
                        </a:spcAft>
                      </a:pPr>
                      <a:endParaRPr lang="en-IN" sz="1600" dirty="0">
                        <a:effectLst/>
                        <a:latin typeface="Times New Roman" pitchFamily="18" charset="0"/>
                        <a:ea typeface="Calibri"/>
                        <a:cs typeface="Times New Roman" pitchFamily="18" charset="0"/>
                      </a:endParaRPr>
                    </a:p>
                  </a:txBody>
                  <a:tcPr marL="52451" marR="52451" marT="0" marB="0"/>
                </a:tc>
              </a:tr>
              <a:tr h="926834">
                <a:tc>
                  <a:txBody>
                    <a:bodyPr/>
                    <a:lstStyle/>
                    <a:p>
                      <a:pPr algn="ctr">
                        <a:lnSpc>
                          <a:spcPct val="115000"/>
                        </a:lnSpc>
                        <a:spcAft>
                          <a:spcPts val="0"/>
                        </a:spcAft>
                      </a:pPr>
                      <a:r>
                        <a:rPr lang="en-IN" sz="1600">
                          <a:effectLst/>
                          <a:latin typeface="Times New Roman" pitchFamily="18" charset="0"/>
                          <a:cs typeface="Times New Roman" pitchFamily="18" charset="0"/>
                        </a:rPr>
                        <a:t>2</a:t>
                      </a:r>
                      <a:endParaRPr lang="en-IN" sz="1600">
                        <a:effectLst/>
                        <a:latin typeface="Times New Roman" pitchFamily="18" charset="0"/>
                        <a:ea typeface="Calibri"/>
                        <a:cs typeface="Times New Roman" pitchFamily="18" charset="0"/>
                      </a:endParaRPr>
                    </a:p>
                  </a:txBody>
                  <a:tcPr marL="52451" marR="52451" marT="0" marB="0"/>
                </a:tc>
                <a:tc>
                  <a:txBody>
                    <a:bodyPr/>
                    <a:lstStyle/>
                    <a:p>
                      <a:pPr algn="just">
                        <a:lnSpc>
                          <a:spcPct val="115000"/>
                        </a:lnSpc>
                        <a:spcAft>
                          <a:spcPts val="0"/>
                        </a:spcAft>
                      </a:pPr>
                      <a:r>
                        <a:rPr lang="en-IN" sz="1600" b="1" dirty="0">
                          <a:effectLst/>
                          <a:latin typeface="Times New Roman" pitchFamily="18" charset="0"/>
                          <a:cs typeface="Times New Roman" pitchFamily="18" charset="0"/>
                        </a:rPr>
                        <a:t>Arrays</a:t>
                      </a:r>
                      <a:r>
                        <a:rPr lang="en-IN" sz="1600" dirty="0">
                          <a:effectLst/>
                          <a:latin typeface="Times New Roman" pitchFamily="18" charset="0"/>
                          <a:cs typeface="Times New Roman" pitchFamily="18" charset="0"/>
                        </a:rPr>
                        <a:t>:</a:t>
                      </a:r>
                    </a:p>
                    <a:p>
                      <a:pPr algn="just">
                        <a:lnSpc>
                          <a:spcPct val="115000"/>
                        </a:lnSpc>
                        <a:spcAft>
                          <a:spcPts val="0"/>
                        </a:spcAft>
                      </a:pPr>
                      <a:r>
                        <a:rPr lang="en-IN" sz="1600" dirty="0">
                          <a:effectLst/>
                          <a:latin typeface="Times New Roman" pitchFamily="18" charset="0"/>
                          <a:cs typeface="Times New Roman" pitchFamily="18" charset="0"/>
                        </a:rPr>
                        <a:t>Introduction to Arrays, Array Representation: Row major order &amp; Column major order, One dimensional and 2D array, Storage structure of arrays, operations on arrays, Sparse </a:t>
                      </a:r>
                      <a:r>
                        <a:rPr lang="en-IN" sz="1600" dirty="0" smtClean="0">
                          <a:effectLst/>
                          <a:latin typeface="Times New Roman" pitchFamily="18" charset="0"/>
                          <a:cs typeface="Times New Roman" pitchFamily="18" charset="0"/>
                        </a:rPr>
                        <a:t>Matrix</a:t>
                      </a:r>
                    </a:p>
                    <a:p>
                      <a:pPr algn="just">
                        <a:lnSpc>
                          <a:spcPct val="115000"/>
                        </a:lnSpc>
                        <a:spcAft>
                          <a:spcPts val="0"/>
                        </a:spcAft>
                      </a:pPr>
                      <a:endParaRPr lang="en-IN" sz="1600" dirty="0">
                        <a:effectLst/>
                        <a:latin typeface="Times New Roman" pitchFamily="18" charset="0"/>
                        <a:ea typeface="Calibri"/>
                        <a:cs typeface="Times New Roman" pitchFamily="18" charset="0"/>
                      </a:endParaRPr>
                    </a:p>
                  </a:txBody>
                  <a:tcPr marL="52451" marR="52451" marT="0" marB="0"/>
                </a:tc>
              </a:tr>
              <a:tr h="1298998">
                <a:tc>
                  <a:txBody>
                    <a:bodyPr/>
                    <a:lstStyle/>
                    <a:p>
                      <a:pPr algn="ctr">
                        <a:lnSpc>
                          <a:spcPct val="115000"/>
                        </a:lnSpc>
                        <a:spcAft>
                          <a:spcPts val="0"/>
                        </a:spcAft>
                      </a:pPr>
                      <a:r>
                        <a:rPr lang="en-IN" sz="1600">
                          <a:effectLst/>
                          <a:latin typeface="Times New Roman" pitchFamily="18" charset="0"/>
                          <a:cs typeface="Times New Roman" pitchFamily="18" charset="0"/>
                        </a:rPr>
                        <a:t>3</a:t>
                      </a:r>
                      <a:endParaRPr lang="en-IN" sz="1600">
                        <a:effectLst/>
                        <a:latin typeface="Times New Roman" pitchFamily="18" charset="0"/>
                        <a:ea typeface="Calibri"/>
                        <a:cs typeface="Times New Roman" pitchFamily="18" charset="0"/>
                      </a:endParaRPr>
                    </a:p>
                  </a:txBody>
                  <a:tcPr marL="52451" marR="52451" marT="0" marB="0"/>
                </a:tc>
                <a:tc>
                  <a:txBody>
                    <a:bodyPr/>
                    <a:lstStyle/>
                    <a:p>
                      <a:pPr algn="just">
                        <a:lnSpc>
                          <a:spcPct val="115000"/>
                        </a:lnSpc>
                        <a:spcAft>
                          <a:spcPts val="0"/>
                        </a:spcAft>
                      </a:pPr>
                      <a:r>
                        <a:rPr lang="en-IN" sz="1600" b="1" dirty="0">
                          <a:effectLst/>
                          <a:latin typeface="Times New Roman" pitchFamily="18" charset="0"/>
                          <a:cs typeface="Times New Roman" pitchFamily="18" charset="0"/>
                        </a:rPr>
                        <a:t>Sorting and Searching:</a:t>
                      </a:r>
                    </a:p>
                    <a:p>
                      <a:pPr algn="just">
                        <a:lnSpc>
                          <a:spcPct val="115000"/>
                        </a:lnSpc>
                        <a:spcAft>
                          <a:spcPts val="0"/>
                        </a:spcAft>
                      </a:pPr>
                      <a:r>
                        <a:rPr lang="en-IN" sz="1600" dirty="0">
                          <a:effectLst/>
                          <a:latin typeface="Times New Roman" pitchFamily="18" charset="0"/>
                          <a:cs typeface="Times New Roman" pitchFamily="18" charset="0"/>
                        </a:rPr>
                        <a:t>Introduction, Classification of Sorting, Types: Bubble sort, Selection sort, Insertion sort, Quick Sort, Merge Sort, Radix sort.</a:t>
                      </a:r>
                    </a:p>
                    <a:p>
                      <a:pPr algn="just">
                        <a:lnSpc>
                          <a:spcPct val="115000"/>
                        </a:lnSpc>
                        <a:spcAft>
                          <a:spcPts val="0"/>
                        </a:spcAft>
                      </a:pPr>
                      <a:r>
                        <a:rPr lang="en-IN" sz="1600" dirty="0">
                          <a:effectLst/>
                          <a:latin typeface="Times New Roman" pitchFamily="18" charset="0"/>
                          <a:cs typeface="Times New Roman" pitchFamily="18" charset="0"/>
                        </a:rPr>
                        <a:t>Searching: Linear or sequential search, Binary search</a:t>
                      </a:r>
                      <a:endParaRPr lang="en-IN" sz="1600" dirty="0">
                        <a:effectLst/>
                        <a:latin typeface="Times New Roman" pitchFamily="18" charset="0"/>
                        <a:ea typeface="Calibri"/>
                        <a:cs typeface="Times New Roman" pitchFamily="18" charset="0"/>
                      </a:endParaRPr>
                    </a:p>
                  </a:txBody>
                  <a:tcPr marL="52451" marR="52451" marT="0" marB="0"/>
                </a:tc>
              </a:tr>
            </a:tbl>
          </a:graphicData>
        </a:graphic>
      </p:graphicFrame>
    </p:spTree>
    <p:extLst>
      <p:ext uri="{BB962C8B-B14F-4D97-AF65-F5344CB8AC3E}">
        <p14:creationId xmlns:p14="http://schemas.microsoft.com/office/powerpoint/2010/main" val="22973083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 Array</a:t>
            </a:r>
            <a:endParaRPr lang="en-IN" dirty="0"/>
          </a:p>
        </p:txBody>
      </p:sp>
      <p:sp>
        <p:nvSpPr>
          <p:cNvPr id="3" name="Content Placeholder 2"/>
          <p:cNvSpPr>
            <a:spLocks noGrp="1"/>
          </p:cNvSpPr>
          <p:nvPr>
            <p:ph idx="1"/>
          </p:nvPr>
        </p:nvSpPr>
        <p:spPr/>
        <p:txBody>
          <a:bodyPr/>
          <a:lstStyle/>
          <a:p>
            <a:r>
              <a:rPr lang="en-US" dirty="0" smtClean="0"/>
              <a:t>If we </a:t>
            </a:r>
            <a:r>
              <a:rPr lang="en-US" dirty="0"/>
              <a:t>want to store data as a tabular form, like a table with rows and columns, </a:t>
            </a:r>
            <a:r>
              <a:rPr lang="en-US" dirty="0" smtClean="0"/>
              <a:t>we use </a:t>
            </a:r>
            <a:r>
              <a:rPr lang="en-US" b="1" dirty="0" smtClean="0"/>
              <a:t>multidimensional arrays</a:t>
            </a:r>
            <a:r>
              <a:rPr lang="en-US" dirty="0"/>
              <a:t>.</a:t>
            </a:r>
            <a:endParaRPr lang="en-IN" dirty="0" smtClean="0"/>
          </a:p>
          <a:p>
            <a:r>
              <a:rPr lang="en-IN" dirty="0" err="1" smtClean="0"/>
              <a:t>int</a:t>
            </a:r>
            <a:r>
              <a:rPr lang="en-IN" dirty="0"/>
              <a:t> a</a:t>
            </a:r>
            <a:r>
              <a:rPr lang="en-IN" dirty="0" smtClean="0"/>
              <a:t>[2][</a:t>
            </a:r>
            <a:r>
              <a:rPr lang="en-IN" dirty="0"/>
              <a:t>3] = { {1, 4, 2}, {3, 6, 8} };</a:t>
            </a:r>
            <a:br>
              <a:rPr lang="en-IN" dirty="0"/>
            </a:br>
            <a:endParaRPr lang="en-IN" dirty="0"/>
          </a:p>
          <a:p>
            <a:pPr marL="0" indent="0">
              <a:buNone/>
            </a:pPr>
            <a:r>
              <a:rPr lang="en-IN" dirty="0"/>
              <a:t/>
            </a:r>
            <a:br>
              <a:rPr lang="en-IN" dirty="0"/>
            </a:br>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70920" y="3738600"/>
              <a:ext cx="8771040" cy="1293120"/>
            </p14:xfrm>
          </p:contentPart>
        </mc:Choice>
        <mc:Fallback xmlns="">
          <p:pic>
            <p:nvPicPr>
              <p:cNvPr id="4" name="Ink 3"/>
              <p:cNvPicPr/>
              <p:nvPr/>
            </p:nvPicPr>
            <p:blipFill>
              <a:blip r:embed="rId3"/>
              <a:stretch>
                <a:fillRect/>
              </a:stretch>
            </p:blipFill>
            <p:spPr>
              <a:xfrm>
                <a:off x="61560" y="3730680"/>
                <a:ext cx="8792640" cy="1311120"/>
              </a:xfrm>
              <a:prstGeom prst="rect">
                <a:avLst/>
              </a:prstGeom>
            </p:spPr>
          </p:pic>
        </mc:Fallback>
      </mc:AlternateContent>
    </p:spTree>
    <p:extLst>
      <p:ext uri="{BB962C8B-B14F-4D97-AF65-F5344CB8AC3E}">
        <p14:creationId xmlns:p14="http://schemas.microsoft.com/office/powerpoint/2010/main" val="8756067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4000" b="1" dirty="0"/>
              <a:t>Row Major Order </a:t>
            </a:r>
            <a:r>
              <a:rPr lang="en-US" sz="4000" b="1" dirty="0" smtClean="0"/>
              <a:t>representation</a:t>
            </a:r>
            <a:endParaRPr lang="en-IN" sz="4000" dirty="0"/>
          </a:p>
        </p:txBody>
      </p:sp>
      <p:sp>
        <p:nvSpPr>
          <p:cNvPr id="3" name="Content Placeholder 2"/>
          <p:cNvSpPr>
            <a:spLocks noGrp="1"/>
          </p:cNvSpPr>
          <p:nvPr>
            <p:ph idx="1"/>
          </p:nvPr>
        </p:nvSpPr>
        <p:spPr/>
        <p:txBody>
          <a:bodyPr>
            <a:normAutofit/>
          </a:bodyPr>
          <a:lstStyle/>
          <a:p>
            <a:r>
              <a:rPr lang="en-US" sz="2400" dirty="0"/>
              <a:t>In </a:t>
            </a:r>
            <a:r>
              <a:rPr lang="en-US" sz="2400" dirty="0" smtClean="0"/>
              <a:t>the Row </a:t>
            </a:r>
            <a:r>
              <a:rPr lang="en-US" sz="2400" dirty="0"/>
              <a:t>Major Order </a:t>
            </a:r>
            <a:r>
              <a:rPr lang="en-US" sz="2400" dirty="0" smtClean="0"/>
              <a:t>elements </a:t>
            </a:r>
            <a:r>
              <a:rPr lang="en-US" sz="2400" dirty="0"/>
              <a:t>of an array are stored in a Row-Wise fashion</a:t>
            </a:r>
            <a:r>
              <a:rPr lang="en-US" sz="2400" dirty="0" smtClean="0"/>
              <a:t>.</a:t>
            </a:r>
          </a:p>
          <a:p>
            <a:r>
              <a:rPr lang="en-US" sz="2400" dirty="0" smtClean="0"/>
              <a:t>Row </a:t>
            </a:r>
            <a:r>
              <a:rPr lang="en-US" sz="2400" dirty="0"/>
              <a:t>major ordering assigns successive elements, moving across the rows and then down the next row, to successive memory locations.</a:t>
            </a:r>
            <a:endParaRPr lang="en-IN" sz="2400"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549000" y="3578760"/>
              <a:ext cx="8483760" cy="2889000"/>
            </p14:xfrm>
          </p:contentPart>
        </mc:Choice>
        <mc:Fallback xmlns="">
          <p:pic>
            <p:nvPicPr>
              <p:cNvPr id="4" name="Ink 3"/>
              <p:cNvPicPr/>
              <p:nvPr/>
            </p:nvPicPr>
            <p:blipFill>
              <a:blip r:embed="rId3"/>
              <a:stretch>
                <a:fillRect/>
              </a:stretch>
            </p:blipFill>
            <p:spPr>
              <a:xfrm>
                <a:off x="537480" y="3568320"/>
                <a:ext cx="8505360" cy="2909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1473840" y="4470480"/>
              <a:ext cx="1778040" cy="613800"/>
            </p14:xfrm>
          </p:contentPart>
        </mc:Choice>
        <mc:Fallback xmlns="">
          <p:pic>
            <p:nvPicPr>
              <p:cNvPr id="5" name="Ink 4"/>
              <p:cNvPicPr/>
              <p:nvPr/>
            </p:nvPicPr>
            <p:blipFill>
              <a:blip r:embed="rId5"/>
              <a:stretch>
                <a:fillRect/>
              </a:stretch>
            </p:blipFill>
            <p:spPr>
              <a:xfrm>
                <a:off x="1463760" y="4459680"/>
                <a:ext cx="1798560" cy="634680"/>
              </a:xfrm>
              <a:prstGeom prst="rect">
                <a:avLst/>
              </a:prstGeom>
            </p:spPr>
          </p:pic>
        </mc:Fallback>
      </mc:AlternateContent>
    </p:spTree>
    <p:extLst>
      <p:ext uri="{BB962C8B-B14F-4D97-AF65-F5344CB8AC3E}">
        <p14:creationId xmlns:p14="http://schemas.microsoft.com/office/powerpoint/2010/main" val="34559337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i="1" dirty="0"/>
              <a:t>Address of </a:t>
            </a:r>
            <a:r>
              <a:rPr lang="en-US" sz="2800" b="1" i="1" dirty="0" smtClean="0"/>
              <a:t>A[i][</a:t>
            </a:r>
            <a:r>
              <a:rPr lang="en-US" sz="2800" b="1" i="1" dirty="0"/>
              <a:t>j</a:t>
            </a:r>
            <a:r>
              <a:rPr lang="en-US" sz="2800" b="1" i="1" dirty="0" smtClean="0"/>
              <a:t>] </a:t>
            </a:r>
            <a:r>
              <a:rPr lang="en-US" sz="2800" b="1" i="1" dirty="0"/>
              <a:t>= B + W * </a:t>
            </a:r>
            <a:r>
              <a:rPr lang="en-US" sz="2800" b="1" i="1" dirty="0" smtClean="0"/>
              <a:t>((i </a:t>
            </a:r>
            <a:r>
              <a:rPr lang="en-US" sz="2800" b="1" i="1" dirty="0"/>
              <a:t>– LR) * N + </a:t>
            </a:r>
            <a:r>
              <a:rPr lang="en-US" sz="2800" b="1" i="1" dirty="0" smtClean="0"/>
              <a:t>(j– </a:t>
            </a:r>
            <a:r>
              <a:rPr lang="en-US" sz="2800" b="1" i="1" dirty="0"/>
              <a:t>LC))</a:t>
            </a:r>
            <a:endParaRPr lang="en-IN" sz="2800" dirty="0"/>
          </a:p>
        </p:txBody>
      </p:sp>
      <p:sp>
        <p:nvSpPr>
          <p:cNvPr id="3" name="Content Placeholder 2"/>
          <p:cNvSpPr>
            <a:spLocks noGrp="1"/>
          </p:cNvSpPr>
          <p:nvPr>
            <p:ph idx="1"/>
          </p:nvPr>
        </p:nvSpPr>
        <p:spPr/>
        <p:txBody>
          <a:bodyPr>
            <a:noAutofit/>
          </a:bodyPr>
          <a:lstStyle/>
          <a:p>
            <a:pPr marL="0" indent="0" fontAlgn="base">
              <a:buNone/>
            </a:pPr>
            <a:r>
              <a:rPr lang="en-US" sz="2000" dirty="0"/>
              <a:t>i</a:t>
            </a:r>
            <a:r>
              <a:rPr lang="en-US" sz="2000" dirty="0" smtClean="0"/>
              <a:t> </a:t>
            </a:r>
            <a:r>
              <a:rPr lang="en-US" sz="2000" dirty="0"/>
              <a:t>= Row Subset of an element whose address to be found, </a:t>
            </a:r>
            <a:br>
              <a:rPr lang="en-US" sz="2000" dirty="0"/>
            </a:br>
            <a:r>
              <a:rPr lang="en-US" sz="2000" dirty="0" smtClean="0"/>
              <a:t>j </a:t>
            </a:r>
            <a:r>
              <a:rPr lang="en-US" sz="2000" dirty="0"/>
              <a:t>= Column Subset of an element whose address to be found, </a:t>
            </a:r>
            <a:br>
              <a:rPr lang="en-US" sz="2000" dirty="0"/>
            </a:br>
            <a:r>
              <a:rPr lang="en-US" sz="2000" dirty="0"/>
              <a:t>B = Base address, </a:t>
            </a:r>
            <a:br>
              <a:rPr lang="en-US" sz="2000" dirty="0"/>
            </a:br>
            <a:r>
              <a:rPr lang="en-US" sz="2000" dirty="0"/>
              <a:t>W = Storage size of one element store in an array(in byte), </a:t>
            </a:r>
            <a:br>
              <a:rPr lang="en-US" sz="2000" dirty="0"/>
            </a:br>
            <a:r>
              <a:rPr lang="en-US" sz="2000" dirty="0"/>
              <a:t>LR = Lower Limit of row/start row index of the matrix(If not given assume it as zero), </a:t>
            </a:r>
            <a:br>
              <a:rPr lang="en-US" sz="2000" dirty="0"/>
            </a:br>
            <a:r>
              <a:rPr lang="en-US" sz="2000" dirty="0"/>
              <a:t>LC = Lower Limit of column/start column index of the matrix(If not given assume it as zero), </a:t>
            </a:r>
            <a:br>
              <a:rPr lang="en-US" sz="2000" dirty="0"/>
            </a:br>
            <a:r>
              <a:rPr lang="en-US" sz="2000" dirty="0"/>
              <a:t>N = Number of column given in the matrix.</a:t>
            </a:r>
          </a:p>
          <a:p>
            <a:pPr marL="0" indent="0">
              <a:buNone/>
            </a:pPr>
            <a:r>
              <a:rPr lang="en-US" sz="2000" b="1" dirty="0" err="1" smtClean="0"/>
              <a:t>Que</a:t>
            </a:r>
            <a:r>
              <a:rPr lang="en-US" sz="2000" b="1" dirty="0" smtClean="0"/>
              <a:t>: Given </a:t>
            </a:r>
            <a:r>
              <a:rPr lang="en-US" sz="2000" b="1" dirty="0"/>
              <a:t>an array, </a:t>
            </a:r>
            <a:r>
              <a:rPr lang="en-US" sz="2000" b="1" dirty="0" err="1" smtClean="0"/>
              <a:t>arr</a:t>
            </a:r>
            <a:r>
              <a:rPr lang="en-US" sz="2000" b="1" dirty="0" smtClean="0"/>
              <a:t>[0………</a:t>
            </a:r>
            <a:r>
              <a:rPr lang="en-US" sz="2000" b="1" dirty="0"/>
              <a:t>10</a:t>
            </a:r>
            <a:r>
              <a:rPr lang="en-US" sz="2000" b="1" dirty="0" smtClean="0"/>
              <a:t>][0………</a:t>
            </a:r>
            <a:r>
              <a:rPr lang="en-US" sz="2000" b="1" dirty="0"/>
              <a:t>15] with base value 100 and the size of each element is </a:t>
            </a:r>
            <a:r>
              <a:rPr lang="en-US" sz="2000" b="1" dirty="0" smtClean="0"/>
              <a:t>2 </a:t>
            </a:r>
            <a:r>
              <a:rPr lang="en-US" sz="2000" b="1" dirty="0"/>
              <a:t>Byte in memory. Find the address of </a:t>
            </a:r>
            <a:r>
              <a:rPr lang="en-US" sz="2000" b="1" dirty="0" err="1"/>
              <a:t>arr</a:t>
            </a:r>
            <a:r>
              <a:rPr lang="en-US" sz="2000" b="1" dirty="0"/>
              <a:t>[8][6] with the help of row-major order.</a:t>
            </a:r>
            <a:endParaRPr lang="en-IN" sz="2000" b="1"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469080" y="417600"/>
              <a:ext cx="7881480" cy="6275880"/>
            </p14:xfrm>
          </p:contentPart>
        </mc:Choice>
        <mc:Fallback xmlns="">
          <p:pic>
            <p:nvPicPr>
              <p:cNvPr id="4" name="Ink 3"/>
              <p:cNvPicPr/>
              <p:nvPr/>
            </p:nvPicPr>
            <p:blipFill>
              <a:blip r:embed="rId3"/>
              <a:stretch>
                <a:fillRect/>
              </a:stretch>
            </p:blipFill>
            <p:spPr>
              <a:xfrm>
                <a:off x="458280" y="410040"/>
                <a:ext cx="7904880" cy="6293520"/>
              </a:xfrm>
              <a:prstGeom prst="rect">
                <a:avLst/>
              </a:prstGeom>
            </p:spPr>
          </p:pic>
        </mc:Fallback>
      </mc:AlternateContent>
    </p:spTree>
    <p:extLst>
      <p:ext uri="{BB962C8B-B14F-4D97-AF65-F5344CB8AC3E}">
        <p14:creationId xmlns:p14="http://schemas.microsoft.com/office/powerpoint/2010/main" val="38412298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Column Major </a:t>
            </a:r>
            <a:r>
              <a:rPr lang="en-US" sz="3600" b="1" dirty="0" smtClean="0"/>
              <a:t>Order Representation</a:t>
            </a:r>
            <a:endParaRPr lang="en-IN" sz="3600" dirty="0"/>
          </a:p>
        </p:txBody>
      </p:sp>
      <p:sp>
        <p:nvSpPr>
          <p:cNvPr id="3" name="Content Placeholder 2"/>
          <p:cNvSpPr>
            <a:spLocks noGrp="1"/>
          </p:cNvSpPr>
          <p:nvPr>
            <p:ph idx="1"/>
          </p:nvPr>
        </p:nvSpPr>
        <p:spPr/>
        <p:txBody>
          <a:bodyPr>
            <a:normAutofit/>
          </a:bodyPr>
          <a:lstStyle/>
          <a:p>
            <a:r>
              <a:rPr lang="en-US" sz="2000" dirty="0"/>
              <a:t>If elements of an array are stored in a column-major fashion means moving across the column and then to the next column then it’s in column-major order. </a:t>
            </a:r>
            <a:endParaRPr lang="en-US" sz="2000" dirty="0" smtClean="0"/>
          </a:p>
          <a:p>
            <a:r>
              <a:rPr lang="en-US" sz="2000" dirty="0"/>
              <a:t>To find the address of the element using column-major order use the following formula: </a:t>
            </a:r>
            <a:endParaRPr lang="en-US" sz="2000" dirty="0" smtClean="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694440" y="3805560"/>
              <a:ext cx="8449200" cy="2621880"/>
            </p14:xfrm>
          </p:contentPart>
        </mc:Choice>
        <mc:Fallback xmlns="">
          <p:pic>
            <p:nvPicPr>
              <p:cNvPr id="4" name="Ink 3"/>
              <p:cNvPicPr/>
              <p:nvPr/>
            </p:nvPicPr>
            <p:blipFill>
              <a:blip r:embed="rId3"/>
              <a:stretch>
                <a:fillRect/>
              </a:stretch>
            </p:blipFill>
            <p:spPr>
              <a:xfrm>
                <a:off x="685800" y="3794040"/>
                <a:ext cx="8468640" cy="2643120"/>
              </a:xfrm>
              <a:prstGeom prst="rect">
                <a:avLst/>
              </a:prstGeom>
            </p:spPr>
          </p:pic>
        </mc:Fallback>
      </mc:AlternateContent>
    </p:spTree>
    <p:extLst>
      <p:ext uri="{BB962C8B-B14F-4D97-AF65-F5344CB8AC3E}">
        <p14:creationId xmlns:p14="http://schemas.microsoft.com/office/powerpoint/2010/main" val="22874109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i="1" dirty="0"/>
              <a:t>Address of A[I][J] = B + W * ((I – LR) </a:t>
            </a:r>
            <a:r>
              <a:rPr lang="en-US" sz="2800" b="1" i="1" dirty="0" smtClean="0"/>
              <a:t>+N* </a:t>
            </a:r>
            <a:r>
              <a:rPr lang="en-US" sz="2800" b="1" i="1" dirty="0"/>
              <a:t>(J – LC)) </a:t>
            </a:r>
            <a:endParaRPr lang="en-IN" sz="2800" b="1" dirty="0"/>
          </a:p>
        </p:txBody>
      </p:sp>
      <p:sp>
        <p:nvSpPr>
          <p:cNvPr id="3" name="Content Placeholder 2"/>
          <p:cNvSpPr>
            <a:spLocks noGrp="1"/>
          </p:cNvSpPr>
          <p:nvPr>
            <p:ph idx="1"/>
          </p:nvPr>
        </p:nvSpPr>
        <p:spPr/>
        <p:txBody>
          <a:bodyPr>
            <a:noAutofit/>
          </a:bodyPr>
          <a:lstStyle/>
          <a:p>
            <a:r>
              <a:rPr lang="en-US" sz="2000" dirty="0"/>
              <a:t>I = Row Subset of an element whose address to be found, </a:t>
            </a:r>
            <a:br>
              <a:rPr lang="en-US" sz="2000" dirty="0"/>
            </a:br>
            <a:r>
              <a:rPr lang="en-US" sz="2000" dirty="0"/>
              <a:t>J = Column Subset of an element whose address to be found, </a:t>
            </a:r>
            <a:br>
              <a:rPr lang="en-US" sz="2000" dirty="0"/>
            </a:br>
            <a:r>
              <a:rPr lang="en-US" sz="2000" dirty="0"/>
              <a:t>B = Base address, </a:t>
            </a:r>
            <a:br>
              <a:rPr lang="en-US" sz="2000" dirty="0"/>
            </a:br>
            <a:r>
              <a:rPr lang="en-US" sz="2000" dirty="0"/>
              <a:t>W = Storage size of one element store in any array(in byte), </a:t>
            </a:r>
            <a:br>
              <a:rPr lang="en-US" sz="2000" dirty="0"/>
            </a:br>
            <a:r>
              <a:rPr lang="en-US" sz="2000" dirty="0"/>
              <a:t>LR = Lower Limit of row/start row index of matrix(If not given assume it as zero), </a:t>
            </a:r>
            <a:br>
              <a:rPr lang="en-US" sz="2000" dirty="0"/>
            </a:br>
            <a:r>
              <a:rPr lang="en-US" sz="2000" dirty="0"/>
              <a:t>LC = Lower Limit of column/start column index of matrix(If not given assume it as zero), </a:t>
            </a:r>
            <a:br>
              <a:rPr lang="en-US" sz="2000" dirty="0"/>
            </a:br>
            <a:r>
              <a:rPr lang="en-US" sz="2000" dirty="0"/>
              <a:t>M = Number of rows </a:t>
            </a:r>
            <a:r>
              <a:rPr lang="en-US" sz="2000" dirty="0" smtClean="0"/>
              <a:t>given </a:t>
            </a:r>
            <a:r>
              <a:rPr lang="en-US" sz="2000" dirty="0"/>
              <a:t>in the matrix</a:t>
            </a:r>
            <a:r>
              <a:rPr lang="en-US" sz="2000" dirty="0" smtClean="0"/>
              <a:t>.</a:t>
            </a:r>
          </a:p>
          <a:p>
            <a:pPr algn="just"/>
            <a:r>
              <a:rPr lang="en-US" sz="2000" b="1" dirty="0"/>
              <a:t>Given an array </a:t>
            </a:r>
            <a:r>
              <a:rPr lang="en-US" sz="2000" b="1" dirty="0" err="1"/>
              <a:t>arr</a:t>
            </a:r>
            <a:r>
              <a:rPr lang="en-US" sz="2000" b="1" dirty="0"/>
              <a:t>[1………10][1………15] with a base value of 100 and the size of each element is 1 Byte in memory find the address of </a:t>
            </a:r>
            <a:r>
              <a:rPr lang="en-US" sz="2000" b="1" dirty="0" err="1"/>
              <a:t>arr</a:t>
            </a:r>
            <a:r>
              <a:rPr lang="en-US" sz="2000" b="1" dirty="0"/>
              <a:t>[8][6] with the help of column-major order.</a:t>
            </a:r>
            <a:endParaRPr lang="en-IN" sz="2000" b="1"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561240" y="4410000"/>
              <a:ext cx="8251200" cy="2444760"/>
            </p14:xfrm>
          </p:contentPart>
        </mc:Choice>
        <mc:Fallback xmlns="">
          <p:pic>
            <p:nvPicPr>
              <p:cNvPr id="4" name="Ink 3"/>
              <p:cNvPicPr/>
              <p:nvPr/>
            </p:nvPicPr>
            <p:blipFill>
              <a:blip r:embed="rId3"/>
              <a:stretch>
                <a:fillRect/>
              </a:stretch>
            </p:blipFill>
            <p:spPr>
              <a:xfrm>
                <a:off x="549720" y="4407480"/>
                <a:ext cx="8274240" cy="2457720"/>
              </a:xfrm>
              <a:prstGeom prst="rect">
                <a:avLst/>
              </a:prstGeom>
            </p:spPr>
          </p:pic>
        </mc:Fallback>
      </mc:AlternateContent>
    </p:spTree>
    <p:extLst>
      <p:ext uri="{BB962C8B-B14F-4D97-AF65-F5344CB8AC3E}">
        <p14:creationId xmlns:p14="http://schemas.microsoft.com/office/powerpoint/2010/main" val="23970571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Given the base address of an array </a:t>
            </a:r>
            <a:r>
              <a:rPr lang="en-US" sz="2800" b="1" dirty="0"/>
              <a:t>A[1300 ………… 1900]</a:t>
            </a:r>
            <a:r>
              <a:rPr lang="en-US" sz="2800" dirty="0"/>
              <a:t> as </a:t>
            </a:r>
            <a:r>
              <a:rPr lang="en-US" sz="2800" b="1" dirty="0" smtClean="0"/>
              <a:t>1020</a:t>
            </a:r>
            <a:r>
              <a:rPr lang="en-US" sz="2800" dirty="0"/>
              <a:t> and the size of each element is 2 bytes in the memory, find the address of </a:t>
            </a:r>
            <a:r>
              <a:rPr lang="en-US" sz="2800" b="1" dirty="0"/>
              <a:t>A[1700].</a:t>
            </a:r>
            <a:r>
              <a:rPr lang="en-US" sz="2800" dirty="0"/>
              <a:t>  </a:t>
            </a:r>
            <a:endParaRPr lang="en-IN" sz="2800"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527840" y="1866600"/>
              <a:ext cx="5591520" cy="1990080"/>
            </p14:xfrm>
          </p:contentPart>
        </mc:Choice>
        <mc:Fallback xmlns="">
          <p:pic>
            <p:nvPicPr>
              <p:cNvPr id="4" name="Ink 3"/>
              <p:cNvPicPr/>
              <p:nvPr/>
            </p:nvPicPr>
            <p:blipFill>
              <a:blip r:embed="rId3"/>
              <a:stretch>
                <a:fillRect/>
              </a:stretch>
            </p:blipFill>
            <p:spPr>
              <a:xfrm>
                <a:off x="1519560" y="1857960"/>
                <a:ext cx="5610240" cy="2005200"/>
              </a:xfrm>
              <a:prstGeom prst="rect">
                <a:avLst/>
              </a:prstGeom>
            </p:spPr>
          </p:pic>
        </mc:Fallback>
      </mc:AlternateContent>
    </p:spTree>
    <p:extLst>
      <p:ext uri="{BB962C8B-B14F-4D97-AF65-F5344CB8AC3E}">
        <p14:creationId xmlns:p14="http://schemas.microsoft.com/office/powerpoint/2010/main" val="4759562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t>Given the base address of an array </a:t>
            </a:r>
            <a:r>
              <a:rPr lang="en-US" sz="2400" b="1" dirty="0"/>
              <a:t>A[1300 ………… 1900]</a:t>
            </a:r>
            <a:r>
              <a:rPr lang="en-US" sz="2400" dirty="0"/>
              <a:t> as </a:t>
            </a:r>
            <a:r>
              <a:rPr lang="en-US" sz="2400" b="1" dirty="0"/>
              <a:t>1020</a:t>
            </a:r>
            <a:r>
              <a:rPr lang="en-US" sz="2400" dirty="0"/>
              <a:t> and the size of each element is 2 bytes in the memory, find the address of </a:t>
            </a:r>
            <a:r>
              <a:rPr lang="en-US" sz="2400" b="1" dirty="0"/>
              <a:t>A[1700</a:t>
            </a:r>
            <a:r>
              <a:rPr lang="en-US" sz="2400" b="1" dirty="0" smtClean="0"/>
              <a:t>] </a:t>
            </a:r>
            <a:r>
              <a:rPr lang="en-US" sz="2400" dirty="0" smtClean="0"/>
              <a:t>using row major order representation</a:t>
            </a:r>
            <a:r>
              <a:rPr lang="en-US" sz="2400" b="1" dirty="0" smtClean="0"/>
              <a:t>.</a:t>
            </a:r>
            <a:r>
              <a:rPr lang="en-US" sz="2400" dirty="0"/>
              <a:t>  </a:t>
            </a:r>
            <a:endParaRPr lang="en-IN" sz="2400" dirty="0"/>
          </a:p>
        </p:txBody>
      </p:sp>
    </p:spTree>
    <p:extLst>
      <p:ext uri="{BB962C8B-B14F-4D97-AF65-F5344CB8AC3E}">
        <p14:creationId xmlns:p14="http://schemas.microsoft.com/office/powerpoint/2010/main" val="28260468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Sparse Matrix</a:t>
            </a:r>
            <a:endParaRPr lang="en-IN" dirty="0"/>
          </a:p>
        </p:txBody>
      </p:sp>
      <p:sp>
        <p:nvSpPr>
          <p:cNvPr id="3" name="Content Placeholder 2"/>
          <p:cNvSpPr>
            <a:spLocks noGrp="1"/>
          </p:cNvSpPr>
          <p:nvPr>
            <p:ph idx="1"/>
          </p:nvPr>
        </p:nvSpPr>
        <p:spPr/>
        <p:txBody>
          <a:bodyPr>
            <a:normAutofit/>
          </a:bodyPr>
          <a:lstStyle/>
          <a:p>
            <a:r>
              <a:rPr lang="en-US" sz="2400" dirty="0"/>
              <a:t>If most of the elements of the matrix have </a:t>
            </a:r>
            <a:r>
              <a:rPr lang="en-US" sz="2400" b="1" dirty="0"/>
              <a:t>0 value</a:t>
            </a:r>
            <a:r>
              <a:rPr lang="en-US" sz="2400" dirty="0"/>
              <a:t>, then it is called a sparse matrix</a:t>
            </a:r>
            <a:r>
              <a:rPr lang="en-US" sz="2400" dirty="0" smtClean="0"/>
              <a:t>.</a:t>
            </a:r>
          </a:p>
          <a:p>
            <a:endParaRPr lang="en-US" sz="2400" dirty="0"/>
          </a:p>
          <a:p>
            <a:endParaRPr lang="en-US" sz="2400" dirty="0" smtClean="0"/>
          </a:p>
          <a:p>
            <a:endParaRPr lang="en-US" sz="2400" dirty="0"/>
          </a:p>
          <a:p>
            <a:endParaRPr lang="en-US" sz="2400" dirty="0" smtClean="0"/>
          </a:p>
          <a:p>
            <a:pPr fontAlgn="base"/>
            <a:r>
              <a:rPr lang="en-US" sz="2400" dirty="0"/>
              <a:t>Sparse Matrix Representations can be done in many ways following are two common representations: </a:t>
            </a:r>
          </a:p>
          <a:p>
            <a:pPr fontAlgn="base"/>
            <a:r>
              <a:rPr lang="en-US" sz="2400" dirty="0"/>
              <a:t>Array representation</a:t>
            </a:r>
          </a:p>
          <a:p>
            <a:pPr fontAlgn="base"/>
            <a:r>
              <a:rPr lang="en-US" sz="2400" dirty="0"/>
              <a:t>Linked list representation</a:t>
            </a:r>
          </a:p>
          <a:p>
            <a:endParaRPr lang="en-IN" sz="2400"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486360" y="2146680"/>
              <a:ext cx="7958160" cy="1606680"/>
            </p14:xfrm>
          </p:contentPart>
        </mc:Choice>
        <mc:Fallback xmlns="">
          <p:pic>
            <p:nvPicPr>
              <p:cNvPr id="4" name="Ink 3"/>
              <p:cNvPicPr/>
              <p:nvPr/>
            </p:nvPicPr>
            <p:blipFill>
              <a:blip r:embed="rId3"/>
              <a:stretch>
                <a:fillRect/>
              </a:stretch>
            </p:blipFill>
            <p:spPr>
              <a:xfrm>
                <a:off x="477360" y="2137320"/>
                <a:ext cx="7970760" cy="1625040"/>
              </a:xfrm>
              <a:prstGeom prst="rect">
                <a:avLst/>
              </a:prstGeom>
            </p:spPr>
          </p:pic>
        </mc:Fallback>
      </mc:AlternateContent>
    </p:spTree>
    <p:extLst>
      <p:ext uri="{BB962C8B-B14F-4D97-AF65-F5344CB8AC3E}">
        <p14:creationId xmlns:p14="http://schemas.microsoft.com/office/powerpoint/2010/main" val="42374590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Using Arrays</a:t>
            </a:r>
            <a:endParaRPr lang="en-IN" dirty="0"/>
          </a:p>
        </p:txBody>
      </p:sp>
      <p:sp>
        <p:nvSpPr>
          <p:cNvPr id="3" name="Content Placeholder 2"/>
          <p:cNvSpPr>
            <a:spLocks noGrp="1"/>
          </p:cNvSpPr>
          <p:nvPr>
            <p:ph idx="1"/>
          </p:nvPr>
        </p:nvSpPr>
        <p:spPr/>
        <p:txBody>
          <a:bodyPr>
            <a:normAutofit fontScale="70000" lnSpcReduction="20000"/>
          </a:bodyPr>
          <a:lstStyle/>
          <a:p>
            <a:pPr marL="0" indent="0" fontAlgn="base">
              <a:buNone/>
            </a:pPr>
            <a:r>
              <a:rPr lang="en-US" dirty="0" smtClean="0"/>
              <a:t>Representing </a:t>
            </a:r>
            <a:r>
              <a:rPr lang="en-US" dirty="0"/>
              <a:t>a sparse matrix by a 2D array leads to the wastage of lots of memory. </a:t>
            </a:r>
            <a:endParaRPr lang="en-US" dirty="0" smtClean="0"/>
          </a:p>
          <a:p>
            <a:pPr marL="0" indent="0" fontAlgn="base">
              <a:buNone/>
            </a:pPr>
            <a:r>
              <a:rPr lang="en-US" dirty="0" smtClean="0"/>
              <a:t>This </a:t>
            </a:r>
            <a:r>
              <a:rPr lang="en-US" dirty="0"/>
              <a:t>is because zeroes in the matrix are of no use, so storing zeroes with non-zero elements is wastage of memory. </a:t>
            </a:r>
            <a:endParaRPr lang="en-US" dirty="0" smtClean="0"/>
          </a:p>
          <a:p>
            <a:pPr marL="0" indent="0" fontAlgn="base">
              <a:buNone/>
            </a:pPr>
            <a:r>
              <a:rPr lang="en-US" dirty="0" smtClean="0"/>
              <a:t>To </a:t>
            </a:r>
            <a:r>
              <a:rPr lang="en-US" dirty="0"/>
              <a:t>avoid such wastage, we can store only non-zero elements. If we store only non-zero elements, it reduces the traversal time and the storage space</a:t>
            </a:r>
            <a:endParaRPr lang="en-US" dirty="0" smtClean="0"/>
          </a:p>
          <a:p>
            <a:pPr fontAlgn="base"/>
            <a:endParaRPr lang="en-US" b="1" dirty="0" smtClean="0"/>
          </a:p>
          <a:p>
            <a:pPr fontAlgn="base"/>
            <a:r>
              <a:rPr lang="en-US" b="1" dirty="0" smtClean="0"/>
              <a:t>Row</a:t>
            </a:r>
            <a:r>
              <a:rPr lang="en-US" b="1" dirty="0"/>
              <a:t>: </a:t>
            </a:r>
            <a:r>
              <a:rPr lang="en-US" dirty="0"/>
              <a:t>Index of row, where non-zero element is located</a:t>
            </a:r>
          </a:p>
          <a:p>
            <a:pPr fontAlgn="base"/>
            <a:r>
              <a:rPr lang="en-US" b="1" dirty="0"/>
              <a:t>Column: </a:t>
            </a:r>
            <a:r>
              <a:rPr lang="en-US" dirty="0"/>
              <a:t>Index of column, where non-zero element is located</a:t>
            </a:r>
          </a:p>
          <a:p>
            <a:pPr fontAlgn="base"/>
            <a:r>
              <a:rPr lang="en-US" b="1" dirty="0"/>
              <a:t>Value: </a:t>
            </a:r>
            <a:r>
              <a:rPr lang="en-US" dirty="0"/>
              <a:t>Value of the non zero element located at index – (</a:t>
            </a:r>
            <a:r>
              <a:rPr lang="en-US" dirty="0" err="1"/>
              <a:t>row,column</a:t>
            </a:r>
            <a:r>
              <a:rPr lang="en-US" dirty="0"/>
              <a:t>)</a:t>
            </a:r>
          </a:p>
          <a:p>
            <a:pPr marL="0" indent="0">
              <a:buNone/>
            </a:pPr>
            <a:r>
              <a:rPr lang="en-US" dirty="0"/>
              <a:t/>
            </a:r>
            <a:br>
              <a:rPr lang="en-US" dirty="0"/>
            </a:br>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973800" y="3070080"/>
              <a:ext cx="6262200" cy="3294000"/>
            </p14:xfrm>
          </p:contentPart>
        </mc:Choice>
        <mc:Fallback xmlns="">
          <p:pic>
            <p:nvPicPr>
              <p:cNvPr id="4" name="Ink 3"/>
              <p:cNvPicPr/>
              <p:nvPr/>
            </p:nvPicPr>
            <p:blipFill>
              <a:blip r:embed="rId3"/>
              <a:stretch>
                <a:fillRect/>
              </a:stretch>
            </p:blipFill>
            <p:spPr>
              <a:xfrm>
                <a:off x="966960" y="3060360"/>
                <a:ext cx="6278760" cy="3307680"/>
              </a:xfrm>
              <a:prstGeom prst="rect">
                <a:avLst/>
              </a:prstGeom>
            </p:spPr>
          </p:pic>
        </mc:Fallback>
      </mc:AlternateContent>
    </p:spTree>
    <p:extLst>
      <p:ext uri="{BB962C8B-B14F-4D97-AF65-F5344CB8AC3E}">
        <p14:creationId xmlns:p14="http://schemas.microsoft.com/office/powerpoint/2010/main" val="3049719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Linked List</a:t>
            </a:r>
            <a:endParaRPr lang="en-IN" dirty="0"/>
          </a:p>
        </p:txBody>
      </p:sp>
      <p:sp>
        <p:nvSpPr>
          <p:cNvPr id="3" name="Content Placeholder 2"/>
          <p:cNvSpPr>
            <a:spLocks noGrp="1"/>
          </p:cNvSpPr>
          <p:nvPr>
            <p:ph idx="1"/>
          </p:nvPr>
        </p:nvSpPr>
        <p:spPr/>
        <p:txBody>
          <a:bodyPr>
            <a:normAutofit/>
          </a:bodyPr>
          <a:lstStyle/>
          <a:p>
            <a:pPr fontAlgn="base"/>
            <a:r>
              <a:rPr lang="en-US" sz="2400" dirty="0"/>
              <a:t>In linked list, each node has four fields. These four fields are defined as: </a:t>
            </a:r>
          </a:p>
          <a:p>
            <a:pPr fontAlgn="base"/>
            <a:r>
              <a:rPr lang="en-US" sz="2400" b="1" dirty="0"/>
              <a:t>Row: </a:t>
            </a:r>
            <a:r>
              <a:rPr lang="en-US" sz="2400" dirty="0"/>
              <a:t>Index of row, where non-zero element is located</a:t>
            </a:r>
          </a:p>
          <a:p>
            <a:pPr fontAlgn="base"/>
            <a:r>
              <a:rPr lang="en-US" sz="2400" b="1" dirty="0"/>
              <a:t>Column: </a:t>
            </a:r>
            <a:r>
              <a:rPr lang="en-US" sz="2400" dirty="0"/>
              <a:t>Index of column, where non-zero element is located</a:t>
            </a:r>
          </a:p>
          <a:p>
            <a:pPr fontAlgn="base"/>
            <a:r>
              <a:rPr lang="en-US" sz="2400" b="1" dirty="0"/>
              <a:t>Value: </a:t>
            </a:r>
            <a:r>
              <a:rPr lang="en-US" sz="2400" dirty="0"/>
              <a:t>Value of the non zero element located at index – (</a:t>
            </a:r>
            <a:r>
              <a:rPr lang="en-US" sz="2400" dirty="0" err="1"/>
              <a:t>row,column</a:t>
            </a:r>
            <a:r>
              <a:rPr lang="en-US" sz="2400" dirty="0"/>
              <a:t>)</a:t>
            </a:r>
          </a:p>
          <a:p>
            <a:pPr fontAlgn="base"/>
            <a:r>
              <a:rPr lang="en-US" sz="2400" b="1" dirty="0"/>
              <a:t>Next node: </a:t>
            </a:r>
            <a:r>
              <a:rPr lang="en-US" sz="2400" dirty="0"/>
              <a:t>Address of the next node</a:t>
            </a:r>
          </a:p>
          <a:p>
            <a:endParaRPr lang="en-IN" sz="2400"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454680" y="2520720"/>
              <a:ext cx="8571240" cy="3993120"/>
            </p14:xfrm>
          </p:contentPart>
        </mc:Choice>
        <mc:Fallback xmlns="">
          <p:pic>
            <p:nvPicPr>
              <p:cNvPr id="4" name="Ink 3"/>
              <p:cNvPicPr/>
              <p:nvPr/>
            </p:nvPicPr>
            <p:blipFill>
              <a:blip r:embed="rId3"/>
              <a:stretch>
                <a:fillRect/>
              </a:stretch>
            </p:blipFill>
            <p:spPr>
              <a:xfrm>
                <a:off x="446760" y="2517480"/>
                <a:ext cx="8586360" cy="4006440"/>
              </a:xfrm>
              <a:prstGeom prst="rect">
                <a:avLst/>
              </a:prstGeom>
            </p:spPr>
          </p:pic>
        </mc:Fallback>
      </mc:AlternateContent>
    </p:spTree>
    <p:extLst>
      <p:ext uri="{BB962C8B-B14F-4D97-AF65-F5344CB8AC3E}">
        <p14:creationId xmlns:p14="http://schemas.microsoft.com/office/powerpoint/2010/main" val="3815933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9732215"/>
              </p:ext>
            </p:extLst>
          </p:nvPr>
        </p:nvGraphicFramePr>
        <p:xfrm>
          <a:off x="179512" y="1340768"/>
          <a:ext cx="8579296" cy="5165584"/>
        </p:xfrm>
        <a:graphic>
          <a:graphicData uri="http://schemas.openxmlformats.org/drawingml/2006/table">
            <a:tbl>
              <a:tblPr firstRow="1" firstCol="1" bandRow="1">
                <a:tableStyleId>{2D5ABB26-0587-4C30-8999-92F81FD0307C}</a:tableStyleId>
              </a:tblPr>
              <a:tblGrid>
                <a:gridCol w="576064"/>
                <a:gridCol w="8003232"/>
              </a:tblGrid>
              <a:tr h="1769535">
                <a:tc>
                  <a:txBody>
                    <a:bodyPr/>
                    <a:lstStyle/>
                    <a:p>
                      <a:pPr algn="ctr">
                        <a:lnSpc>
                          <a:spcPct val="115000"/>
                        </a:lnSpc>
                        <a:spcAft>
                          <a:spcPts val="0"/>
                        </a:spcAft>
                      </a:pPr>
                      <a:r>
                        <a:rPr lang="en-IN" sz="1600" dirty="0">
                          <a:effectLst/>
                          <a:latin typeface="Times New Roman" pitchFamily="18" charset="0"/>
                          <a:cs typeface="Times New Roman" pitchFamily="18" charset="0"/>
                        </a:rPr>
                        <a:t>4</a:t>
                      </a:r>
                      <a:endParaRPr lang="en-IN" sz="1600" dirty="0">
                        <a:effectLst/>
                        <a:latin typeface="Times New Roman" pitchFamily="18" charset="0"/>
                        <a:ea typeface="Calibri"/>
                        <a:cs typeface="Times New Roman" pitchFamily="18" charset="0"/>
                      </a:endParaRPr>
                    </a:p>
                  </a:txBody>
                  <a:tcPr marL="52451" marR="52451" marT="0" marB="0"/>
                </a:tc>
                <a:tc>
                  <a:txBody>
                    <a:bodyPr/>
                    <a:lstStyle/>
                    <a:p>
                      <a:pPr algn="just">
                        <a:lnSpc>
                          <a:spcPct val="115000"/>
                        </a:lnSpc>
                        <a:spcAft>
                          <a:spcPts val="0"/>
                        </a:spcAft>
                      </a:pPr>
                      <a:r>
                        <a:rPr lang="en-IN" sz="1600" b="1" dirty="0">
                          <a:effectLst/>
                          <a:latin typeface="Times New Roman" pitchFamily="18" charset="0"/>
                          <a:cs typeface="Times New Roman" pitchFamily="18" charset="0"/>
                        </a:rPr>
                        <a:t>Stack, Queue and Linked List:</a:t>
                      </a:r>
                    </a:p>
                    <a:p>
                      <a:pPr algn="just">
                        <a:spcAft>
                          <a:spcPts val="0"/>
                        </a:spcAft>
                      </a:pPr>
                      <a:r>
                        <a:rPr lang="en-IN" sz="1600" dirty="0">
                          <a:effectLst/>
                          <a:latin typeface="Times New Roman" pitchFamily="18" charset="0"/>
                          <a:cs typeface="Times New Roman" pitchFamily="18" charset="0"/>
                        </a:rPr>
                        <a:t>Introduction to Stack and implementation, Operations on stacks, Polish Expressions and their compilation, Application of stack: Tower of Hanoi, Recursion.</a:t>
                      </a:r>
                    </a:p>
                    <a:p>
                      <a:pPr algn="just">
                        <a:spcAft>
                          <a:spcPts val="0"/>
                        </a:spcAft>
                      </a:pPr>
                      <a:r>
                        <a:rPr lang="en-IN" sz="1600" dirty="0">
                          <a:effectLst/>
                          <a:latin typeface="Times New Roman" pitchFamily="18" charset="0"/>
                          <a:cs typeface="Times New Roman" pitchFamily="18" charset="0"/>
                        </a:rPr>
                        <a:t>Queue: Introduction to Queue and implementation, operations on Queue (insert, delete), Circular Queue, Double Ended Queue, Priority Queues, Applications of Queue. </a:t>
                      </a:r>
                    </a:p>
                    <a:p>
                      <a:pPr algn="just">
                        <a:spcAft>
                          <a:spcPts val="0"/>
                        </a:spcAft>
                      </a:pPr>
                      <a:r>
                        <a:rPr lang="en-IN" sz="1600" dirty="0">
                          <a:effectLst/>
                          <a:latin typeface="Times New Roman" pitchFamily="18" charset="0"/>
                          <a:cs typeface="Times New Roman" pitchFamily="18" charset="0"/>
                        </a:rPr>
                        <a:t>Linked List: Introduction, Implementation of Linked List, Singly Linked List, Doubly Linked List, Circular Linked List, Circular Doubly Linked, and Applications of Linked List. </a:t>
                      </a:r>
                      <a:endParaRPr lang="en-IN" sz="1600" dirty="0" smtClean="0">
                        <a:effectLst/>
                        <a:latin typeface="Times New Roman" pitchFamily="18" charset="0"/>
                        <a:cs typeface="Times New Roman" pitchFamily="18" charset="0"/>
                      </a:endParaRPr>
                    </a:p>
                    <a:p>
                      <a:pPr algn="just">
                        <a:spcAft>
                          <a:spcPts val="0"/>
                        </a:spcAft>
                      </a:pPr>
                      <a:endParaRPr lang="en-IN" sz="1600" dirty="0">
                        <a:solidFill>
                          <a:srgbClr val="000000"/>
                        </a:solidFill>
                        <a:effectLst/>
                        <a:latin typeface="Times New Roman" pitchFamily="18" charset="0"/>
                        <a:ea typeface="Calibri"/>
                        <a:cs typeface="Times New Roman" pitchFamily="18" charset="0"/>
                      </a:endParaRPr>
                    </a:p>
                  </a:txBody>
                  <a:tcPr marL="52451" marR="52451" marT="0" marB="0"/>
                </a:tc>
              </a:tr>
              <a:tr h="1800200">
                <a:tc>
                  <a:txBody>
                    <a:bodyPr/>
                    <a:lstStyle/>
                    <a:p>
                      <a:pPr algn="ctr">
                        <a:lnSpc>
                          <a:spcPct val="115000"/>
                        </a:lnSpc>
                        <a:spcAft>
                          <a:spcPts val="0"/>
                        </a:spcAft>
                      </a:pPr>
                      <a:r>
                        <a:rPr lang="en-IN" sz="1600" dirty="0">
                          <a:effectLst/>
                          <a:latin typeface="Times New Roman" pitchFamily="18" charset="0"/>
                          <a:cs typeface="Times New Roman" pitchFamily="18" charset="0"/>
                        </a:rPr>
                        <a:t>5</a:t>
                      </a:r>
                      <a:endParaRPr lang="en-IN" sz="1600" dirty="0">
                        <a:effectLst/>
                        <a:latin typeface="Times New Roman" pitchFamily="18" charset="0"/>
                        <a:ea typeface="Calibri"/>
                        <a:cs typeface="Times New Roman" pitchFamily="18" charset="0"/>
                      </a:endParaRPr>
                    </a:p>
                  </a:txBody>
                  <a:tcPr marL="52451" marR="52451" marT="0" marB="0"/>
                </a:tc>
                <a:tc>
                  <a:txBody>
                    <a:bodyPr/>
                    <a:lstStyle/>
                    <a:p>
                      <a:pPr algn="just">
                        <a:lnSpc>
                          <a:spcPct val="115000"/>
                        </a:lnSpc>
                        <a:spcAft>
                          <a:spcPts val="0"/>
                        </a:spcAft>
                      </a:pPr>
                      <a:r>
                        <a:rPr lang="en-IN" sz="1600" b="1" dirty="0" smtClean="0">
                          <a:effectLst/>
                          <a:latin typeface="Times New Roman" pitchFamily="18" charset="0"/>
                          <a:cs typeface="Times New Roman" pitchFamily="18" charset="0"/>
                        </a:rPr>
                        <a:t>Tree and Graphs</a:t>
                      </a:r>
                      <a:r>
                        <a:rPr lang="en-IN" sz="1600" dirty="0" smtClean="0">
                          <a:effectLst/>
                          <a:latin typeface="Times New Roman" pitchFamily="18" charset="0"/>
                          <a:cs typeface="Times New Roman" pitchFamily="18" charset="0"/>
                        </a:rPr>
                        <a:t>:</a:t>
                      </a:r>
                      <a:endParaRPr lang="en-IN" sz="1600" dirty="0">
                        <a:effectLst/>
                        <a:latin typeface="Times New Roman" pitchFamily="18" charset="0"/>
                        <a:cs typeface="Times New Roman" pitchFamily="18" charset="0"/>
                      </a:endParaRPr>
                    </a:p>
                    <a:p>
                      <a:pPr algn="just">
                        <a:lnSpc>
                          <a:spcPct val="115000"/>
                        </a:lnSpc>
                        <a:spcAft>
                          <a:spcPts val="0"/>
                        </a:spcAft>
                      </a:pPr>
                      <a:r>
                        <a:rPr lang="en-IN" sz="1600" dirty="0">
                          <a:effectLst/>
                          <a:latin typeface="Times New Roman" pitchFamily="18" charset="0"/>
                          <a:cs typeface="Times New Roman" pitchFamily="18" charset="0"/>
                        </a:rPr>
                        <a:t>Tree: Terminologies, Types of tree, Binary Tree Traversal Techniques </a:t>
                      </a:r>
                    </a:p>
                    <a:p>
                      <a:pPr algn="just">
                        <a:spcAft>
                          <a:spcPts val="0"/>
                        </a:spcAft>
                      </a:pPr>
                      <a:r>
                        <a:rPr lang="en-IN" sz="1600" dirty="0">
                          <a:effectLst/>
                          <a:latin typeface="Times New Roman" pitchFamily="18" charset="0"/>
                          <a:cs typeface="Times New Roman" pitchFamily="18" charset="0"/>
                        </a:rPr>
                        <a:t>(</a:t>
                      </a:r>
                      <a:r>
                        <a:rPr lang="en-IN" sz="1600" dirty="0" err="1">
                          <a:effectLst/>
                          <a:latin typeface="Times New Roman" pitchFamily="18" charset="0"/>
                          <a:cs typeface="Times New Roman" pitchFamily="18" charset="0"/>
                        </a:rPr>
                        <a:t>Inorder</a:t>
                      </a:r>
                      <a:r>
                        <a:rPr lang="en-IN" sz="1600" dirty="0">
                          <a:effectLst/>
                          <a:latin typeface="Times New Roman" pitchFamily="18" charset="0"/>
                          <a:cs typeface="Times New Roman" pitchFamily="18" charset="0"/>
                        </a:rPr>
                        <a:t>, </a:t>
                      </a:r>
                      <a:r>
                        <a:rPr lang="en-IN" sz="1600" dirty="0" err="1">
                          <a:effectLst/>
                          <a:latin typeface="Times New Roman" pitchFamily="18" charset="0"/>
                          <a:cs typeface="Times New Roman" pitchFamily="18" charset="0"/>
                        </a:rPr>
                        <a:t>preorder</a:t>
                      </a:r>
                      <a:r>
                        <a:rPr lang="en-IN" sz="1600" dirty="0">
                          <a:effectLst/>
                          <a:latin typeface="Times New Roman" pitchFamily="18" charset="0"/>
                          <a:cs typeface="Times New Roman" pitchFamily="18" charset="0"/>
                        </a:rPr>
                        <a:t>, </a:t>
                      </a:r>
                      <a:r>
                        <a:rPr lang="en-IN" sz="1600" dirty="0" err="1">
                          <a:effectLst/>
                          <a:latin typeface="Times New Roman" pitchFamily="18" charset="0"/>
                          <a:cs typeface="Times New Roman" pitchFamily="18" charset="0"/>
                        </a:rPr>
                        <a:t>postorder</a:t>
                      </a:r>
                      <a:r>
                        <a:rPr lang="en-IN" sz="1600" dirty="0">
                          <a:effectLst/>
                          <a:latin typeface="Times New Roman" pitchFamily="18" charset="0"/>
                          <a:cs typeface="Times New Roman" pitchFamily="18" charset="0"/>
                        </a:rPr>
                        <a:t>). Binary Search Tree: Definition, Operations, AVL Tree: Definition, Insertion, Deletion, Rotations. </a:t>
                      </a:r>
                    </a:p>
                    <a:p>
                      <a:pPr algn="just">
                        <a:lnSpc>
                          <a:spcPct val="115000"/>
                        </a:lnSpc>
                        <a:spcAft>
                          <a:spcPts val="0"/>
                        </a:spcAft>
                      </a:pPr>
                      <a:r>
                        <a:rPr lang="en-IN" sz="1600" dirty="0">
                          <a:effectLst/>
                          <a:latin typeface="Times New Roman" pitchFamily="18" charset="0"/>
                          <a:cs typeface="Times New Roman" pitchFamily="18" charset="0"/>
                        </a:rPr>
                        <a:t>Special trees: construction of B Tree and B+ Tree </a:t>
                      </a:r>
                    </a:p>
                    <a:p>
                      <a:pPr algn="just">
                        <a:lnSpc>
                          <a:spcPct val="115000"/>
                        </a:lnSpc>
                        <a:spcAft>
                          <a:spcPts val="0"/>
                        </a:spcAft>
                      </a:pPr>
                      <a:r>
                        <a:rPr lang="en-IN" sz="1600" dirty="0">
                          <a:effectLst/>
                          <a:latin typeface="Times New Roman" pitchFamily="18" charset="0"/>
                          <a:cs typeface="Times New Roman" pitchFamily="18" charset="0"/>
                        </a:rPr>
                        <a:t>Graph: Terminologies, Representation of graphs Types of Graph, Graph Traversal Techniques: BFS &amp; DFS, Application of Trees and </a:t>
                      </a:r>
                      <a:r>
                        <a:rPr lang="en-IN" sz="1600" dirty="0" smtClean="0">
                          <a:effectLst/>
                          <a:latin typeface="Times New Roman" pitchFamily="18" charset="0"/>
                          <a:cs typeface="Times New Roman" pitchFamily="18" charset="0"/>
                        </a:rPr>
                        <a:t>Graphs</a:t>
                      </a:r>
                    </a:p>
                    <a:p>
                      <a:pPr algn="just">
                        <a:lnSpc>
                          <a:spcPct val="115000"/>
                        </a:lnSpc>
                        <a:spcAft>
                          <a:spcPts val="0"/>
                        </a:spcAft>
                      </a:pPr>
                      <a:endParaRPr lang="en-IN" sz="1600" dirty="0">
                        <a:effectLst/>
                        <a:latin typeface="Times New Roman" pitchFamily="18" charset="0"/>
                        <a:ea typeface="Calibri"/>
                        <a:cs typeface="Times New Roman" pitchFamily="18" charset="0"/>
                      </a:endParaRPr>
                    </a:p>
                  </a:txBody>
                  <a:tcPr marL="52451" marR="52451" marT="0" marB="0"/>
                </a:tc>
              </a:tr>
              <a:tr h="1008112">
                <a:tc>
                  <a:txBody>
                    <a:bodyPr/>
                    <a:lstStyle/>
                    <a:p>
                      <a:pPr algn="ctr">
                        <a:lnSpc>
                          <a:spcPct val="115000"/>
                        </a:lnSpc>
                        <a:spcAft>
                          <a:spcPts val="0"/>
                        </a:spcAft>
                      </a:pPr>
                      <a:r>
                        <a:rPr lang="en-IN" sz="1600" dirty="0">
                          <a:effectLst/>
                          <a:latin typeface="Times New Roman" pitchFamily="18" charset="0"/>
                          <a:cs typeface="Times New Roman" pitchFamily="18" charset="0"/>
                        </a:rPr>
                        <a:t>6</a:t>
                      </a:r>
                      <a:endParaRPr lang="en-IN" sz="1600" dirty="0">
                        <a:effectLst/>
                        <a:latin typeface="Times New Roman" pitchFamily="18" charset="0"/>
                        <a:ea typeface="Calibri"/>
                        <a:cs typeface="Times New Roman" pitchFamily="18" charset="0"/>
                      </a:endParaRPr>
                    </a:p>
                  </a:txBody>
                  <a:tcPr marL="52451" marR="52451" marT="0" marB="0"/>
                </a:tc>
                <a:tc>
                  <a:txBody>
                    <a:bodyPr/>
                    <a:lstStyle/>
                    <a:p>
                      <a:pPr algn="just">
                        <a:lnSpc>
                          <a:spcPct val="115000"/>
                        </a:lnSpc>
                        <a:spcAft>
                          <a:spcPts val="0"/>
                        </a:spcAft>
                      </a:pPr>
                      <a:r>
                        <a:rPr lang="en-IN" sz="1600" b="1" dirty="0">
                          <a:effectLst/>
                          <a:latin typeface="Times New Roman" pitchFamily="18" charset="0"/>
                          <a:cs typeface="Times New Roman" pitchFamily="18" charset="0"/>
                        </a:rPr>
                        <a:t>Hashing</a:t>
                      </a:r>
                      <a:r>
                        <a:rPr lang="en-IN" sz="1600" dirty="0">
                          <a:effectLst/>
                          <a:latin typeface="Times New Roman" pitchFamily="18" charset="0"/>
                          <a:cs typeface="Times New Roman" pitchFamily="18" charset="0"/>
                        </a:rPr>
                        <a:t>: </a:t>
                      </a:r>
                    </a:p>
                    <a:p>
                      <a:pPr algn="just">
                        <a:lnSpc>
                          <a:spcPct val="115000"/>
                        </a:lnSpc>
                        <a:spcAft>
                          <a:spcPts val="0"/>
                        </a:spcAft>
                      </a:pPr>
                      <a:r>
                        <a:rPr lang="en-IN" sz="1600" dirty="0">
                          <a:effectLst/>
                          <a:latin typeface="Times New Roman" pitchFamily="18" charset="0"/>
                          <a:cs typeface="Times New Roman" pitchFamily="18" charset="0"/>
                        </a:rPr>
                        <a:t>Concepts and Hash Function, Hashing Methods, Collision, Collision Resolution Technique (CRT), Perfect Hashing</a:t>
                      </a:r>
                      <a:endParaRPr lang="en-IN" sz="1600" dirty="0">
                        <a:effectLst/>
                        <a:latin typeface="Times New Roman" pitchFamily="18" charset="0"/>
                        <a:ea typeface="Calibri"/>
                        <a:cs typeface="Times New Roman" pitchFamily="18" charset="0"/>
                      </a:endParaRPr>
                    </a:p>
                  </a:txBody>
                  <a:tcPr marL="52451" marR="52451" marT="0" marB="0"/>
                </a:tc>
              </a:tr>
            </a:tbl>
          </a:graphicData>
        </a:graphic>
      </p:graphicFrame>
    </p:spTree>
    <p:extLst>
      <p:ext uri="{BB962C8B-B14F-4D97-AF65-F5344CB8AC3E}">
        <p14:creationId xmlns:p14="http://schemas.microsoft.com/office/powerpoint/2010/main" val="30376826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459360" y="370080"/>
              <a:ext cx="8238960" cy="5243760"/>
            </p14:xfrm>
          </p:contentPart>
        </mc:Choice>
        <mc:Fallback xmlns="">
          <p:pic>
            <p:nvPicPr>
              <p:cNvPr id="4" name="Ink 3"/>
              <p:cNvPicPr/>
              <p:nvPr/>
            </p:nvPicPr>
            <p:blipFill>
              <a:blip r:embed="rId3"/>
              <a:stretch>
                <a:fillRect/>
              </a:stretch>
            </p:blipFill>
            <p:spPr>
              <a:xfrm>
                <a:off x="452160" y="357480"/>
                <a:ext cx="8255880" cy="5262480"/>
              </a:xfrm>
              <a:prstGeom prst="rect">
                <a:avLst/>
              </a:prstGeom>
            </p:spPr>
          </p:pic>
        </mc:Fallback>
      </mc:AlternateContent>
    </p:spTree>
    <p:extLst>
      <p:ext uri="{BB962C8B-B14F-4D97-AF65-F5344CB8AC3E}">
        <p14:creationId xmlns:p14="http://schemas.microsoft.com/office/powerpoint/2010/main" val="2991318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IN" dirty="0"/>
          </a:p>
        </p:txBody>
      </p:sp>
      <p:sp>
        <p:nvSpPr>
          <p:cNvPr id="3" name="Content Placeholder 2"/>
          <p:cNvSpPr>
            <a:spLocks noGrp="1"/>
          </p:cNvSpPr>
          <p:nvPr>
            <p:ph idx="1"/>
          </p:nvPr>
        </p:nvSpPr>
        <p:spPr/>
        <p:txBody>
          <a:bodyPr/>
          <a:lstStyle/>
          <a:p>
            <a:r>
              <a:rPr lang="en-US" dirty="0" smtClean="0"/>
              <a:t>CSE-20 marks</a:t>
            </a:r>
          </a:p>
          <a:p>
            <a:r>
              <a:rPr lang="en-US" dirty="0" smtClean="0"/>
              <a:t>IA-30 marks</a:t>
            </a:r>
          </a:p>
          <a:p>
            <a:r>
              <a:rPr lang="en-US" dirty="0" smtClean="0"/>
              <a:t>ESE-50 marks</a:t>
            </a:r>
          </a:p>
          <a:p>
            <a:r>
              <a:rPr lang="en-US" dirty="0" smtClean="0"/>
              <a:t>Viva-25 marks</a:t>
            </a:r>
          </a:p>
          <a:p>
            <a:r>
              <a:rPr lang="en-US" dirty="0" smtClean="0"/>
              <a:t>TW-25 marks</a:t>
            </a:r>
            <a:endParaRPr lang="en-IN" dirty="0"/>
          </a:p>
        </p:txBody>
      </p:sp>
    </p:spTree>
    <p:extLst>
      <p:ext uri="{BB962C8B-B14F-4D97-AF65-F5344CB8AC3E}">
        <p14:creationId xmlns:p14="http://schemas.microsoft.com/office/powerpoint/2010/main" val="2132540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normAutofit lnSpcReduction="10000"/>
          </a:bodyPr>
          <a:lstStyle/>
          <a:p>
            <a:r>
              <a:rPr lang="en-US" dirty="0"/>
              <a:t>Data Structure is a way to store and organize data so that it can be used efficiently.</a:t>
            </a:r>
            <a:endParaRPr lang="en-US" dirty="0" smtClean="0"/>
          </a:p>
          <a:p>
            <a:r>
              <a:rPr lang="en-US" dirty="0" smtClean="0"/>
              <a:t>It </a:t>
            </a:r>
            <a:r>
              <a:rPr lang="en-US" dirty="0"/>
              <a:t>is a way of arranging data on a computer so that it can be </a:t>
            </a:r>
            <a:r>
              <a:rPr lang="en-US" i="1" dirty="0"/>
              <a:t>accessed</a:t>
            </a:r>
            <a:r>
              <a:rPr lang="en-US" dirty="0"/>
              <a:t> and </a:t>
            </a:r>
            <a:r>
              <a:rPr lang="en-US" i="1" dirty="0"/>
              <a:t>updated</a:t>
            </a:r>
            <a:r>
              <a:rPr lang="en-US" dirty="0"/>
              <a:t> efficiently</a:t>
            </a:r>
            <a:r>
              <a:rPr lang="en-US" dirty="0" smtClean="0"/>
              <a:t>.</a:t>
            </a:r>
          </a:p>
          <a:p>
            <a:r>
              <a:rPr lang="en-US" dirty="0"/>
              <a:t>The study of data structure allows us to understand the organization of data and the management of the data flow in order to increase the efficiency of any process or program.</a:t>
            </a:r>
            <a:endParaRPr lang="en-US" i="1" dirty="0" smtClean="0"/>
          </a:p>
          <a:p>
            <a:endParaRPr lang="en-IN" dirty="0"/>
          </a:p>
        </p:txBody>
      </p:sp>
    </p:spTree>
    <p:extLst>
      <p:ext uri="{BB962C8B-B14F-4D97-AF65-F5344CB8AC3E}">
        <p14:creationId xmlns:p14="http://schemas.microsoft.com/office/powerpoint/2010/main" val="1440634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Data Structure</a:t>
            </a:r>
            <a:endParaRPr lang="en-IN" dirty="0"/>
          </a:p>
        </p:txBody>
      </p:sp>
      <p:pic>
        <p:nvPicPr>
          <p:cNvPr id="2052"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3001" y="1600200"/>
            <a:ext cx="6237997" cy="45259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716840" y="2017440"/>
              <a:ext cx="3769200" cy="1049400"/>
            </p14:xfrm>
          </p:contentPart>
        </mc:Choice>
        <mc:Fallback xmlns="">
          <p:pic>
            <p:nvPicPr>
              <p:cNvPr id="3" name="Ink 2"/>
              <p:cNvPicPr/>
              <p:nvPr/>
            </p:nvPicPr>
            <p:blipFill>
              <a:blip r:embed="rId4"/>
              <a:stretch>
                <a:fillRect/>
              </a:stretch>
            </p:blipFill>
            <p:spPr>
              <a:xfrm>
                <a:off x="1704600" y="2005200"/>
                <a:ext cx="3793680" cy="1069920"/>
              </a:xfrm>
              <a:prstGeom prst="rect">
                <a:avLst/>
              </a:prstGeom>
            </p:spPr>
          </p:pic>
        </mc:Fallback>
      </mc:AlternateContent>
    </p:spTree>
    <p:extLst>
      <p:ext uri="{BB962C8B-B14F-4D97-AF65-F5344CB8AC3E}">
        <p14:creationId xmlns:p14="http://schemas.microsoft.com/office/powerpoint/2010/main" val="29378437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Primitive Data Structures</a:t>
            </a:r>
            <a:endParaRPr lang="en-IN" dirty="0"/>
          </a:p>
        </p:txBody>
      </p:sp>
      <p:sp>
        <p:nvSpPr>
          <p:cNvPr id="3" name="Content Placeholder 2"/>
          <p:cNvSpPr>
            <a:spLocks noGrp="1"/>
          </p:cNvSpPr>
          <p:nvPr>
            <p:ph idx="1"/>
          </p:nvPr>
        </p:nvSpPr>
        <p:spPr/>
        <p:txBody>
          <a:bodyPr>
            <a:normAutofit lnSpcReduction="10000"/>
          </a:bodyPr>
          <a:lstStyle/>
          <a:p>
            <a:r>
              <a:rPr lang="en-US" b="1" dirty="0" smtClean="0"/>
              <a:t>Primitive </a:t>
            </a:r>
            <a:r>
              <a:rPr lang="en-US" b="1" dirty="0"/>
              <a:t>Data Structures</a:t>
            </a:r>
            <a:r>
              <a:rPr lang="en-US" dirty="0"/>
              <a:t> are the data structures consisting of the numbers and the characters that come </a:t>
            </a:r>
            <a:r>
              <a:rPr lang="en-US" b="1" dirty="0"/>
              <a:t>in-built</a:t>
            </a:r>
            <a:r>
              <a:rPr lang="en-US" dirty="0"/>
              <a:t> into programs.</a:t>
            </a:r>
          </a:p>
          <a:p>
            <a:r>
              <a:rPr lang="en-US" dirty="0"/>
              <a:t>These data structures can be manipulated or operated directly by machine-level instructions.</a:t>
            </a:r>
          </a:p>
          <a:p>
            <a:r>
              <a:rPr lang="en-US" dirty="0"/>
              <a:t>Basic data types like </a:t>
            </a:r>
            <a:r>
              <a:rPr lang="en-US" b="1" dirty="0"/>
              <a:t>Integer, Float, Character</a:t>
            </a:r>
            <a:r>
              <a:rPr lang="en-US" dirty="0"/>
              <a:t>, and </a:t>
            </a:r>
            <a:r>
              <a:rPr lang="en-US" b="1" dirty="0"/>
              <a:t>Boolean</a:t>
            </a:r>
            <a:r>
              <a:rPr lang="en-US" dirty="0"/>
              <a:t> come under the Primitive Data Structures.</a:t>
            </a:r>
          </a:p>
          <a:p>
            <a:endParaRPr lang="en-IN" dirty="0"/>
          </a:p>
        </p:txBody>
      </p:sp>
    </p:spTree>
    <p:extLst>
      <p:ext uri="{BB962C8B-B14F-4D97-AF65-F5344CB8AC3E}">
        <p14:creationId xmlns:p14="http://schemas.microsoft.com/office/powerpoint/2010/main" val="2571034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Primitive DS</a:t>
            </a:r>
            <a:endParaRPr lang="en-IN" dirty="0"/>
          </a:p>
        </p:txBody>
      </p:sp>
      <p:sp>
        <p:nvSpPr>
          <p:cNvPr id="3" name="Content Placeholder 2"/>
          <p:cNvSpPr>
            <a:spLocks noGrp="1"/>
          </p:cNvSpPr>
          <p:nvPr>
            <p:ph idx="1"/>
          </p:nvPr>
        </p:nvSpPr>
        <p:spPr/>
        <p:txBody>
          <a:bodyPr>
            <a:normAutofit fontScale="62500" lnSpcReduction="20000"/>
          </a:bodyPr>
          <a:lstStyle/>
          <a:p>
            <a:r>
              <a:rPr lang="en-US" b="1" dirty="0"/>
              <a:t>Non-Primitive Data Structures</a:t>
            </a:r>
            <a:r>
              <a:rPr lang="en-US" dirty="0"/>
              <a:t> are those data structures derived from Primitive Data Structures.</a:t>
            </a:r>
          </a:p>
          <a:p>
            <a:r>
              <a:rPr lang="en-US" dirty="0"/>
              <a:t>These data structures can't be manipulated or operated directly by machine-level instructions.</a:t>
            </a:r>
          </a:p>
          <a:p>
            <a:r>
              <a:rPr lang="en-US" dirty="0"/>
              <a:t>The focus of these data structures is on forming a set of data elements that is either </a:t>
            </a:r>
            <a:r>
              <a:rPr lang="en-US" b="1" dirty="0"/>
              <a:t>homogeneous</a:t>
            </a:r>
            <a:r>
              <a:rPr lang="en-US" dirty="0"/>
              <a:t> (same data type) or </a:t>
            </a:r>
            <a:r>
              <a:rPr lang="en-US" b="1" dirty="0"/>
              <a:t>heterogeneous</a:t>
            </a:r>
            <a:r>
              <a:rPr lang="en-US" dirty="0"/>
              <a:t> (different data types).</a:t>
            </a:r>
          </a:p>
          <a:p>
            <a:r>
              <a:rPr lang="en-US" dirty="0"/>
              <a:t>Based on the structure and arrangement of data, we can divide these data structures into two sub-categories -</a:t>
            </a:r>
          </a:p>
          <a:p>
            <a:pPr lvl="1"/>
            <a:r>
              <a:rPr lang="en-US" dirty="0"/>
              <a:t>Linear Data Structures</a:t>
            </a:r>
          </a:p>
          <a:p>
            <a:pPr lvl="1"/>
            <a:r>
              <a:rPr lang="en-US" dirty="0"/>
              <a:t>Non-Linear Data Structures</a:t>
            </a:r>
          </a:p>
          <a:p>
            <a:pPr fontAlgn="base"/>
            <a:r>
              <a:rPr lang="en-US" b="1" dirty="0" smtClean="0"/>
              <a:t>Linear </a:t>
            </a:r>
            <a:r>
              <a:rPr lang="en-US" b="1" dirty="0"/>
              <a:t>data structure:</a:t>
            </a:r>
            <a:r>
              <a:rPr lang="en-US" dirty="0"/>
              <a:t> Data structure in which data elements are arranged sequentially or linearly, where each element is attached to its previous and next adjacent elements, is called a linear data structure. </a:t>
            </a:r>
            <a:r>
              <a:rPr lang="en-US" dirty="0" smtClean="0"/>
              <a:t/>
            </a:r>
            <a:br>
              <a:rPr lang="en-US" dirty="0" smtClean="0"/>
            </a:br>
            <a:r>
              <a:rPr lang="en-US" i="1" dirty="0"/>
              <a:t>Examples of linear data structures are array, stack, queue, linked list, etc</a:t>
            </a:r>
            <a:r>
              <a:rPr lang="en-US" i="1" dirty="0" smtClean="0"/>
              <a:t>.</a:t>
            </a:r>
          </a:p>
          <a:p>
            <a:pPr fontAlgn="base"/>
            <a:endParaRPr lang="en-US" i="1" dirty="0"/>
          </a:p>
          <a:p>
            <a:pPr marL="0" indent="0">
              <a:buNone/>
            </a:pPr>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90240" y="227880"/>
              <a:ext cx="8068320" cy="6448320"/>
            </p14:xfrm>
          </p:contentPart>
        </mc:Choice>
        <mc:Fallback xmlns="">
          <p:pic>
            <p:nvPicPr>
              <p:cNvPr id="4" name="Ink 3"/>
              <p:cNvPicPr/>
              <p:nvPr/>
            </p:nvPicPr>
            <p:blipFill>
              <a:blip r:embed="rId3"/>
              <a:stretch>
                <a:fillRect/>
              </a:stretch>
            </p:blipFill>
            <p:spPr>
              <a:xfrm>
                <a:off x="380520" y="216360"/>
                <a:ext cx="8087400" cy="6470640"/>
              </a:xfrm>
              <a:prstGeom prst="rect">
                <a:avLst/>
              </a:prstGeom>
            </p:spPr>
          </p:pic>
        </mc:Fallback>
      </mc:AlternateContent>
    </p:spTree>
    <p:extLst>
      <p:ext uri="{BB962C8B-B14F-4D97-AF65-F5344CB8AC3E}">
        <p14:creationId xmlns:p14="http://schemas.microsoft.com/office/powerpoint/2010/main" val="2482559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Non-linear data structure</a:t>
            </a:r>
            <a:endParaRPr lang="en-IN" dirty="0"/>
          </a:p>
        </p:txBody>
      </p:sp>
      <p:sp>
        <p:nvSpPr>
          <p:cNvPr id="3" name="Content Placeholder 2"/>
          <p:cNvSpPr>
            <a:spLocks noGrp="1"/>
          </p:cNvSpPr>
          <p:nvPr>
            <p:ph idx="1"/>
          </p:nvPr>
        </p:nvSpPr>
        <p:spPr/>
        <p:txBody>
          <a:bodyPr/>
          <a:lstStyle/>
          <a:p>
            <a:r>
              <a:rPr lang="en-US" b="1" dirty="0"/>
              <a:t>Non-linear data structure: </a:t>
            </a:r>
            <a:r>
              <a:rPr lang="en-US" dirty="0"/>
              <a:t>Data structures where data elements are not placed </a:t>
            </a:r>
            <a:r>
              <a:rPr lang="en-US" dirty="0" smtClean="0"/>
              <a:t>sequentially </a:t>
            </a:r>
            <a:r>
              <a:rPr lang="en-US" dirty="0"/>
              <a:t>or linearly are called non-linear data structures. </a:t>
            </a:r>
            <a:endParaRPr lang="en-US" dirty="0" smtClean="0"/>
          </a:p>
          <a:p>
            <a:r>
              <a:rPr lang="en-US" dirty="0" smtClean="0"/>
              <a:t>In </a:t>
            </a:r>
            <a:r>
              <a:rPr lang="en-US" dirty="0"/>
              <a:t>a non-linear data structure, we can’t traverse all the elements in a single run only. </a:t>
            </a:r>
            <a:br>
              <a:rPr lang="en-US" dirty="0"/>
            </a:br>
            <a:r>
              <a:rPr lang="en-US" i="1" dirty="0"/>
              <a:t>Examples of non-linear data structures are trees and graphs.</a:t>
            </a:r>
            <a:endParaRPr lang="en-US" dirty="0"/>
          </a:p>
          <a:p>
            <a:endParaRPr lang="en-IN" dirty="0"/>
          </a:p>
        </p:txBody>
      </p:sp>
    </p:spTree>
    <p:extLst>
      <p:ext uri="{BB962C8B-B14F-4D97-AF65-F5344CB8AC3E}">
        <p14:creationId xmlns:p14="http://schemas.microsoft.com/office/powerpoint/2010/main" val="96066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TNR">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1775</TotalTime>
  <Words>878</Words>
  <Application>Microsoft Office PowerPoint</Application>
  <PresentationFormat>On-screen Show (4:3)</PresentationFormat>
  <Paragraphs>158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Data Structure (01AI0304) Unit 1 Introduction</vt:lpstr>
      <vt:lpstr>Syllabus</vt:lpstr>
      <vt:lpstr>Syllabus</vt:lpstr>
      <vt:lpstr>Evaluation</vt:lpstr>
      <vt:lpstr>Introduction</vt:lpstr>
      <vt:lpstr>Classification of Data Structure</vt:lpstr>
      <vt:lpstr>Primitive Data Structures</vt:lpstr>
      <vt:lpstr>Non- Primitive DS</vt:lpstr>
      <vt:lpstr>Non-linear data structure</vt:lpstr>
      <vt:lpstr>Static vs Dynamic DS</vt:lpstr>
      <vt:lpstr>Operations on DS</vt:lpstr>
      <vt:lpstr>Unit 2  Arrays</vt:lpstr>
      <vt:lpstr>Array</vt:lpstr>
      <vt:lpstr>Advantages</vt:lpstr>
      <vt:lpstr>Disadvantages</vt:lpstr>
      <vt:lpstr>Finding the address in 1D array</vt:lpstr>
      <vt:lpstr>Lab Program 1</vt:lpstr>
      <vt:lpstr>Inserting the element onto the array</vt:lpstr>
      <vt:lpstr>Deleting the element from the array</vt:lpstr>
      <vt:lpstr>2D Array</vt:lpstr>
      <vt:lpstr>Row Major Order representation</vt:lpstr>
      <vt:lpstr>Address of A[i][j] = B + W * ((i – LR) * N + (j– LC))</vt:lpstr>
      <vt:lpstr>Column Major Order Representation</vt:lpstr>
      <vt:lpstr>Address of A[I][J] = B + W * ((I – LR) +N* (J – LC)) </vt:lpstr>
      <vt:lpstr>Given the base address of an array A[1300 ………… 1900] as 1020 and the size of each element is 2 bytes in the memory, find the address of A[1700].  </vt:lpstr>
      <vt:lpstr>Given the base address of an array A[1300 ………… 1900] as 1020 and the size of each element is 2 bytes in the memory, find the address of A[1700] using row major order representation.  </vt:lpstr>
      <vt:lpstr>Sparse Matrix</vt:lpstr>
      <vt:lpstr>Using Arrays</vt:lpstr>
      <vt:lpstr>Using Linked List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69</cp:revision>
  <dcterms:created xsi:type="dcterms:W3CDTF">2023-07-05T07:51:04Z</dcterms:created>
  <dcterms:modified xsi:type="dcterms:W3CDTF">2024-08-14T04:46:50Z</dcterms:modified>
</cp:coreProperties>
</file>