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8" r:id="rId8"/>
    <p:sldId id="299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300" r:id="rId18"/>
    <p:sldId id="301" r:id="rId19"/>
    <p:sldId id="281" r:id="rId20"/>
    <p:sldId id="282" r:id="rId21"/>
    <p:sldId id="283" r:id="rId22"/>
    <p:sldId id="305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08T05:12:37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4411 7856 781,'0'-12'40,"0"8"8,0 4-29,0 0-6,0 0 55,0 0-22,0 0-35,-2 20-11,-6 19 0,-2 11 0,0 1 7,2 2-7,5-5 0,1-6 0,2-6 0,5-4-1,20-5 0,13-8 1,13-6 4,10-11-1,6-2 0,-1-7-2,-10-16 0,-10-8 1,-9-1-2,-13-2 2,-9-1-2,-7-4 8,-8 3 4,0 7 1,0 9 41,0 11 11,-1 4-10,-2 5-31,3 0-22,-4 14-2,-2 32-17,0 19 16,3 20 1,3 8 0,0 10-1,15-1-75,5-12-229,3-15-383</inkml:trace>
  <inkml:trace contextRef="#ctx0" brushRef="#br0" timeOffset="217.8211">5380 8710 548,'0'-7'472,"0"4"-435,0 3-37,0 0-10,0 0 7,0 15-14,0 19 12,0 8 1,-5-5-214,-5-8-300</inkml:trace>
  <inkml:trace contextRef="#ctx0" brushRef="#br0" timeOffset="923.9165">6129 8143 387,'0'-2'145,"3"0"-75,-3-1 32,0-4 16,0 0-3,0-5-45,0-3-20,-7-2 4,-3 0-7,-3 1-5,-2 0-20,-6-2 12,-6 4-17,-7 2-7,-4 6-1,-2 4-7,-3 2 3,5 0-5,3 8-2,7 13-1,6 5 1,9 7-3,6 3-1,7-1 0,4-1-1,24-7 5,10-3-3,8-10 5,9-9-3,-4-5-26,-2 0-26,-8-14 13,-7-5 12,-9-3 24,-5 2 5,-8 0 1,-5 6 1,-4 2 2,-1 6 12,-2 3 5,0 3-3,0 0-15,0 0-2,3 0-3,0 17-15,4 15 17,-1 8 1,-2 4 3,-2 1 1,-2-1 0,0 0-3,-12 0 8,-16 0 1,-16 0-1,-13-6-5,-8-4 8,5-13-12,11-12 0,19-9-6,19 0-172,11-28-332</inkml:trace>
  <inkml:trace contextRef="#ctx0" brushRef="#br0" timeOffset="1133.6569">6478 8663 1093,'4'0'87,"1"1"-87,-1 6-29,2 0 29,1 5 1,-3 6-1,-2 7-5,-2-2-200,-2-4-186</inkml:trace>
  <inkml:trace contextRef="#ctx0" brushRef="#br0" timeOffset="1687.9185">7015 8226 704,'-11'-21'65,"4"1"-13,0 3 26,1-2 8,5 1-14,1 0 9,0 0-57,0-2-3,5-2-11,11 1 6,7 4-6,2 1-10,4 7 2,3 8-6,0 1 7,0 4-8,-3 23 2,-8 14 3,-9 9-2,-12 14 2,-4 3-23,-25 2-26,-11 2-38,1-12 43,-1-8 18,5-9 26,10-14-3,7-8 0,8-10 3,9-6 0,1-2 0,0-2-2,5 3 2,17-3 8,8 0 8,12 0 4,10 0-8,5 0-11,9 0 4,4 7-5,0-2-248</inkml:trace>
  <inkml:trace contextRef="#ctx0" brushRef="#br0" timeOffset="1859.4813">7713 8608 1042,'0'-10'85,"0"8"-68,0 2-17,0 0 0,1 0 10,3 10-10,-4 22 3,0 12-3,0 7 0,-10-5-211,-5-10-380</inkml:trace>
  <inkml:trace contextRef="#ctx0" brushRef="#br0" timeOffset="3563.9573">8267 8051 506,'1'-16'129,"1"1"-34,-2 2-27,3-4 37,-1 6-28,-1-1-24,1 6 2,-2 2-1,0 1-24,0 3-6,0 0-14,0 0-10,0 4-1,-5 24-9,-12 13 10,-1 3 1,3-4 1,3-4-2,5-4 0,4-3 0,3 1 0,0-8 0,0-3 0,13-2-3,9-6 3,7-4 1,7-7 1,11 0 2,3-3 0,5-10-2,-1-6-2,-3 1 2,-13 0-2,-13 3 1,-9 1 0,-10-3 2,-6 3 2,0-4 8,0 2-12,-8 0 6,-3 2-3,1 5 11,3 0-10,3 5 11,2 2-3,2 0-6,0-1-3,0 3-4,0 0-3,0 0 0,0 0-1,0 0 4,0 0-2,0 0 1,0 0 2,0 0-2,0 0 2,0 0 1,0 0-1,0 0 1,0 0-2,0 0 0,0 0-1,0 0 1,0 0-1,0 0-1,0 0 4,0 0 3,0 0-4,0 0-1,0 0 3,0 0 9,0 0 5,0 0 4,0 0-17,0 0 2,0 0-5,0 0-2,0 0 1,0 0-1,0 0 1,0 0-1,0 0 1,0 0 0,0 0-1,0 0-2,0 0 3,0 0 0,0 0 3,0 0-3,0 0 0,0 0-1,0 0 1,0 0-5,0 0 5,0 0 0,0 0-2,0 0 4,0 0-3,0 0 1,0 0 0,0 0 2,0 0-1,0 0-1,0 0-1,0 0 1,0 0 0,0 0 0,0 0-6,0 0 6,0 0 2,0 0-2,0 0 0,0 0 1,0 0 0,0 0-1,0 0-2,0 0 2,0 0 0,0 0-1,0 0 0,0 0 1,0 0 1,0 0 0,0 0-1,0 0 0,0-1 3,0 1-1,0 0-2,0 0 1,0 0 5,0 0-6,0 0-3,0 0 3,0 0 0,0 0 1,0 0-2,0 0 1,0 0 0,0 0-2,0 0 1,0 0 1,0 0-2,0 0 0,0 0 2,0 0 1,0 0-1,0 0 0,0 0 0,0 0 0,0 0-2,0 0 0,-2 0 2,2 0 3,0 0-3,0 0 1,0 0-1,0 0 1,0 0-4,0 0 0,0 0 3,0 0 0,0 0-3,0 0 2,0 0-9,0 0-55,0 0 5,0 0 20,10 0-67,-4 4-30,1 0-54,-4 0-127</inkml:trace>
  <inkml:trace contextRef="#ctx0" brushRef="#br0" timeOffset="4056.6469">8545 8207 616,'14'-6'114,"10"-1"-113,8 0 44,5 5 36,0 2-9,0 0-15,0 22-16,-4 11-10,-4 6-3,-9 10-7,-10 5-7,-10 3 2,-3 3-8,-31-2 7,-21-2-10,-18-5 1,-8-5-2,-3-9-4,8-9-30,14-16-179,11-12-145</inkml:trace>
  <inkml:trace contextRef="#ctx0" brushRef="#br0" timeOffset="4418.8153">8342 7918 723,'-3'0'97,"3"0"-26,0-4-6,11-3-2,21-5-17,22-1-20,17 3-24,15 6 3,5 1-5,-3 3-7,-8-2-98,-9-3-239</inkml:trace>
  <inkml:trace contextRef="#ctx0" brushRef="#br0" timeOffset="4837.3349">9233 8787 967,'0'-2'60,"0"2"-31,0 0-29,0 0-12,-8 20 12,-6 10 1,-10 7 0,-4 4-1,-6-3-12,-1-11-251</inkml:trace>
  <inkml:trace contextRef="#ctx0" brushRef="#br0" timeOffset="5167.4276">9659 7989 508,'0'-27'272,"0"4"-210,1 2-14,-1 3 34,0 6 27,0 6-14,0 5-33,0 1-29,0 7-33,0 33-19,0 22 19,-1 17 9,-3 8 3,4 4-12,0 8 5,0 5-1,0-2-4,0-23-260</inkml:trace>
  <inkml:trace contextRef="#ctx0" brushRef="#br0" timeOffset="5432.9715">10176 8663 1306,'0'-18'17,"0"13"-14,0 5 2,0 0 45,-1 0 27,1 0-59,0 0-18,-4 2-12,-3 22-2,-4 13 6,-6 9-60,2-2-143,-5-9-191</inkml:trace>
  <inkml:trace contextRef="#ctx0" brushRef="#br0" timeOffset="5968.8486">10524 8170 825,'0'-11'56,"1"5"-53,-1 2 5,0-4-1,0-2 56,0-2-46,0-3-12,-4 0 0,-6 1-5,-2 0 14,-1 2 2,3 0 10,0 4 5,3 2-13,4 0 3,1 4-1,2 0-1,0 0-2,0-1-14,5 2-3,20 0-5,9-2 2,5 0 4,2 2-1,-1-4 1,0 1-1,-5-3-1,-7-2 1,-6 2 2,-8-2 0,-6 4 14,-7 1 49,-1 2 17,0 0-31,0 2-20,0 0-13,0 0-10,0 0-8,0 16-13,0 17 4,0 18 8,0 11 2,-1 6 3,-7 10-2,0 6-2,-3 1 0,-2-3-92,-6-16-162,-7-12-239</inkml:trace>
  <inkml:trace contextRef="#ctx0" brushRef="#br0" timeOffset="6127.9366">10518 8560 907,'0'-32'82,"14"3"-45,25-2-30,14-1 35,14 8-34,8 7-8,-3 10-1,-9 7-152,-15 0-268</inkml:trace>
  <inkml:trace contextRef="#ctx0" brushRef="#br0" timeOffset="6270.1913">11087 8472 752,'3'10'101,"4"2"-72,-2 5 94,3-2-3,-6 4-36,1 6-34,-3 9-27,0 12-20,-22 11-3,-14-6-42,-5-4-857</inkml:trace>
  <inkml:trace contextRef="#ctx0" brushRef="#br0" timeOffset="9344.6809">11814 7958 726,'0'-13'102,"0"4"-52,0 5 68,0 3-27,0 1-32,0 0-59,-4 19-7,2 20-4,-4 13 11,1 6 4,0 2-3,-1 9 0,0 3 3,2 0-4,2-4 0,2-9-99,0-10-62,15-13-18,9-16-168</inkml:trace>
  <inkml:trace contextRef="#ctx0" brushRef="#br0" timeOffset="9675.3364">12227 8195 508,'10'-50'51,"-9"9"49,-1 8 13,0 9 8,-9 4-32,-10 8-28,-5 10-21,-6 2-20,-5 22-17,0 21 0,2 12 6,12 7-4,9 6 9,12 1-11,0-6 9,12 0-4,15-15-5,9-9 6,2-14 0,3-15 1,-1-10 1,-2 0 3,-5-30 9,-3-14 1,-8-12 3,-9-6-15,-8-6 3,-5 0-15,-15 7 3,-20 13-3,-18 18-53,-17 16-118,-17 12-367</inkml:trace>
  <inkml:trace contextRef="#ctx0" brushRef="#br0" timeOffset="14107.0493">4286 9090 277,'1'0'67,"1"0"-36,0-5 18,1 3 10,-1 1-7,-2 1 3,0 0-3,0 0-21,0 0-4,0 0-5,0 0 1,0 0-5,0 0-6,0 0-4,0 0 3,0 0-8,0 0-3,0 0 0,0 0-1,0 0-2,0 0-9,0 0-77,0 0-129</inkml:trace>
  <inkml:trace contextRef="#ctx0" brushRef="#br0" timeOffset="14933.7328">3495 9823 997,'-25'-23'15,"-4"12"30,-7 11-41,-13 0 2,-9 0-4,-4 14 8,6 6-2,14 1 9,17 0-8,13 6-9,10 7-9,2 14 5,9 6-2,24 8 3,9 0 3,7-2 5,-4-2-5,-9-2-1,-14-5 1,-17-3 1,-5 0 1,-40 3 4,-24-4 3,-16-4-9,-3-14-4,4-10-112,14-17-6,13-2-54,16-33-315</inkml:trace>
  <inkml:trace contextRef="#ctx0" brushRef="#br0" timeOffset="15929.905">3515 10464 577,'21'9'24,"2"1"-5,2-3 18,1-7 27,2 0-27,-3 0-6,-1-9 13,-3-8-13,-1-3-1,-5-3 6,-7-1-14,-6-1 10,-2 0 16,0 1-5,-5 3-14,-12 6-1,-1 3-8,-2 7-14,-2 5-3,-2 0-3,5 5 0,-1 17-1,6 6-7,7 2 6,7 1-4,0 1 2,15-1-4,14-1 5,7-6 2,10-5-5,5-10-16,10-6-4,4-3 4,1 0-8,-4-9-9,-3-11 27,-12-4 5,-11 0 7,-13 2 0,-10 2 6,-13 2 7,0 0 34,-7 2 18,-13 2-16,-3 4-30,-6 4-11,-4 6-2,2 0-3,3 6-3,4 15 0,7 4-6,5 5 5,5 6-1,5 1 0,2-6-3,0-2 3,10-9 0,7-6 0,5-6 1,2-8 1,2 0 3,1-7-3,-2-15 0,-3 0 2,-4 0 0,-7 8 5,-2 1-6,-3 8 2,-4 1-3,-1 4 1,3 0-4,3 0 3,4 0-2,6 0 0,5 0 1,2-5 1,4-2 2,-1-9-2,1-2 1,-2-6 0,-3-1-1,-8-1 0,-5 1 1,-7 1 2,-3-2 3,0 2-1,-15 2-4,-9 5 0,-1 10-1,-1 2-3,0 5 0,8 0 3,4 5-1,8 13-4,5 3-1,1 10 1,0 0 2,18 6 0,9-4-1,4-1 4,6 1 1,-1-3 3,-5-4-7,-7-2 6,-10-5-4,-5-8 3,-7-3-4,-2 1 0,0 0 2,-2 3 0,-11 3 2,3-3-2,1 0-110,8-2-29,1-3-40,8-5-5,20-2-20,14 0-140</inkml:trace>
  <inkml:trace contextRef="#ctx0" brushRef="#br0" timeOffset="16485.7333">4879 10444 453,'4'-19'140,"-4"3"4,0 4 1,-15-2-42,-4 5-37,-9 7-16,-4 2-11,-1 0-28,1 11-1,7 11-5,7 3-5,11 4-2,7 1 0,0 0 2,13 1 0,14-8 0,9-9 0,8-11 0,4-3 0,6-10-9,-1-22-17,-1-11-26,-7-7-1,-10-6 11,-11-6 36,-11-2 6,-11-6 4,-2-5 11,-4-1 7,-11 9 5,-3 12 19,-1 18 6,4 22 1,7 13-19,0 2-29,-2 43-5,-1 30-7,-3 24 7,5 8 1,9 0 0,0-5-1,4-10 0,12-10 1,4-11-1,0-18 0,2-18 0,0-15 0,-2-18 0,3 0 3,6-32 9,2-19-3,2-9-5,-2 0 0,-4 6-3,-6 15 5,-2 10-4,-2 13-2,1 14 0,-2 2-8,7 14-1,-2 24 9,1 16-6,0 11 5,-1 0-4,1-4-133,1-13-223</inkml:trace>
  <inkml:trace contextRef="#ctx0" brushRef="#br0" timeOffset="17443.2565">6517 10096 715,'-2'-22'77,"-8"8"-8,-4 9 19,-5 5-9,-14 11-24,-16 38-26,-12 21-10,-3 15 12,7 10 2,10-3-15,15-3 11,17-9-19,15-17-6,1-10-4,30-13 2,13-12 2,10-14-1,10-14-3,-2-2 7,-4-32 0,-16-12-5,-15-7 4,-20 2 0,-7 3 3,-34 8-6,-27 15-3,-22 24-3,-17 1-19,-5 31-96,5 1-299</inkml:trace>
  <inkml:trace contextRef="#ctx0" brushRef="#br0" timeOffset="18390.3354">12808 8696 808,'-5'-6'54,"5"6"-42,0 0-11,-1 0-1,1 0-1,-4 8-10,-8 25 7,-8 11 2,-10 4-131,1-6-452</inkml:trace>
  <inkml:trace contextRef="#ctx0" brushRef="#br0" timeOffset="18839.2548">13513 8032 760,'-1'-26'36,"-11"9"19,-1 5-24,1 7 16,-1 4 16,-1 1-22,-3 10-36,-4 26-4,-4 12 1,2 4 3,1 8-4,3 3 4,6 4-2,1 4 0,7-5-1,5-4-1,0-10-1,2-7 1,15-10 4,4-9-3,3-9 0,-1-9 7,1-8 1,1 0 3,-4-25 1,-4-8-3,-3-12-4,-8-3 4,-6 0-2,0 2 4,-26 9-7,-30 20 1,-34 17-7,-33 2-75,-16 26-407</inkml:trace>
  <inkml:trace contextRef="#ctx0" brushRef="#br0" timeOffset="23248.1883">4468 8909 670,'0'0'122,"0"0"-101,0 0 13,0 0 83,0 0-1,0 0-47,0 0-40,0 0-12,0 0-2,0 0 1,0 0 1,0 0-8,0 0 0,0 0-1,0 0-2,0 0 5,0 0-10,0 0 0,3-3 0,1-4-1,2 1 0,0-1 1,0 2-1,-1 1 0,-3 4 0,0 0 0,-2 0 2,0 0-1,0 0-1,0 9-1,-19 20 1,-11 17 1,-8 8 1,-4 0-2,0-1 1,2-7 2,-1-2-3,3-4 0,3-2 1,4-6-1,3-6 0,11-7 0,5-8 0,7-7 0,5-1 0,0-3 0,0 0-6,0 0 1,7-13-14,10-15 1,7-6-31,0-2-82,-3 0-43,1 4 0,-1 2-12,-5-1-70</inkml:trace>
  <inkml:trace contextRef="#ctx0" brushRef="#br0" timeOffset="23615.8595">4505 8903 263,'0'-2'245,"0"2"-170,0-2-16,0 2 16,0-2 9,0 0 6,0 0-18,0 2-34,0-2-13,0 2-6,-3-2 4,-12 2-15,-4 0-6,-8 0 0,-1 0-4,-2 12 0,1 0 2,6-4 0,4-2 0,9-3 0,7-3 3,3 0-3,0 0 2,0 0 5,0-5-5,13-11 1,9-2-3,8 1-2,6 6 2,3 5-2,6 6 1,4 15-1,2 28-4,-13 11-37,-21 11-612</inkml:trace>
  <inkml:trace contextRef="#ctx0" brushRef="#br0" timeOffset="27193.6247">4165 9180 601,'-13'-12'5,"5"4"14,1 2 2,-1 0 12,4-2 25,-4-1-2,2 2 3,-3-2-1,1 4-22,-2 1-10,3-1-1,1 3 6,4 2-2,2-2 4,0 2-33,0 0 0,13 0-22,20 0 21,16 0 1,8-3 3,5-1 2,-2 1-5,-5 1 4,-6 0-3,-9 2 0,-11 0-1,-12 0-3,-12 0 3,-5 0 2,-8-1 15,-24-3-17,-20-1-3,-13 5-15,-14 0 2,-2 0 13,0 0 2,12 2 1,16 1 0,18-1-1,14-2 1,15 0 5,6 0-5,9 0-2,30 0-21,19-15 23,24-2 2,15-6 1,5 0-3,1 2 2,-9 1 0,-17 6-2,-20 4 0,-26 3 1,-19 7-1,-12 0 3,0 0 17,-20 0-10,-8 0-10,-6 7-4,3 9-53,12-4-151,14-10-268</inkml:trace>
  <inkml:trace contextRef="#ctx0" brushRef="#br0" timeOffset="28467.6308">5701 9131 211,'-18'-7'82,"-1"1"-45,-3 2 41,-1 1 9,-2 2-2,-3 1-12,4 0-22,3 0 7,4 0-11,4 0 17,3 0-4,9 0-21,1 0-29,0 0-10,4 0-12,21 0 12,10 0 0,5 0 7,-5-4-6,-5-3 1,-11 4-4,-9 1 1,-7 0 1,-3 2 7,-6 0 1,-23 0-8,-13 2-1,-6 14 1,-4 0-1,1 0 1,5-2 0,9-2 1,11-4-1,9-4 0,10-4 0,7 2-4,0-2 2,17 0-15,18 0 17,14-5 2,6-4-2,1-3 2,-4 1-2,-6 4 1,-13 0-2,-8 0 3,-8 2 3,-4 5-2,-8-1-3,-5 1 9,0 0 51,0 0 14,0 0-35,-3 0-17,-12 0-5,1 0-16,-1 0 1,5 1-2,4 2 0,4-3 1,2 0-2,0 0-7,0 2 7,0-2-3,0 0 0,0 0-1,0 0 4,0 0-7,0 0 8,0 0-4,0 0 2,0 2 2,0-2 0,0 2 1,0-2-1,0 0 0,0 0-1,0 0 2,0 0-1,0 3 0,0-3 0,0 2 1,2 1-2,1 1 2,-2-2-3,1 0 2,-2-1 0,2 2 2,-2-3-2,0 0 1,0 0-1,0 0 2,0 2-2,0-2-2,0 0 2,0 0 2,0 0-1,0 0-1,0 0 7,0 0-5,0 0-2,0 0-1,0 0 1,0 0 1,0 0 1,0 0-2,0 0 2,0 0 0,0 0-4,0 0 2,0 0-2,0 0 0,0 0 2,0 0 0,0 0 1,0 0 0,0 0-1,0 0 2,0 0-2,0 2-1,0 8 0,0 5-33,-4-1-176,-6-5-400</inkml:trace>
  <inkml:trace contextRef="#ctx0" brushRef="#br0" timeOffset="36414.1351">9470 4316 741,'0'-43'43,"0"17"15,0 12 12,0 7 3,0 7 36,0 0-22,0 0-43,0 29-44,0 53-3,-7 48 3,-18 45 8,-12 17-6,-6 15-2,-4-5 1,2-4 2,-2-8-6,5-25 2,10-26-54,15-33-140,17-46-109</inkml:trace>
  <inkml:trace contextRef="#ctx0" brushRef="#br0" timeOffset="36887.0898">10437 4671 827,'0'-21'100,"0"7"-76,0 2 29,-2 1 34,-17 6 0,-15 5-61,-17 0-4,-7 17-18,-12 20-4,5 7 3,10 2-3,14 2 0,20 1-1,16 2-1,5 8-7,19 2 9,19 6-1,10-4-6,5-2 7,-6-6 0,-6-5-6,-16-12 6,-19-4-3,-6-4-4,-35-4 6,-22 0 2,-18-4 1,-13-6-1,-8-6-1,6-8 0,11-2-3,24 0-43,20-18-60,25-5-59,10-3-12,37 1-155</inkml:trace>
  <inkml:trace contextRef="#ctx0" brushRef="#br0" timeOffset="37232.0286">10567 5404 863,'7'0'78,"4"0"-78,2-4-2,5-8 2,2-8 10,0 0-3,3-3 3,-1 3-8,-5 3-2,-4-1 2,-5 2-1,-2-3 0,-6 1 10,0 2-2,-4 4 9,-16 5 12,-8 7-12,-12 0-6,-6 14-10,0 15 2,3 5 10,9 3-5,14-1-7,13 2-2,7 1-3,12 0-2,25-5-1,14-8 3,16-14 1,10-10-35,3-2-178,4-4-135</inkml:trace>
  <inkml:trace contextRef="#ctx0" brushRef="#br0" timeOffset="37651.0455">11313 5358 301,'0'-16'348,"-2"-2"-160,-19-1-20,-8 3-34,-4 5-70,-10 7-14,0 4-20,-2 0-2,2 26-19,6 10-8,5 6-1,7 4 0,10-3-1,8 3-1,7-2-9,4-6 9,17-6-1,11-13-3,8-15-5,5-4-24,6-23-25,-2-20-11,-4-7 6,-8-5 35,-9-6 21,-14-6 9,-9-2 4,-5-7 4,0 1 20,-12 5 12,-2 14 11,-5 18 17,6 16-1,3 14 11,3 8-27,5 0-51,-2 24-8,-5 40-11,1 35 19,1 24-2,7 12 3,0-1-1,0-9 0,5-11 0,5-18-2,2-15-27,-1-21-128,0-24-104,-2-23-326</inkml:trace>
  <inkml:trace contextRef="#ctx0" brushRef="#br0" timeOffset="38052.0156">11566 5221 1075,'-1'-13'86,"-3"11"-48,3 2-32,1 0-5,0 0-1,0 22-3,0 11 2,5 10-3,10-5 4,5-5 0,2-10-8,3-9 7,0-5-2,0-9 2,0 0 0,0-26-5,-2-6 6,-6-7 0,-4-1 8,-5 3-2,-6 7 1,-2 7 16,0 8 37,0 9-26,0 4-3,0 2-29,0 0-2,0 11-15,0 24 0,4 15 15,1 12-1,2 1 1,-1-2-8,3-3-91,1-12-62,0-15-85,0-15-390</inkml:trace>
  <inkml:trace contextRef="#ctx0" brushRef="#br0" timeOffset="38965.6599">12079 5412 758,'4'-8'71,"6"2"-70,2-2-1,3-4 0,3 0 0,-1-3 0,-1 1 1,-5-1 3,-3-2-4,-6 0 22,-2 0 73,0 2-22,-3 1-4,-14 3-17,-3 5 1,-8 6-27,-1 0-24,-3 15 6,-3 19-7,5 6-1,6 6-2,9 3 0,14-5-3,1 2 4,15-11-8,18-9 1,16-15 4,9-11-69,3-5-135,0-20-50,-9-8-16,-5-1 191,-13-2 83,-10 0 11,-8 2 43,-10 3 117,-3 8 3,-3 7-39,0 7-12,0 8-26,0 1-25,0 0-52,0 3-20,0 23-17,2 13 15,3 3 4,3-4-1,2-2-1,-1-8-4,-1-6 4,-3-10 0,-2-5 2,-1-6-2,0-1 2,-2 0 3,1 0 12,3-10-12,3-20 0,4-5-5,6-6-4,3 3 3,-1 10 1,-3 8 0,-5 9-4,-2 11 1,-1 0-1,3 11-9,0 17 8,2 4 4,1 0-1,-1-4 4,2-4-4,4-9 0,4-10 2,4-5 0,6-2-1,5-30-1,6-12 4,3-16 0,-2-10-2,-2-9 0,-5-2 0,-11-4 6,-10 5-3,-10 0 5,-7 3 5,0 13 37,-15 17-3,-2 15 17,1 20-3,0 12-32,-1 3-29,-5 40-10,-4 18 7,4 22 1,6 9 1,12 4-3,4 0 3,0-4 1,15-7-3,-1-15-2,1-14 5,1-8-21,-3-14-53,-4-6-29,-9-5-38,0-9-82,-14-9 66,-17-5-128</inkml:trace>
  <inkml:trace contextRef="#ctx0" brushRef="#br0" timeOffset="39175.5631">12758 5402 417,'0'-19'105,"11"2"-82,23 0-22,8 2 22,3 5 17,3 6-13,1 4 1,-5 4 3,-6 23-22,-7 14-1,-7 1 2,-6 3 14,-4 4-15,-5-4 0,-5 0-8,-4-2 6,0-4-7,0-13-33,-15-14-492</inkml:trace>
  <inkml:trace contextRef="#ctx0" brushRef="#br0" timeOffset="39338.7702">13286 4914 749,'0'0'19,"0"2"-19,7 27-21,3 19 16,7 12 5,-3 2-125,4-2-317</inkml:trace>
  <inkml:trace contextRef="#ctx0" brushRef="#br0" timeOffset="39924.0318">13644 5426 463,'0'0'160,"0"0"-20,0-5-5,0-4-3,-12-1-39,-4 0-30,-7 6-22,-6 4-34,-7 0 4,-3 7-10,0 12 5,3 8-1,8 2-2,8 0-5,7 0 2,10 2-4,3-6 3,0-1-6,22-5 6,8-10-1,8-9 0,7 0 2,0-21-1,-6-3-5,-13 2 2,-11 3 4,-11 10 0,-4 5 11,0 4-7,0 0 12,0 0-11,0 0-5,-4 20-1,-3 11-8,3 10 9,4-4 0,0 0-1,3-9 0,14-10-7,8-10 8,8-8-1,10-14-1,9-34-1,14-15-9,-3-15-17,-5-12 25,-14-11 1,-17-15 2,-15-4 2,-12 1 1,0 18-2,-18 25 8,-6 27 2,0 25 53,5 20-15,0 6-16,-1 47-32,1 25-8,3 26 3,12 20 5,4 6 0,20 0-1,17-10-5,16-14 3,14-18-13,5-25-129,9-22-488</inkml:trace>
  <inkml:trace contextRef="#ctx0" brushRef="#br0" timeOffset="40350.8465">15444 4831 1169,'0'-39'4,"-2"11"13,-8 7-4,-7 4 63,-8 8-44,-14 9-7,-11 0-15,0 15-6,-3 23-4,8 8-6,11 9 6,15 4 0,10 6-8,9 9 4,6 0 4,23 0-4,5-7 3,6-14 1,-7-7 2,-8-13-2,-11-13 3,-13-6-4,-1-4 2,-25 2 2,-20 0 5,-16 0-3,-5-2-5,-2-3-4,10 0 0,10 1-5,15 1-74,21 0-56,12-1-102,10-5-27</inkml:trace>
  <inkml:trace contextRef="#ctx0" brushRef="#br0" timeOffset="41267.5326">15606 5400 525,'35'-25'47,"-4"1"-18,-2-3 40,-9-1-3,-5-2-16,-7 2 8,-5 3 24,-3 3-24,0 4 0,-9 4 13,-12 5-36,-7 9-12,-3 0-20,-6 17 6,7 15-5,-3 9-3,9 3 2,5 0-3,9-2 0,10 0 0,2-4-2,25-6 2,14-10 0,15-10 0,13-10-1,9-2-3,9-5-94,3-18-17,0 0 17,-8-6-152,-12 3-132,-16-6 244,-16 0 138,-15 1 225,-15 2 26,-8 2-70,0 8 18,-18 1-93,-10 7-41,-10 9-27,-6 2-10,-1 9-12,1 18 7,6 12-13,7 4-8,9 3 1,6 0-3,14-5 1,2-7-2,0-8 1,12-6 0,10-10-2,8-8-2,7-2 4,3-8-1,0-18 2,-6-4-2,-7 2 2,-11 4 0,-7 7 8,-6 10-5,-3 5 2,0 2 9,0 0-7,0 0-8,0 0-4,0 12-8,5 10 8,7-1 2,3 0 2,2-7-1,4-8 0,3-6 1,4 0-5,3-6 4,0-17-1,-3-3-16,-8-6 13,-5-6 4,-6 1 1,-6-4 3,-3 3-1,0 4 1,0 7 2,-5 6-1,-2 9 1,2 6 0,0 6 0,5 0-5,0 0-1,0 6-6,0 19 3,0 8 1,17 3-2,14 1 3,4-4 4,6 0-4,-8-8 5,-6-4-3,-10-1 0,-7 2-1,-9 2 1,-1 2 0,-7 3 0,-17 0 0,2 1 2,2-4-4,11-2-21,9-7-158,9-14-136</inkml:trace>
  <inkml:trace contextRef="#ctx0" brushRef="#br0" timeOffset="41897.0048">17243 5310 716,'0'-22'233,"0"5"-168,-2 5 74,-11 5-63,-3 0-15,-8 7-11,-4 2-27,-4 25-22,0 9 3,5 2-1,11 2-2,7 0 2,9-4-5,0-1 3,9-6-2,16-3-2,8-7 1,7-16 2,5-3-26,2-7-50,2-25-41,-6-11-65,-3-9 2,-6-8 30,-9-10-89,-5-11 148,-7-7 91,-3-2 43,-1 12 50,-6 16-1,-3 17 37,0 19 44,-2 10-43,-4 9-10,0 7-33,6 0-40,-3 4-47,-4 31 0,1 25 0,-1 22 19,2 10 2,3 3-9,-2-11 0,0-11-4,1-17-4,0-12 0,1-14-4,2-8 0,0-10 4,0-6-4,0-2 0,5-4 1,13 0 5,12 0-2,13-12 8,2-2-12,-4 6 1,-3 8-1,-5 0 2,-3 0-3,1 10 2,-9 4-1,-1 0 1,1-2-1,1-1-1,3-6 1,-5-3 0,-3-2 1,-4 0-1,-6-6 0,-8-12-171,0-10-491</inkml:trace>
  <inkml:trace contextRef="#ctx0" brushRef="#br0" timeOffset="59230.0422">14348 8717 1236,'0'-7'5,"6"2"-5,9-4-103,12 2-8,11-6 79,17 5-18,13 1-101,2 3-272</inkml:trace>
  <inkml:trace contextRef="#ctx0" brushRef="#br0" timeOffset="59386.0437">15052 8712 792,'0'0'189,"0"0"-188,6 0-1,15 0-14,21 0 13,22-9-13,17-4-114,10 1-103</inkml:trace>
  <inkml:trace contextRef="#ctx0" brushRef="#br0" timeOffset="59558.4265">15742 8620 748,'0'-2'162,"0"2"-143,0 0 5,0 0 35,0 0-11,5 0-18,14 0-27,12 0-1,13 0-2,14 0 4,8-1-4,9-8-5,-2-5-262,-4-4-517</inkml:trace>
  <inkml:trace contextRef="#ctx0" brushRef="#br0" timeOffset="60105.2232">16954 8300 851,'0'-9'320,"0"7"-287,0 2-33,0 0-1,1 0 1,6 26-1,3 17 1,0 9 0,-1 6 1,-6-6 1,-3-10-1,0-8 2,0-13 0,0-10-1,-1-8 3,1-3 0,0 0 8,0 0 12,0 0 8,0 0 6,5-23-12,10-11-16,9-9-10,4-6-1,0 11 1,-1 10-1,-6 12-1,1 16-7,1 0 6,3 14 1,-1 18-1,1 10-1,-4 2 3,-7 4-2,-9-1 2,-6-3-6,0-5-15,-7 0-73,-9-6-14,1-6-75,8-8-31,4-14-219</inkml:trace>
  <inkml:trace contextRef="#ctx0" brushRef="#br0" timeOffset="60668.8361">17504 8580 821,'26'0'29,"8"0"-27,9 0 2,6 0 5,1-4 10,4-3 0,1-5-2,0-2-8,-10-5-3,-12-1-4,-16 1 9,-14-8 99,-3-1 1,-4 0-55,-18 4 4,-5 10-3,-5 8-20,-1 6-9,0 0-26,-2 25 1,4 16-3,7 5 0,8 6 0,9 4-3,7-2 1,0-1 1,19-7 1,10-12 0,11-10-1,12-16-1,6-8-41,7-6-75,0-29-104,-3-11-51,-7-7 55,-12-14 83,-11-7 135,-15-10 75,-9-4 122,-8 4-63,-1 9 17,-18 19-13,-3 17-13,4 20-2,8 12-48,3 7-14,6 0-41,1 26-20,-3 27 0,3 23 1,0 15 1,0 5 4,13 0-5,-5-6 0,-3-9 1,0-5-2,2-9-9,3-9-106,7-14-92,4-27-211</inkml:trace>
  <inkml:trace contextRef="#ctx0" brushRef="#br0" timeOffset="61012.7963">18403 8550 912,'0'2'60,"0"10"-58,4 0-2,17-4 9,9-2 2,7-6 1,3 0-3,1 0-8,-2-20-1,-9-7 0,-7-10 0,-13-1 2,-10-4-1,0-1 9,-14 9-4,-16 5 54,-10 12 10,-5 10-13,2 7-27,0 4-8,8 29 0,12 16-8,10 9-8,13 4-5,4 0 0,28-4-1,13-12 1,5-7-1,3-20-5,1-10-119,-6-9-137,-3-9-147</inkml:trace>
  <inkml:trace contextRef="#ctx0" brushRef="#br0" timeOffset="61539.285">18907 8422 758,'0'-27'185,"0"13"-93,0 9 18,0 1-23,0 4-24,0 0-40,0 20-23,3 18 0,1 10 10,4 2 8,0-4-7,-2-3-6,-1-10-3,0-5 4,-4-10-4,-1-6-1,0-8 0,0-4 0,0 0 8,0 0-3,0-4 6,0-15-6,0-7-2,2-2-4,7-4-1,3 1 0,4 7-1,-1 7 0,2 6 1,-2 11 1,0 0-1,0 12-5,-2 13 2,0-4-4,1-1-2,-5-5-12,-2-8 4,-5-5 11,0-2 5,0 0 2,3-16 4,0-8-4,0-3 2,-1-4-1,3 1 0,3 0-1,7 2 1,7-1 1,6 8-1,3 9 0,5 12-1,-6 0 0,-5 21 0,-6 25 1,-10 12 0,-9 5-1,-2 7 0,0 1 1,-12-1-2,-8-3 0,-5-10-141,-2-15-265</inkml:trace>
  <inkml:trace contextRef="#ctx0" brushRef="#br0" timeOffset="62439.2826">19598 8574 1075,'0'-2'75,"0"2"-72,18-2-3,7-2 31,9-4-2,2-5-17,1-4-10,-3-3 1,-11-6-1,-8-6 1,-8-6 1,-7-5 2,-4 3 1,-19 7 26,-12 7 11,-5 13-13,0 13 0,2 0-7,9 18 5,7 22-29,12 9 1,10 7-2,0 0 1,22-4 0,17-6 0,7-12 1,2-10-2,0-14-24,-10-10-72,-3 0 16,-5-20 18,-3-12-2,-2-8 33,-5 1 32,-4-7 0,-2 3 2,-4 2 15,-2 7 16,-4 15 23,-3 9 17,1 10-14,-1 0-42,1 4-17,2 21 0,-1 10 1,1 1 1,2-1 5,-1-3-6,0-6 0,0-6 1,-1-8 2,0-7-3,-2-5 2,1 0-1,1 0 3,7-2 1,-2-13 1,4-5-2,-1 3-4,-4 1 0,-1 3-1,-2 6 0,-1 5 0,2 2 0,2 0-1,3 9 0,2 16 1,2 1 0,3 1 0,1-8 2,2-3-2,6-8 0,4-8 4,3 0-2,1-28-1,0-19 0,-3-14-1,-4-17 2,-3-12-1,-7-5 1,-7-3-1,-5-2 1,-6-7 1,0 0 0,0 14-1,0 21 2,-6 27 41,1 30 31,2 15-37,0 17-39,-1 47-7,3 33 7,1 29 5,0 17-3,11 3 1,5-1 0,-6-11-3,-4-20 2,-6-19-5,0-23-26,0-22-123,0-21-48,-8-20-368</inkml:trace>
  <inkml:trace contextRef="#ctx0" brushRef="#br0" timeOffset="62805.0402">20351 8307 422,'-8'-11'493,"8"8"-419,16 3-59,23 0-5,21 0 33,12 5 3,15-3-35,12-2-6,4 0-3,4-14 0,-7-7-2,-20 3 0,-24 2 0,-32 2 6,-20 4 97,-4 2 56,-18 6-104,-9 2-19,-2 0-19,6 8-3,10 25-11,13 17 0,7 13 2,35 10 1,15 5-1,11-4 5,-3-8 2,-13-12-1,-21-10-10,-22-11-1,-13-4-1,-47-3 1,-33-3-1,-26-5-5,-21-4-118,-14-4-71,-11-10-216</inkml:trace>
  <inkml:trace contextRef="#ctx0" brushRef="#br0" timeOffset="63432.4761">17110 8538 320,'-17'-7'76,"-1"-4"-39,-3 2-12,0-3-4,-2 7-2,-1-1 2,0 4-20,3-2-1,0 4 2,5-2-2,3 0 0,1 0 0,2-4-3,0 0 3,0-2-89,-5-4-316</inkml:trace>
  <inkml:trace contextRef="#ctx0" brushRef="#br0" timeOffset="63691.0575">16688 8351 458,'0'-5'164,"0"-1"-114,11-1-23,5-1 35,3 5-9,1 3-4,0 0-39,3 14 15,1 19-8,7 10-1,-1 5-7,2 3-4,0-5-4,-8-5-2,-8-4-1,-9-6-6,-7-4-127,-5-8-95</inkml:trace>
  <inkml:trace contextRef="#ctx0" brushRef="#br0" timeOffset="63923.413">16910 8365 624,'9'-5'99,"-1"5"-95,4 0 33,3 0 19,-1 8-46,0 19-4,0 11-4,-3 14-2,-5-3-8,-6-3-296</inkml:trace>
  <inkml:trace contextRef="#ctx0" brushRef="#br0" timeOffset="64087.9372">16927 8640 89,'-7'0'0</inkml:trace>
  <inkml:trace contextRef="#ctx0" brushRef="#br0" timeOffset="70837.1885">20223 10724 788,'-43'-2'158,"-4"2"-122,-2 36-29,2 16-7,4 10 12,10 6 13,9 3 1,17 3-11,7-2-7,11-3-4,20-3-1,7-11 0,10-4 5,7-13-8,4-12 6,5-14-3,-1-12-3,-2-9 5,-8-26-1,-12-9 5,-8-14-2,-4-10 29,-7-15 8,-3-13-39,-12-2-1,-7 1 4,-12 11 0,-24 16-4,-9 22 12,-16 21-14,-8 26-2,-4 1-8,3 35 0,12 11-17,24 9-56,27 1-87,7-2-80,44-8-377</inkml:trace>
  <inkml:trace contextRef="#ctx0" brushRef="#br0" timeOffset="71139.5717">21141 10700 889,'-46'-23'186,"1"14"-117,1 9-50,2 0 25,-1 26 18,0 18-40,3 18-3,10 12-13,10 12 1,13 6-5,7 4-2,8-5 0,21-5-3,7-7 2,8-18-4,6-15-19,8-19-86,9-25-30,1-2-64,0-34-178</inkml:trace>
  <inkml:trace contextRef="#ctx0" brushRef="#br0" timeOffset="71504.9411">21391 11083 742,'-26'-36'147,"5"18"-50,6 10 15,9 5-28,0 3-35,-1 9-47,1 25-2,0 10 0,3 6 2,3-2 1,0-5 0,0-8-3,2-11 3,-1-10-1,-1-8-2,0-6 2,0 0 5,0 0 9,0 0 36,0-21 27,0-11-67,3-9-12,9-3 0,7-1-2,6 2-4,0 8 3,2 6-4,-5 12 6,-6 12 1,6 5-9,1 0-5,2 31 2,8 14 12,-5 9 2,-10 3-2,-6-6-7,-12-5-20,0-8-64,-6-5-70,-14-15-90,-5-12-222</inkml:trace>
  <inkml:trace contextRef="#ctx0" brushRef="#br0" timeOffset="71742.8265">21782 10622 1038,'3'-25'124,"0"22"-52,1 3-59,1 0-7,10 5-4,23 38-4,22 27 4,18 25 99,-2 20-85,-19 4-15,-25-1 1,-32-5 3,-19-2-5,-43 3-15,-22-3-147,-14-11-228</inkml:trace>
  <inkml:trace contextRef="#ctx0" brushRef="#br0" timeOffset="103342.063">19828 12508 449,'2'0'148,"0"0"-115,1-2 27,-1 2 41,-2-2 32,0 2-25,0-1-26,0 1-20,0 0-8,0 0-3,0 0-3,0 0-22,0 0-7,0 0 2,0 0-7,0 0-4,-14 3-2,-13 21-1,-15 10-7,-14 15 1,-11 3-2,-8 4 2,-2 0 0,4-5 1,0-10-2,12-6 0,11-12 0,15-4-2,13-11 2,14-4 0,6-4 0,2 0 0,0 0-4,0 0-3,9 4 1,16 5-2,14 5 8,15 7 3,8-1 4,0 2 2,-2 0-9,-3 0 5,-2 2-3,-3 0-2,-6-2 1,-7 2-1,-7-3 0,-8 1-11,-3 0-162,-7-8-155,-5-11-355</inkml:trace>
  <inkml:trace contextRef="#ctx0" brushRef="#br0" timeOffset="103690.8514">20275 12842 899,'-19'-9'65,"9"6"24,7 1 35,3 2-66,0-3-27,0 1-26,3-2-5,19 1-5,9-4 3,11 3 2,2 4-2,-6 0-89,-10 2-140,-16 19-117</inkml:trace>
  <inkml:trace contextRef="#ctx0" brushRef="#br0" timeOffset="103843.7521">20246 13043 723,'-15'0'46,"7"0"18,8 0-16,0 0-21,8 0-4,22-11 6,13-9 8,17-4-22,11-2-12,6 1-3,-3 4-30,-6-4-290</inkml:trace>
  <inkml:trace contextRef="#ctx0" brushRef="#br0" timeOffset="104258.5034">20933 12729 935,'0'-3'154,"0"3"-107,0 0 8,0 0 21,0 0 7,0 0-68,0 0-15,1 17 3,8 13-3,-4 6 10,-3 2-2,-2-2-7,0-3 6,0-12-4,-7-7 0,2-7-3,4-6 2,1-1 2,0 0 2,0 0-5,0 0 8,1-23-9,15-13-2,8-9 1,7-1 1,7 7 2,-3 7-2,-1 13-6,-2 12 5,0 7-6,-2 2 3,2 27 2,-5 12 2,-5 17 2,-9 5 2,-11 8-4,-2 1 3,0-2-3,-9-8-153,0-12-251</inkml:trace>
  <inkml:trace contextRef="#ctx0" brushRef="#br0" timeOffset="112271.6141">3353 13101 772,'-14'-19'92,"5"9"4,6 10-9,3 0-1,0 0-34,0 0-26,-2 0-16,0 20-3,1 26-7,-2 24 5,-4 10 3,2 3-2,0-4 5,1-14-10,-2-9 1,1-12 5,3-13-5,-2-14-1,4-10-1,0-7 3,0 0 19,0 0 104,0-24-46,0-21-36,0-17-38,0-15-5,0-13-1,0-11 0,0-11 2,0-1-2,11-1 0,9 5-13,0 15 10,4 19-6,1 24-6,1 23-6,6 19-44,4 9-29,3 30-20,-7 37-61,-15 11-130</inkml:trace>
  <inkml:trace contextRef="#ctx0" brushRef="#br0" timeOffset="112820.7088">2869 13326 860,'-23'-24'59,"11"13"-42,8 4 54,4 6-27,0-6-21,4 2 4,19-3-14,15 1-13,21 2-2,16 3 2,15 2 3,7 0-2,0 0-1,-6 0-12,-13 0-7,-10 2-65,-10-2 15,-16 0 39,-18 0 28,-12 0 2,-9 0 13,-3 0 37,0 0 84,0 0-71,0 0-16,-6 0 13,1 0-15,0 0-27,0 0-14,3 3-3,-4 19-2,-1 7 0,-2 3-3,8 0 1,1-2-1,0-4 1,10-4 3,8-4-10,2-4 10,0-5 3,-2-6 1,-6-3-3,-2 0 4,-1 0 2,-1-24 5,1-10-11,-5-10 6,-4-11-4,0 4-3,-18-3-8,-9 11-22,-6 16-48,-3 20-33,3 7-115,4 7-37,11 16-175</inkml:trace>
  <inkml:trace contextRef="#ctx0" brushRef="#br0" timeOffset="113110.9261">3887 13229 230,'11'-8'583,"-1"4"-489,5 4-92,5 0 18,0 0 32,5 22-27,2 7-10,1 5 10,-1 5-15,-8-1 2,-9-4-2,-10-4-4,0-4 10,-18-4-3,-13-8-5,-2-6 2,2-8-6,7 0 6,10 0-1,11-8 2,3-12 6,25-15-17,23-11-5,18-3 5,14-4-11,-1 9-83,-7 4-176,-10 8-341</inkml:trace>
  <inkml:trace contextRef="#ctx0" brushRef="#br0" timeOffset="113402.1958">4919 13009 415,'10'-31'530,"0"3"-428,-1 5-36,-4 5 15,-4 6 59,-1 6-32,0 5-41,0 1-27,0 0-40,-10 14-10,-16 32 10,-8 18-1,4 16 6,7 6-4,12 0 1,8-3-2,3-11 0,10-12-8,22-12 5,15-13-18,9-17-127,17-17-85,8-1-219</inkml:trace>
  <inkml:trace contextRef="#ctx0" brushRef="#br0" timeOffset="113673.1891">5596 13145 973,'-5'-12'109,"1"9"-27,3-1 13,-2 2 13,-1 0-31,4 2-6,-2 0-43,2 0-28,-3 0-4,-5 14 4,-1 21-8,-2 8 6,-1 6 4,6-1-4,3-6 2,3-4-1,0-2-2,11-6-2,7-4 1,9-4 3,5-12-97,0-10-225</inkml:trace>
  <inkml:trace contextRef="#ctx0" brushRef="#br0" timeOffset="113841.1041">5560 12858 1211,'0'-19'19,"24"17"-19,12 2-18,7 0-8,-6 6-138,-8 13-288</inkml:trace>
  <inkml:trace contextRef="#ctx0" brushRef="#br0" timeOffset="114032.266">5918 13247 1233,'-6'-17'77,"6"9"-62,0 7-15,3-2-4,19 3 4,10 0 0,7 12-11,-1 12-195,-14 2-274</inkml:trace>
  <inkml:trace contextRef="#ctx0" brushRef="#br0" timeOffset="114193.1594">5862 13534 890,'0'0'96,"0"0"-54,20-5-27,18-9 20,15-2 7,13 0-36,4 2-6,0 0-11,-1 0-204,-1-2-172</inkml:trace>
  <inkml:trace contextRef="#ctx0" brushRef="#br0" timeOffset="114512.1944">6528 13279 818,'-8'-18'161,"2"8"-111,0 6 77,3-3-45,2 6 16,-2 1-32,2 0-65,-4 1-1,-2 22-5,-1 7 5,5 2-6,3-4 0,0 0 6,8-2-2,12-6 8,3-2-3,4-6 6,1-7-3,3-5 2,2 0-2,-1-23 1,-2-5 3,-7-6-4,-9-6 0,-11-6 0,-3-5-4,-10 5-2,-21 8-6,-8 10-25,-5 13-13,8 12-27,7 3-41,17 6-45,12 14-162</inkml:trace>
  <inkml:trace contextRef="#ctx0" brushRef="#br0" timeOffset="114711.9242">7067 13133 1122,'3'-15'87,"2"10"-61,0-2-25,-1 2-1,0 5 9,3 0-9,-5 15-17,-2 5-273</inkml:trace>
  <inkml:trace contextRef="#ctx0" brushRef="#br0" timeOffset="114912.4641">7084 13575 1422,'0'0'101,"0"5"-101,0 0-4,0 7 4,6 6 4,1 10-2,-3 15-2,-4 9-4,-39 6-11,-29-6-184,-17-4-511</inkml:trace>
  <inkml:trace contextRef="#ctx0" brushRef="#br0" timeOffset="115722.1998">7963 13148 738,'-11'-15'141,"6"3"5,3 1 0,2 2-54,0 0 5,0 7-12,0 1-47,0 1-8,0 0-2,0 0-18,0 0-7,0 0-3,-8 19-13,-1 21-1,-1 10 14,3 8 5,1-5-5,6-9 0,0-5 2,0-1-2,16-11-2,8-8-6,11-4 2,10-13-51,7-2-77,-3-10-72,-12-23-294</inkml:trace>
  <inkml:trace contextRef="#ctx0" brushRef="#br0" timeOffset="115873.4386">7882 12855 1007,'-7'-9'142,"7"5"-105,0 4-37,17 0-31,16 9 29,24 16 2,17 3 0,2-5-344</inkml:trace>
  <inkml:trace contextRef="#ctx0" brushRef="#br0" timeOffset="116263.2345">8859 13152 706,'0'-16'388,"0"13"-333,0 3-53,0 0 2,0 0 6,0 3 7,-13 23-17,-15 15-2,-10 9 2,-13 4 3,-5-12 2,5-10-1,4-9-3,12-9-1,13-2 0,15-9 3,3-3-2,4 0-2,0 2-5,14 4 5,12 6 1,14 8-1,12 4 2,3 2 2,-1 2-2,-2 3-2,-6-4-2,1 0 2,-5-1 1,-4-8-178,-10-9-252</inkml:trace>
  <inkml:trace contextRef="#ctx0" brushRef="#br0" timeOffset="116451.3636">9217 13253 1061,'7'-6'127,"6"3"-127,9 3 0,8 0 0,7 0 0,1 0-2,-1 17-1,-9 1-186,-15 0-259</inkml:trace>
  <inkml:trace contextRef="#ctx0" brushRef="#br0" timeOffset="116574.9434">9132 13508 792,'0'5'46,"15"-5"-40,25 0-6,24 0 39,16-5-30,14-12-9,9-7-234</inkml:trace>
  <inkml:trace contextRef="#ctx0" brushRef="#br0" timeOffset="116960.8063">9879 13166 1031,'-5'0'163,"5"0"-161,0 0 0,0 13-3,0 18 1,0 10 0,0 5 13,0-4 35,0-9-38,-1-6-1,-8-8-2,1-7 2,2-7-3,1-3 0,4-2 5,1 0 26,-2 0 17,1-16-12,1-8 2,0-8-43,5-10 0,25-6-1,10-5-3,6 10 3,1 11 0,-7 15 0,-6 17-5,-6 0 5,-1 29-7,-4 20 6,-5 11-3,-9 11 1,-9-1-3,-3-3-74,-21-12-133,-1-13-464</inkml:trace>
  <inkml:trace contextRef="#ctx0" brushRef="#br0" timeOffset="117334.6119">10756 13180 1013,'0'-8'171,"0"7"-100,0 1-53,0 0 21,0 0 46,0 0-64,0 0-21,0 0-6,0 0-2,0 1 7,0-1-6,0 2 7,0-2 0,0 0 1,0 0 8,0-15 2,0-4-4,0 5-6,0 4 0,-1 8-2,1 2-12,0 8-154,0 20-236,0 8-137</inkml:trace>
  <inkml:trace contextRef="#ctx0" brushRef="#br0" timeOffset="117552.095">10653 13615 844,'0'4'218,"9"1"-202,5 0 40,1-1 69,-6 4-69,-2 1-11,-1 0-35,-5 5-8,-1 7 1,-8 6 0,-27 10 0,-17-2-3,-5-12-274</inkml:trace>
  <inkml:trace contextRef="#ctx0" brushRef="#br0" timeOffset="117950.2341">11545 13017 482,'-7'-15'702,"6"7"-634,1 6 10,0 0-24,0 2 23,0 0-3,0 0-50,0 0-23,0 0-2,0 16 0,-2 16-8,-2 14 9,-4 8 0,1 2 1,2-1-1,4-4 1,1 2-1,0-2 0,1-5 0,16-8 0,3-6-2,4-9-4,9-9-70,9-10-42,6-4-60,-1-12-226</inkml:trace>
  <inkml:trace contextRef="#ctx0" brushRef="#br0" timeOffset="118122.494">11614 12715 579,'-32'-35'464,"15"14"-387,11 13-13,6 6 6,0 2-55,0 0-15,24 0-15,20 10 4,18 16-61,7 4-337</inkml:trace>
  <inkml:trace contextRef="#ctx0" brushRef="#br0" timeOffset="118332.3413">11973 13305 1109,'19'0'43,"17"0"-42,14 0 4,9-5 3,4 0 0,6 1-7,-6 1 1,-6-1-4,-14 0-75,-13-4-190,-18-6-218</inkml:trace>
  <inkml:trace contextRef="#ctx0" brushRef="#br0" timeOffset="118554.8384">12247 13092 763,'-16'-20'107,"4"3"44,3-2-36,3 5-26,0 6 0,5 3-9,-1 5-6,2 0-57,0 0-12,-2 0-5,-1 7 0,-2 25-9,-2 18 4,1 16 3,0 7 2,5 1 0,-1-2-2,0-5-5,-3-14-264,5-15-738</inkml:trace>
  <inkml:trace contextRef="#ctx0" brushRef="#br0" timeOffset="118812.7425">12731 13136 369,'5'-20'764,"19"5"-708,8 8-52,11 0-4,5 0-1,1 7 1,6 0 0,0 0 0,-3 0-2,-12 2-162,-12 0-100,-11-2-82</inkml:trace>
  <inkml:trace contextRef="#ctx0" brushRef="#br0" timeOffset="119043.1913">13009 13038 486,'-27'-21'213,"3"0"-125,1-1-74,1 2 58,6 2 69,6 4-32,6 8 2,4 3-43,0 2-2,0 1-12,0 0-29,0 0-25,0 6-6,2 26-2,8 20 8,2 14-2,-6 11 5,-4 3-3,-2-5 0,-5 4 0,-22-13-75,-8-10-224</inkml:trace>
  <inkml:trace contextRef="#ctx0" brushRef="#br0" timeOffset="119351.1561">13468 12637 1205,'0'0'58,"0"0"-58,21 12-7,15 32 7,15 21 126,5 24-37,-5 23-69,-18 13-10,-23 13-7,-12 12 5,-46 5-7,-35-2-1,-30-13-11,-20-21-217,-1-28-313</inkml:trace>
  <inkml:trace contextRef="#ctx0" brushRef="#br0" timeOffset="133636.4908">5746 14668 210,'-1'0'50,"-1"4"-50,0-2-3,0 0 3,-1 4 1,2-2 1,-2 1-2,0-2-2,3 1 0,-4 1 1,1 0 1,-1-5-33,-1 4-84</inkml:trace>
  <inkml:trace contextRef="#ctx0" brushRef="#br0" timeOffset="134459.9877">5715 14904 460,'-4'-12'133,"-2"8"-17,6 3-78,0 1 21,0 0-8,0 0-20,0 0-31,0 22-14,0 8 14,8 13 1,-1 0 5,2-2-4,-6 0-1,-3 2-1,0-6-4,-17-6-244</inkml:trace>
  <inkml:trace contextRef="#ctx0" brushRef="#br0" timeOffset="134649.6432">5684 14471 755,'-1'-32'51,"-1"18"-17,2 9 5,0 5-39,0 0-5,7 3-12,16 28 8,2 3-33,4 4-217</inkml:trace>
  <inkml:trace contextRef="#ctx0" brushRef="#br0" timeOffset="135006.8658">6301 14691 779,'0'-15'23,"5"1"-14,0 2 7,0 0 29,-3 0 32,2 4-6,-4 4-31,0-6-7,0 4 44,0 4-13,-7 0-18,-8 2-25,-5 0-4,-6 26-17,2 22-1,0 18-1,8 15 0,7 5-2,5 1 1,4 0 2,0 1 0,4-1 1,-1 0 0,-3-2 0,-3-3 1,-27-2-2,-15-5-66,-10-17-140,-3-22-109</inkml:trace>
  <inkml:trace contextRef="#ctx0" brushRef="#br0" timeOffset="135165.9558">5857 15095 749,'51'-34'16,"16"2"-10,9 6 0,2 2 12,4 7-12,-2 8-6,-2 9-3,-11 0-63,-13 0-335</inkml:trace>
  <inkml:trace contextRef="#ctx0" brushRef="#br0" timeOffset="135667.0755">7090 14592 475,'0'-14'185,"0"6"-66,-10-1-18,-2 6 28,-4 3-19,-8 29-62,-11 46-29,-9 35-9,-1 19 18,7 4 21,14-4-20,20-13-15,4-12-12,42-11-2,31-24 2,37-27-2,33-31-106,14-11-264</inkml:trace>
  <inkml:trace contextRef="#ctx0" brushRef="#br0" timeOffset="136614.4313">7828 15089 344,'2'0'80,"-2"0"-74,0 0 19,0 0 39,2-2 4,1 2-21,1-4-3,0 0-18,2-2-3,2-1-8,0 2 5,-1-2-2,0 0 0,-4-6 0,-2 4 18,-1-8 20,0 2 0,0-3-10,-10 0 9,-7 6-21,-9 0-17,-6 8 11,-4 4-20,-8 1-4,-1 22-4,0 9-1,8 0 1,10 5-1,11-4-2,10-1 3,3-1-1,3 1-3,3-9 0,13 2 1,9-8-2,4-2 4,5-11 2,5-4-1,-1 0 0,1-8 0,-5-18 0,-6-1 1,-6-1 1,-11 2 1,-4 0-1,-7 6 8,0 2 1,0 9-2,0 4 11,0 5 19,0 0-24,0 0-15,0 24-20,0 16 10,0 10 8,0-1 3,16-1-2,15-7-1,7-6-12,10-12-128,3-23-185</inkml:trace>
  <inkml:trace contextRef="#ctx0" brushRef="#br0" timeOffset="137153.2939">8372 14712 684,'-6'-12'3,"6"8"-2,0 4 0,0 0-2,0 0 0,0 0 0,0 0-1,6 0 2,9 0-2,-2 0 2,-4 0 0,-1 0 0,-6 0 3,-2 0 13,0 0 88,0-5 19,0 0-59,0-1-3,-12 0-12,-4 6-14,-7-2-15,-6 2-16,-3 0-2,0 0 7,5 10 8,8 2-2,4 2-12,5 4 0,2 8-3,0-2-4,3 11 2,2 7-2,1 6 3,0 6 0,0 4 1,0 0 1,-3 3 0,1-2 3,0-3 12,1-5-3,3-12-7,0-2 2,3-9-2,16-4-4,11-9 2,10-6-2,15-9 5,12 0-7,12-2-4,2-20-146,-4-4-199</inkml:trace>
  <inkml:trace contextRef="#ctx0" brushRef="#br0" timeOffset="137484.4982">8744 15119 761,'-2'-10'61,"2"2"33,0 0-1,0 2-40,0-3 30,0 0 0,0 1-47,0-2-26,2 6-3,0 0-4,-2 4-2,0 0 8,0 0 0,0 0 1,0 0-10,0 4 0,0 18-4,0 6 4,0 7 0,0-4 5,0 0-5,5 1 0,11-6 0,2-2 0,3-9 0,-2-4-7,4-9-64,-2-2-107,0-2-111,-8-24-276</inkml:trace>
  <inkml:trace contextRef="#ctx0" brushRef="#br0" timeOffset="137762.5078">8737 14815 786,'-19'-15'126,"12"10"-60,5 0 30,2 5-58,0 0-35,0 0-3,12 0-20,11 0 20,4 5 1,-1-3 0,-7-2 0,-10 0 1,-5 0 5,-4-4 19,0-17 23,-4-2-31,-10 4 17,-6 3 14,0 14-43,-2 2-6,2 6-5,5 28-8,10 11-99,5-3-178,9-9-477</inkml:trace>
  <inkml:trace contextRef="#ctx0" brushRef="#br0" timeOffset="138180.3019">9183 14740 859,'-13'-14'115,"6"6"-49,7 4 58,0 2-42,0 2-21,0-4-36,0 4-25,10-5-10,10 0 5,9-2 5,0 7 1,-6 0-1,-6 0-1,-6 9-2,-6 21-5,-1 15 8,-4 9 29,0 8 25,0 2-13,0-4-27,0 3 2,0-4-10,0-2-1,8-4-3,2-6 1,-5-9-2,-5-8-1,0-4 1,-10 1 3,-23-10 1,-7 1-5,-8-4 0,3-5-80,9-9-65,19 0-72,17-32-450</inkml:trace>
  <inkml:trace contextRef="#ctx0" brushRef="#br0" timeOffset="138451.2123">9805 15066 1165,'-18'-11'47,"14"7"-17,4 2-30,10 0-3,24 2 3,18 0 0,18 0 0,10 0-1,-5 7-218,-18 5-201</inkml:trace>
  <inkml:trace contextRef="#ctx0" brushRef="#br0" timeOffset="138608.8418">9788 15294 836,'-25'0'77,"20"0"-38,5 0-17,34-8-21,31-6 14,27-4-12,20-3 0,12 0-3,-9-5-259</inkml:trace>
  <inkml:trace contextRef="#ctx0" brushRef="#br0" timeOffset="138789.2678">10550 15089 239,'-26'-6'742,"14"-2"-665,12 2-10,15-2-53,24 1-11,17 0-1,18 0-2,6 4-1,-4-3-299</inkml:trace>
  <inkml:trace contextRef="#ctx0" brushRef="#br0" timeOffset="138946.7822">10571 15305 1048,'0'0'63,"12"0"-63,41-3 0,29-23 4,13-3 1,6 0-5,-9-2-169,-12 3-346</inkml:trace>
  <inkml:trace contextRef="#ctx0" brushRef="#br0" timeOffset="139599.2995">11417 15073 371,'0'16'3,"0"8"-3,0 8-74,11-4-125</inkml:trace>
  <inkml:trace contextRef="#ctx0" brushRef="#br0" timeOffset="140124.2384">11553 15205 582,'-6'-19'110,"1"1"-29,0 4 3,1 5 45,2 0-17,-1 2-28,2 3-28,1 4-10,0 0-23,0 0-13,0 0-9,0 0-1,0 7-9,0 16-6,10 13 15,5 6 1,5 4 0,1-5-1,0-4 0,-1-11 0,-4-7 0,-7-6 0,-1-10 0,-5-3 1,-1 0 2,0 0 12,0-3-2,-1-26 18,1-9-1,1-8-30,0-4 5,2 2-4,0 3-1,4 1-1,1 12 1,5 10-4,3 8-4,5 14-20,9 0-71,4 7 4,9 18-14,1 5-40,1 2-9,-2-3-64,-3-4-33</inkml:trace>
  <inkml:trace contextRef="#ctx0" brushRef="#br0" timeOffset="140755.3113">12214 15233 228,'17'0'162,"-5"-7"-44,-3-6 12,-2 4-11,0-9-31,-1 4 6,-1-3-8,-2 3-20,-3-3-9,0 0 1,0 3-23,-1 8 6,-11-3 2,-2 6 0,-4 3-26,-3 0-17,-3 8-1,2 10-2,6 5-1,4-2 1,6 2-3,6 0 1,0 4 0,0-5-1,12-4 1,5-4 0,4-7-2,2-2 2,4-5 3,-2 0 1,3-14 0,-8-6-8,-4 0 9,-7-2 1,-3 4 1,1 3-4,-5 8 3,-1 4-1,-1 3 3,0 0-3,0 0 0,5 0-3,5 0-10,6 12 5,8 5 8,11-6 0,10-4 0,7-7 0,7 0 0,6-30 0,-1-11-30,-8-9-1,-8-4 11,-16-4 14,-14-6 5,-12-12 1,-6-5 0,-4-3 5,-22 11 0,-6 20 2,1 17 18,-1 19 61,7 16-56,0 1-11,3 40-19,1 24-2,7 20 2,11 9-2,3 1 2,18-1-3,13-8 4,0-5-1,-3-3 0,-5-5 1,0-11-2,-4-10-39,3-10-75,-3-16-134,-2-17-259</inkml:trace>
  <inkml:trace contextRef="#ctx0" brushRef="#br0" timeOffset="141927.9689">13360 14478 592,'-2'-7'134,"2"4"-49,0 1-33,0-5 55,0 2 13,5 1-34,14 4-34,12 0 0,13 33 1,16 30 39,5 29-10,-5 22-21,-10 6-41,-22 11-15,-28-2 1,-33 6-6,-54 13-1,-41-11-151,-31-16-395</inkml:trace>
  <inkml:trace contextRef="#ctx0" brushRef="#br0" timeOffset="147106.0633">7366 16102 803,'-10'-22'1,"5"12"97,3 6-28,0 4 10,2 0-6,0 0-30,-1 0-27,0 32-17,-2 26 0,3 26 6,0 10 5,0 5-4,0-7-2,0-10 6,0-3 2,0-7-6,-8-10 2,-2-13-2,1-18-4,3-13 3,4-7-4,2-11-2,0 0 10,0 0 6,0-19 48,0-17-5,2-18-53,13-13-6,7 9 0,2 0 0,7 14-4,1 12 3,8 11-1,3 12-3,5 9 0,0 0 1,1 30 1,-5 2 1,-7 12 1,-13 1-1,-12 1 1,-12 5-2,-6 0 2,-34-3 0,-15-2-2,-13-9-23,-8-8-43,0-11-18,9-14-22,9-4-49,18-8-5,21-23-161</inkml:trace>
  <inkml:trace contextRef="#ctx0" brushRef="#br0" timeOffset="148006.2792">7879 16670 864,'3'0'28,"7"0"-28,2 0 0,6 3 36,2 7-10,-3 2 2,-2 7-18,-4 3-9,-6-5 7,-5 9-2,0-3 1,-10 0-2,-13-6-5,-2-7-5,4-10-45,2 0 21,9 0 15,10-10-6,0-16-61,19-4-10,19-3 55,9 8-13,10 6 9,4 5-64,6 5 13,2 5 12,-6 4 67,-4 0 8,-7 0 4,-9 0 7,-8 0 22,-9 0 31,-10 4-16,-10-4 4,-1 0 17,-5 0 6,0 0 40,0 0-27,0-13-42,0-4-38,0 2 27,0-2 22,-11-2-19,-8 7 10,-2 2 4,-4 10 12,-8 0-44,1 4-14,-2 24 1,7 4-3,9 3 0,11 4-1,7 2-5,7-5 5,21 0-1,17-10-4,16-12 5,17-14-8,10 0-53,8-18-13,1-16-33,1-4 34,-3-2 59,-6 0 14,-17-1 1,-25 11 0,-22 4 3,-18 6 46,-7 8 109,-8-2-48,-16 7-39,-12 7-29,-7 0-17,-5 7-19,-6 19 3,6 11-3,9 2 1,14 2-4,13 0-3,12-2-4,0-7 1,7-6-3,14-12 3,5-8-1,7-6 8,6 0-4,3-20 3,-2-11-2,-6 4 1,-8-4 1,-8 14-1,-9 2 0,-4 8 1,-3 7 0,-2 0-3,0 0-2,0 14-11,1 16 1,7 14 12,5 2 0,6 1 0,4-1-1,6-11-70,0-7-168,0-16-101</inkml:trace>
  <inkml:trace contextRef="#ctx0" brushRef="#br0" timeOffset="148237.8253">9628 16356 767,'-1'-86'46,"-1"27"15,2 20 69,0 19 6,0 18-12,0 2-57,0 15-67,0 38-9,3 27 8,7 26 1,-3 7 4,-6-1-4,-1 3 2,0-11-2,-11-6 0,-3-13-73,6-23-102,6-22-88,2-22-94</inkml:trace>
  <inkml:trace contextRef="#ctx0" brushRef="#br0" timeOffset="148521.6347">9864 16740 577,'15'-49'69,"-4"17"-5,-2 14 6,-7 10-8,-2 2 46,0 6-37,0 0-38,-2 0-20,-15 10-12,-13 9-1,-10 7 0,-5 1 0,3 0 1,5-5 2,11 4 24,7-6-6,9 1-13,10 2-6,0-2-1,29 2 2,16 0 5,20-9 7,12-11 11,16-3-18,5 0-4,8 0-4,13-8-66,4-10-203</inkml:trace>
  <inkml:trace contextRef="#ctx0" brushRef="#br0" timeOffset="148696.653">10817 16540 1148,'-25'-27'23,"9"17"-2,13 2 108,3 8-82,0 0-47,0 0-3,17 0-12,9 22-2,1 8-183,-4 6-239</inkml:trace>
  <inkml:trace contextRef="#ctx0" brushRef="#br0" timeOffset="148853.3363">10855 17022 1081,'-7'4'71,"5"4"-71,2 10 10,-6 4 2,-10 19 67,-15 17-22,-28 13-42,-32 18-15,-28 5-221</inkml:trace>
  <inkml:trace contextRef="#ctx0" brushRef="#br0" timeOffset="257289.9506">17078 14520 1104,'-13'-14'54,"6"12"1,7 2-41,0 0-12,0 0 12,0 0 5,0 20-12,0 14 1,0 8-4,6 3-3,-4 1 1,0 3 0,-2 4-1,0 0 2,-3 0-3,-6-13-5,2-10-54,4-14-54,3-13-87,0-3-21,12-21-57</inkml:trace>
  <inkml:trace contextRef="#ctx0" brushRef="#br0" timeOffset="257662.5819">17121 14555 428,'0'-49'203,"0"11"-65,-3 7-27,2 9 23,-2 7-18,3 6-51,0 4-34,0 1-5,0 4-20,3 0-6,8 0-1,5 0-1,3 15 1,-4 13 0,-1 5 2,-7 3 0,1-4 1,-3 3-1,-2-4-1,2-1 0,2 0 0,3-3 0,6 2-1,6-3-3,3 2 1,2 3-1,-2-3 4,-3 2-1,-7-2 0,-7-3 0,-8 7 1,0-1-1,-16 5 0,-14-5 1,-11 1-2,-9-5-15,-3-5-16,3-8-14,5-6-39,9-8-7,9 0-46,12-18-55,15-18-238</inkml:trace>
  <inkml:trace contextRef="#ctx0" brushRef="#br0" timeOffset="258261.628">17537 14950 548,'7'0'54,"3"0"-31,6 0 101,2 0-42,5-9-38,5-14-20,-1-4-12,-2-3-8,-5-2-2,-8 3 1,-7 5-2,-5 2 7,0 5 4,-12 6 5,-12 3 35,0 8-21,-7 0 7,0 8-10,0 18-3,4 10-11,9 1-9,7 3-5,11 4 0,1-8-1,28-6-5,14-8 5,13-16 1,7-6 0,9-10 0,2-24 0,-1-10-21,-10-2 0,-14-4 7,-19 10 13,-17 5 1,-13 9 5,0 4 19,-18 5 33,-8 10 5,-5 3-29,0 4-11,-2 0-9,2 14-10,7 12-3,11 0 0,11 10-3,2 5-3,15 3 5,14 2-3,6-2 1,-3-7 3,-6-6-1,-5-4 2,-8-6-2,-6-7 1,-6 0 0,-1-2 1,0 0 1,-21 2 6,-8 0-3,-8 4-4,-3-12-1,2 1-1,9-7-42,5 0-105,17-9-145,7-27-401</inkml:trace>
  <inkml:trace contextRef="#ctx0" brushRef="#br0" timeOffset="258473.2453">18206 14485 1017,'0'-3'141,"0"3"-94,0 0-41,1 15 15,5 28-6,5 17 59,2 16-39,-1 9-20,-5 7-11,-4 0 3,-3-6-5,0-8-2,0-12-54,-1-13-122,-6-15-106,-1-18-83</inkml:trace>
  <inkml:trace contextRef="#ctx0" brushRef="#br0" timeOffset="258615.5541">18185 14897 585,'-14'-36'170,"8"8"-114,6 10-10,16 1-30,27-1-16,22 0-2,18-2 2,3-2-33,-3-2-624</inkml:trace>
  <inkml:trace contextRef="#ctx0" brushRef="#br0" timeOffset="258923.58">18998 14604 764,'0'-10'101,"0"0"-19,0 1 21,-2-5 31,-13 5-13,-7-2-68,-7 11-20,-9 0-15,-7 11-9,-3 24 6,1 16 2,4 5-12,9 8-5,11 7 2,12-9-3,11-3 1,3-1-1,30-17-7,13-11 6,17-16-72,9-14-57,1-4-75,-5-24-101,-4-13-179</inkml:trace>
  <inkml:trace contextRef="#ctx0" brushRef="#br0" timeOffset="259771.547">19260 14812 546,'0'-24'256,"0"2"-51,-6 5-50,-16 5-39,-4 5-44,-5 3-24,-1 4-10,-2 0-20,1 28-16,-2 13 0,2 10-3,5 7 1,7-3 0,8-3-1,10-8 1,3-8-3,0-8-2,13-11 1,6-8 2,2-9 1,4 0-7,2-13 8,3-22 2,0-8-1,-4-3 3,-9 0-4,-4 11 5,-10 12-1,-2 6 4,-1 11 2,0 6 17,0 0-8,0 0-19,0 23-9,0 10 2,0 6 4,5-4 4,11-9-1,7-8 0,7-7-2,5-11-5,7-15 2,3-25-7,0-14 3,2-6 2,-7-8 5,-9 9 2,-7 6 0,-14 12 1,-8 15-1,-2 9 4,0 10 3,-12 7-1,-8 0-6,-4 19-4,-1 16 3,5 11 0,9 4-3,9 7 3,2-3 0,12-8-5,12-3 6,7-8-1,-3-3 1,-3-14 0,-8-1 0,-7-12 0,-8-1 0,-2-2 0,0 0 0,-6 2 0,-11 2-27,-4-2-22,7-2 23,7-2 18,7 0-12,4 0-78,24-16 15,16-9 75,15-16-4,10 1-25,7-15 14,-4 4 14,-6 2 9,-15 7 0,-14 8 0,-14 10 2,-10 2 36,-6 10 54,-7 7 8,0 0-6,0 1-6,-21 4-58,-10 0-27,-7 4-2,-3 27 0,2 9 1,10 10-1,14 8 0,15-7-1,0 2-1,30-11-2,13-10 1,17-9 1,13-16 1,9-7-22,5 0-115,-8-12-196</inkml:trace>
  <inkml:trace contextRef="#ctx0" brushRef="#br0" timeOffset="261159.1981">21349 14664 810,'-7'-5'63,"3"5"13,4 0 3,-2 0-1,-5 13-26,-3 27-36,-3 18-9,-1 13 16,6 1-14,8-6 2,0-8-1,1-12-9,16-5 5,1-15-6,6-8 2,4-4 3,2-14-3,4 0 5,1-10-3,-2-21 3,-3-5-1,0-8-1,-6-6-3,-7-2 1,-6-12-3,-8-2 5,-3-2-3,-4 1 2,-21 13-2,-12 8 2,-5 14-4,-3 13 0,2 16-1,3 3-2,10 12-1,6 20 1,11 8 0,13 10 0,0 2-2,28 1 1,11-7 2,12-2 0,3-12 0,-1-6-10,2-8-64,-3-8-66,-1-10-116,-2 0-291</inkml:trace>
  <inkml:trace contextRef="#ctx0" brushRef="#br0" timeOffset="261489.3502">22153 14504 707,'-25'-7'76,"-1"7"-22,-1 0 117,-4 11-81,-4 22-43,0 13-15,4 12-15,10 5-11,8 5 2,12 2-5,1-3-2,5-5-1,20-12 0,11-9 1,9-18-1,7-11-44,-1-12-174,2-6-195</inkml:trace>
  <inkml:trace contextRef="#ctx0" brushRef="#br0" timeOffset="261883.9086">22359 14622 907,'-5'-4'87,"1"4"-48,4 0-17,0 0 4,0 0 10,0 0-27,0 15-7,0 2 3,0 1 1,0-4 5,0-5 5,0-2 12,0-2-1,0-5-11,0 0 5,0 0 7,0 0 8,0 0 18,0 0 8,0 0-17,0 0-3,0-7-21,0 2-16,0 5 8,0 0-2,-2 0-11,2 0-7,-1 0-3,-2 26-3,0 9 13,3 10-2,0 1 4,0-2-2,0-1 0,0 0 0,0-3-43,0-2-96,0-10-115,0-12-274</inkml:trace>
  <inkml:trace contextRef="#ctx0" brushRef="#br0" timeOffset="262117.4609">22542 14297 1167,'0'-13'114,"7"13"-94,13 5-15,15 31 21,10 27 33,8 17 0,1 14-27,-14 12-26,-20 5 9,-20 9-13,-23 6 3,-40 3-5,-23-7-104,-18-15-369</inkml:trace>
  <inkml:trace contextRef="#ctx0" brushRef="#br0" timeOffset="263414.8978">17391 15758 628,'-5'-5'93,"0"5"-4,4 0-30,-4 0-8,-6 22-32,-5 14-6,-2 8-5,0 7 3,1-7-5,-1 4 4,1-2-2,-2-3-6,6-6-2,3-16 1,4-6-1,4-10 4,2-5-4,0 0 5,0-9 2,5-23 12,13-14-6,2-10-11,2-9 2,-2 3 1,-3-4-3,-1 12 6,2 6-5,-4 12 3,1 14 6,-3 4-7,-2 5 0,-1 8-4,-2 5-2,0 0 0,4 0 0,2 18 1,-2 10 2,2 12 2,1 11-2,-2 8 1,-2 7 1,-2 2-3,0-2 0,-1-3-1,-2-10-37,-5-7-113,0-5-57,-2-11-257</inkml:trace>
  <inkml:trace contextRef="#ctx0" brushRef="#br0" timeOffset="264321.5532">17253 16016 610,'15'-3'24,"6"3"-22,3 0-2,5 0 9,-1 0 26,2 0-12,2 0-8,-2 0 8,0 0 7,-3 0 9,-5 0-5,-3 0-10,-4 9 2,-1 5-8,1 8-5,2 4 4,-1 2-3,3 2-6,0 0-1,0-6-5,1-6 0,0-6 1,-2-8 2,-1-4-1,-4 0 4,0-12 5,2-12 4,-4-5-4,3-8-5,-5 3 0,0-2-1,-1 4 1,-4 6-7,-1 7-1,-1 9 0,0 10-2,2 0-6,6 0-22,7 23-16,10 0 14,7 8-60,6-4 21,5-8-21,2-1-1,0-6 20,-2-8 34,-5-4 30,-7 0 7,-8 0 2,-7-8 10,-8-6 55,-6-8 36,-4 0 9,0 0-40,-11-1 9,-10 6-11,-3 3-25,-2 1-12,-3 11 5,3 2-10,-1 0-16,5 15-10,5 11-2,6-2 0,6 6 1,5-4-3,0-5 1,13-1-1,12-8-7,3-7 8,3-5 0,-1 0-4,3-5 6,-1-7-2,0-9 2,-5 5 0,-2 7 0,-5 6 1,-5 3-1,2 8-6,-4 28-1,-2 18 2,-1 13 6,-10 13-1,0 10 1,-7-10 1,-14-4-1,-5-14 0,-5-22 0,-2-13 0,0-13 6,-1-14 5,2 0 9,4-9 5,3-18-10,6-10-13,12-10 3,7-11-5,12-9-3,28-2-6,19 4-1,17 2-43,13 17-22,6 10-81,-2 10-79</inkml:trace>
  <inkml:trace contextRef="#ctx0" brushRef="#br0" timeOffset="264577.5476">19121 15971 825,'-23'-12'120,"-2"8"-52,-4 4 40,-1 0-48,-1 0-34,-1 18 0,6 9-15,7 7-10,7 7-1,9-6 0,3 0-4,0 2 3,19-7-1,12-5 1,9-8 0,7-5-22,7-6-72,2-6-73,0 0-9,5-10-50,-6-12-76</inkml:trace>
  <inkml:trace contextRef="#ctx0" brushRef="#br0" timeOffset="265343.1776">19482 16106 331,'22'-40'70,"-9"8"25,-8 10 64,-5 4-41,0 5 20,-6 13-2,-14 0-48,-9 0-74,-7 17-3,-1 11-4,4 0 7,5 2-4,12-4-9,5-3-1,8-6-1,3 1 0,0-7-2,0 1 1,17-12 2,2 0-4,3 0 0,-2 0 4,-5 0 3,-4-12-1,-5 5-1,-3 0-1,-3 2 2,0 5-1,0 0-1,1 0 0,6 0-6,3 0 3,8 0 0,5 8 3,5-4 0,0-4 0,0 0 0,-2 0-2,-2-12-3,-3-6 1,-4-11-2,-3 0 3,-7-7 3,-4 4-2,-3 6 2,0 7 0,0 11 0,0 2 3,0 6 2,0 0-5,-5 14-11,-3 18 2,1 5 8,2 1 1,5-6-1,0 0-1,5-9 0,12-6 0,-2-3 1,-5-2 1,-4-2 0,-6-5 1,0-5-1,0 0 2,0 0 2,2 0-3,0 0 0,3 0-1,8 0-6,9-19-8,6-8 12,3-5-1,5 0-19,-4 3-19,-2-3 11,-2 2 20,-2 2 6,-3 2 3,1-2 0,-6 8 0,-7 6 1,-4 7 7,-7 5 41,0 2 57,0 0-48,-7 12-37,-11 15-11,-4 5-7,3 8 6,9 0 3,10-4-9,0 0-1,14 0 1,18-6-1,19-16 2,11-6-3,19-8-86,7-12-409</inkml:trace>
  <inkml:trace contextRef="#ctx0" brushRef="#br0" timeOffset="265911.2304">21254 16008 478,'8'-14'116,"1"-2"-85,-2 1 73,-1 6 5,-3 0 17,-3 1-7,0 7-16,0-3-30,0 4 18,0 0-25,-13 4-41,-9 23-19,-7 13-1,0 9-3,7 5 5,9 5-1,11-10-2,2-1-3,5 1 0,19-14 0,9-3-1,3-13 1,6-12-1,-1-7 2,-1-7 0,-2-21 3,-7-11-2,-9-3-1,-4-6 0,-10-1 2,-7-9-3,-1 0-1,-1 0 1,-20 12-1,-10 11 0,-5 17-3,-3 15 1,-4 3-5,0 21 4,5 14 1,10 11 1,11 7 1,15 1-4,2-6 0,17-8 0,19-8 2,6-10-8,8-12-82,3-10-62,-1 0-217</inkml:trace>
  <inkml:trace contextRef="#ctx0" brushRef="#br0" timeOffset="266251.0892">21871 15819 693,'-7'-12'121,"-3"-2"17,0 2 30,-2 6-35,-3 1-25,1 5-32,-1 13-44,-2 29-30,4 20-1,3 14 0,10 9 2,0-5 3,17 0-5,17-4 1,14-4 4,21-9-6,21-15-4,15-20-79,4-24-179,-7-4-754</inkml:trace>
  <inkml:trace contextRef="#ctx0" brushRef="#br0" timeOffset="267870.5826">22215 15995 599,'0'-5'61,"0"5"-24,0-4 59,0 4 22,0 0-38,0 0-59,0 0-21,0 4-4,3 14 4,5 10 18,3 2-5,-4-2-2,-3-2-3,-2-8 1,-2-4-2,0-6-2,0-3-2,0-5 5,0 0 4,0 0 0,0 0 5,0 0 4,0 0 10,0 0-8,0 0 8,0 0 4,0-5-17,0-5-15,-3-7 2,0 0 0,3-1-5,0-5-1,0 6-1,0 3 2,4-1-4,1 8 2,-2 1 2,1 6 0,-4 0-1,0 0 0,0 0-1,0 0-1,0 0 1,0 0 2,0 0-1,0 0 0,0 0 0,0 0-1,0 0 2,0 0-2,0 0 1,0 0-1,0 0 0,0 0 0,0 0-2,0 0 3,0 0 1,0 0-15,0 0-36,0 6 9,0-2-45,0-1-17,0 2-8,0-5 12,-2 4 0,-2-2-87,1-2-189</inkml:trace>
  <inkml:trace contextRef="#ctx0" brushRef="#br0" timeOffset="268651.9225">22193 16003 459,'0'-8'108,"0"7"-32,0-3 7,0 0-8,0 4-12,6 0-18,4 0-29,-1 0-13,1 0-1,-3 17 9,2 14 5,-3 1-6,-3 0 3,0-2-9,-1-8 3,-2-4-4,0-4-3,0-10 3,0 1-2,0-5 4,0 0 7,0 0 2,0 0 31,0 0 43,0-5-52,0-13-36,0 0-2,5-4-1,5-8 2,5 7 0,2-4 0,3 5 0,-1 4 1,1 8 0,-3 2-4,1 8 3,-5 0 0,2 0-4,-3 13 5,-3 18-3,-2 10 3,-5 4 0,-2 3 0,0 2-121,-7-10-212</inkml:trace>
  <inkml:trace contextRef="#ctx0" brushRef="#br0" timeOffset="272990.8204">22764 15749 688,'0'-12'58,"0"6"-35,0 2 52,0-2 26,0 4 6,0 2-38,0 0-42,19 0-18,9 12 15,9 20 16,5 12 2,-3 14-11,-7 0-11,-8 9-4,-16 5-3,-8-1-5,-26 10-4,-33 3-4,-16-7-398</inkml:trace>
  <inkml:trace contextRef="#ctx0" brushRef="#br0" timeOffset="279473.3886">17144 17191 915,'-6'-8'119,"6"2"-49,0 6 33,0-4-10,0 4-1,0 0-34,0 0-30,0 0-23,0 0-5,0 0-7,0 6-5,0 27-4,0 8 14,5 5 2,1-2 2,-3-13 1,2 1-3,-2-11-1,0-3 1,1-8 1,-3-1-1,1-9-2,0 0 1,-1 0 1,1 0 0,-2 0 0,0 0 0,0 0 0,1 0-1,5 0-6,1 3 6,7 3 1,4 2 0,4 5 1,3-4-1,2 1 1,3 3-1,0-8 0,1 0 1,0-5-1,-4 0 0,-4-7 3,-5-10 1,-6-9-2,-2-5 2,-2-1 4,2 0-8,-5-4 2,-1-3 0,-2 8 0,-2 4 1,0 13-3,0 7 2,0 7-2,0 0-2,0 0-6,0 0-21,0 7-24,0 12 18,5-1 20,-2-4-43,1-2 21,-3-3 16,-1-4 17,0-5 1,0 4 3,0-4-1,0 0 1,0 0-2,0 0 2,0 4-2,0-4 2,0 4 0,0-4 1,0 3-2,0 0 1,0 1-1,0-4 1,0 5 0,0-5 0,0 0 0,0 0 0,0 0 0,0 0 0,0 0-1,0 0 2,0 0 0,0 0-1,0 0 0,0 0 0,0 0 0,0 0 1,0 0 1,0 0-2,0 0 1,0 0 0,0 0-1,0 0-3,0 0 3,0 0 0,0 0 0,0 0-4,0 9 0,2 8 1,1 0 1,2 1 2,0 0 0,3 0 1,3-4-1,2 5 0,1-3 3,2-2-3,2-5 1,-1 3-1,4-5 1,-2-7 2,0 0-1,2 0 2,1-5 1,1-13-1,1-5 3,-3-8-5,-2 4 2,-8-8 2,-7 0 1,-4-2 7,0-3 10,-8-1-9,-9 6-4,2 3-3,0 6-5,4 12-3,7 1 0,0 13 0,4 0 0,0 0-65,0 9-137,1 12-49,14-2-490</inkml:trace>
  <inkml:trace contextRef="#ctx0" brushRef="#br0" timeOffset="279843.4448">17997 17299 1014,'-8'0'66,"8"0"-66,0 12-14,-2 6 14,1 10 43,1 6-6,0-2-18,0 0-13,3-6-5,12 1 2,6-9-2,3 0 4,4-8-2,5-6 2,0-4-5,-3 0 13,-2-14-7,-8-4 1,-5-9 3,-8-1-2,-7-2-2,0-2-1,-2 2 1,-20 2 1,-8 6-7,-5 9-4,-4 13 2,6 0-5,9 0-6,11 0-58,13 13-74,2-3-103,25-1-180</inkml:trace>
  <inkml:trace contextRef="#ctx0" brushRef="#br0" timeOffset="280365.6424">18359 17333 824,'13'0'87,"4"0"-73,4 0-14,3 0 35,-3 6-3,-1 10-20,-4-2-8,-5 0 1,-7 0-2,-4 4-1,0-1 5,-15 0 5,-6-2-7,-6-8-4,7-5 0,7 3-2,6-5-16,7 0-18,0 0-54,24-11-12,10-2 67,8-8 22,4 8-77,5-6-96,-4 1 137,-2 0 48,-7 1 63,-13 5 35,-12 1 0,-8 7 19,-5-1 116,0 5-85,-6 0-99,-9 0-25,1 0-9,-4 0-6,7 9-8,2 9-2,8 1 1,1 2-8,4 5 6,16-3-3,9 0 3,5 0 2,3-2 2,-8-3-1,-7-6 0,-12-1-1,-6-7 0,-4 4 0,-4 1 7,-21 2 7,-7 4-7,-3-4-6,2-3-1,7-8-7,10 0-116,8 0-138,8-26-130</inkml:trace>
  <inkml:trace contextRef="#ctx0" brushRef="#br0" timeOffset="280563.6425">19009 17079 878,'4'-5'146,"-1"5"-130,6 6-10,0 25 71,3 12-4,0 12 11,-4 6-58,-2 2-17,-6-5-4,0 0 1,0 1-6,-14-9-40,-1-6-142,-1-13-100,-3-14-132</inkml:trace>
  <inkml:trace contextRef="#ctx0" brushRef="#br0" timeOffset="280691.4878">18991 17455 507,'36'-28'70,"7"7"-48,10-2-6,11 2-14,9 2-2,11 1-13,1 4-157</inkml:trace>
  <inkml:trace contextRef="#ctx0" brushRef="#br0" timeOffset="281620.7605">19743 17235 590,'0'-8'241,"-2"0"-120,-12 6-6,-4-3-40,0 5-24,-3 0-15,-3 5-6,-2 13-10,-5 10-13,1 4 1,4 6-3,4-6-3,12 0-1,8-2-2,2-2-1,13-5 1,18-6 0,11-4-3,7-8-22,6-5-57,15 0-61,8-5-19,4-9 80,-4-2-10,-13-3-43,-20 5 54,-17 2 82,-17 2 59,-11 0 98,0-2-12,-13 5-32,-9 0-52,-2 7 1,1 0-27,1 0-8,2 4-8,5 11-9,5-1-4,2 3-3,3 1-6,5-6 7,0 2-4,0 0 0,6-6 0,10-3-1,0-5 1,3 0 1,-6 0 0,-2 0-1,-1 0 0,-3-5 1,-2 1 0,0-5 2,2 0-3,1 6 2,1-4-3,0 0 1,2 2-2,-1 1 2,2 4 0,-2-1-5,-3 1-15,-1 0-16,-4 0 17,3 0 12,-2 0 3,0 0-1,4 0 4,6 5 1,6 9 0,7 7-1,7-2 1,0-3 0,-1 3 0,-6-1 0,-11-4 1,-11-2-1,-4-2-2,-19 0 1,-11-3-11,-1-2-19,7-1 21,9-4 9,11 0 1,4-4-2,13-18-22,17-5 13,14-4 10,10-5-3,4 1 4,5 7-1,2 6 1,-4 0 0,-8 8-2,-15 6 0,-18 3 1,-12 0 1,-8 5 19,0 0 118,-15 0-82,-12 0-38,-4 0-13,-2 0 36,7 10-8,5 2-26,7 3 0,7 6-6,4 7-5,3 3 2,5 0 1,18 0-1,12-7 3,16-9-2,9-4-12,18-7-59,9-4-130,5 0-298</inkml:trace>
  <inkml:trace contextRef="#ctx0" brushRef="#br0" timeOffset="282234.6253">21630 17336 524,'0'-15'129,"0"1"5,-4 2 27,-11 7-30,-3 0-39,-5 5-28,-6 0-15,-1 17-26,1 14-5,4 1 4,11 9 0,5-6-8,8 5-3,1-4-4,1-5 0,19-4-3,7-4 1,3-5-4,3-6 6,6-7-7,-2-5 10,3 0-5,-5-9 0,-8-13-2,-4-5 1,-10-8 3,-4-2-2,-7-2-2,-2-5-2,0 3-1,-17 1 0,-6 8 0,-6 15-3,-4 4 2,-3 11-1,3 2-4,3 0 3,6 18 1,12 10-2,4-1-1,8 4 2,0-1-2,26-2 2,12-1-2,14-13 0,7-2-52,1-12-116,1 0-205</inkml:trace>
  <inkml:trace contextRef="#ctx0" brushRef="#br0" timeOffset="282464.4165">22168 17177 179,'-18'-26'840,"6"12"-779,4 10 76,4-1-16,4 5-20,-9 0-73,-2 28-25,-3 16-2,-3 14 4,5 0 0,6 0-3,6 0-1,0-4 0,4-11-1,14-2 0,5-13-71,5-10-128,4-10-123,7-8-165</inkml:trace>
  <inkml:trace contextRef="#ctx0" brushRef="#br0" timeOffset="282826.8642">22357 17445 824,'0'-8'163,"0"4"-67,0 4-36,-3 0 8,3 0 28,0 0-40,-3 0-45,2 0-11,-1 4-3,-1 8 3,2-2 19,-2-5 2,2-2-9,1-3 2,0 0 4,0 0 3,0 0-4,0 0 14,0 0-14,0-13-8,0-9-9,11-1-8,9-3 5,6 8 2,0 1-1,-4 8 1,-2 9-2,-3 0 0,3 0-2,-2 12 1,2 11 2,-3 4 1,-5-1-2,-7 2 2,-5-2-26,0 5-75,-24-7-91,-7-6-114,-3-11-212</inkml:trace>
  <inkml:trace contextRef="#ctx0" brushRef="#br0" timeOffset="283074.6246">22805 17115 1202,'0'-9'125,"7"9"-106,0 0-16,4 0 60,3 9 0,6 27-26,4 13 13,0 9-30,-11 13-15,-13 1-2,0 0 0,-33 3-3,-15-4-16,-8-8-131,-6-5-148,-3-17-392</inkml:trace>
  <inkml:trace contextRef="#ctx0" brushRef="#br0" timeOffset="283540.692">22215 17455 455,'0'0'169,"0"-6"-78,0 6 16,1-4-5,2 0 11,6-4-50,1 7-44,0-4-2,-2 5-4,-4 0-13,-3 0-2,-1 10-3,0 12-23,-1 5-326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20:21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 11615 398,'-8'0'137,"0"0"-87,-2 0-27,1-1 72,-1 0-5,3-2 7,3 1-29,0 2 9,2 0-8,2 0-11,0 0-21,0 0-9,0 0-3,0 0-4,0 0-6,4 0-13,19 0 4,21 0-1,24 0 14,23 0 3,22 0-13,22 0-6,13 0 3,4 0-6,-5 0 0,-21 0-6,-19 2-29,-22 3-46,-22 2-18,-17-5-31,-14 0-8,-10-2 17,-11 0 0,-9 0-2,-2 0-15,-10-2-55</inkml:trace>
  <inkml:trace contextRef="#ctx0" brushRef="#br0" timeOffset="348.3259">2866 11652 680,'-49'-2'112,"16"-4"-84,11 4 7,10 0 71,7-2-5,5 4-38,0 0-54,12 0-9,29 0-3,29 0 3,29 0 6,29 0 4,23 0-4,13 0-6,0 0 3,-13 0-2,-18 0-1,-16 0 4,-13 0-2,-9 0-1,2 2-1,-5 7 0,-6 0 0,-9 2-1,-15-2-36,-15-5-23,-13-4-39,-15 0-7,-12 0-26,-7 0-5,-21-9-131</inkml:trace>
  <inkml:trace contextRef="#ctx0" brushRef="#br0" timeOffset="616.5665">3126 11624 500,'-40'0'92,"20"0"-13,20 0 18,11 0-55,43 0-35,33 0-4,38 0 19,37 0 10,24-2-1,8 1-19,-9 1-7,-24 0 0,-32 0-1,-31 0-3,-24 0-1,-12 0-5,-12 0-31,-17 0 19,-26 0-305</inkml:trace>
  <inkml:trace contextRef="#ctx0" brushRef="#br0" timeOffset="1465.2775">6190 11576 503,'-34'-7'142,"10"4"-64,7 1-15,11 2 51,6 0-7,0 0-58,0 0-44,0 0-5,23 0 0,20 0 11,28 0 24,29 4 5,27 4-5,20 5-21,8-1-3,3 2-6,0 4 2,-2-7-6,-7-5-1,0-6 0,-7 0-4,-9 0 3,-13-2-9,-21-6-34,-24 1-11,-25 2-7,-18-1 21,-17 5 18,-12-5 4,-3 4 17,0-3-8,-3 1-78,-15 4-40,-8 0-36,-3 0-332</inkml:trace>
  <inkml:trace contextRef="#ctx0" brushRef="#br0" timeOffset="1831.9279">7091 11610 532,'-16'0'65,"8"0"-34,6 0 70,2 0-39,3 0-50,29 0-7,24 0 1,35 0 14,28 0 1,28 0-5,15 0-5,3 0 4,-6 0-4,-16 0-2,-24 0-4,-14 4-3,-9-4 0,1 0 0,-4 0-1,-3 4 1,-18 4-2,-18 2-1,-16 1 0,-16-8-1,-10 1 2,-9 1-1,-3-5-8,0 0-1,-17 0-25,-12 0-99,-12 0-110,-8-11-156</inkml:trace>
  <inkml:trace contextRef="#ctx0" brushRef="#br0" timeOffset="2099.9624">8366 11610 582,'-33'0'83,"10"0"-29,10 0 0,9 0 43,4 0-57,10 0-40,29 5 0,27 6 1,30-1 18,21-2-8,4-4-3,-11-2-8,-12-2-2,-23 0 1,-12 0 1,-6-10-3,-16 0 3,-11 2 113,-13 1-91,-15 7-19,-2 0 39,0 0 34,0 0-70,0 0-6,-13 6-42,-4 8-69,-2 1-164</inkml:trace>
  <inkml:trace contextRef="#ctx0" brushRef="#br0" timeOffset="3713.0208">10397 11572 741,'-15'-10'65,"9"3"-47,6 7 19,0 0 33,0-3-17,14 1-53,30-2-7,28 1 7,31-4 8,27 1 1,19-1 7,20 6-14,10-1 3,6 2-3,4 0-2,-12 0-1,-17 0-7,-27 0-30,-21 6-43,-27 2 28,-24-2-12,-22 0-42,-23-2-19,-16-2-23,0-2 37</inkml:trace>
  <inkml:trace contextRef="#ctx0" brushRef="#br0" timeOffset="4051.2754">10949 11460 840,'-44'-12'52,"19"8"-44,20 4 2,5 0-10,40 0 3,28 2-3,42 12 8,38-2 1,28 1-2,21-1-5,-11-5-2,-24-1-1,-36 1 1,-42-7 1,-39 0-1,-24 0 0,-16 0 3,-5 0 73,0 0 26,0 0-66,0 0-36,-5 0-73,4-3-168</inkml:trace>
  <inkml:trace contextRef="#ctx0" brushRef="#br0" timeOffset="4697.5482">13664 11594 455,'-17'-10'128,"1"2"-53,0 0 29,3 0 13,0 0-26,1 4-28,6-1 4,4 5-13,2 0-19,0-3-9,0 3-26,0 0 0,0 0-9,12 0-3,9 0 8,11 0 4,8 0 1,6 3 8,-1-3-5,-3 0-2,-1 0-2,-3 3-7,5-1-96,0 0-177,2-2-426</inkml:trace>
  <inkml:trace contextRef="#ctx0" brushRef="#br0" timeOffset="5260.0925">14598 11622 474,'-12'-8'100,"5"2"-33,4 2 41,3 1-22,0 3-41,0 0-45,22 0-1,23 0 1,26 0 37,22 0 19,13 0-23,5 0-12,3 0-8,4 0-6,2 0-1,-3 0 15,-13 0-5,-22 0-15,-27 0 0,-21 0-1,-21 0 2,-10 0-2,-3 0 0,0 0 1,0 0-1,3 0-3,8 0 3,6 0 0,8 3-9,8-1-166,4-2-219</inkml:trace>
  <inkml:trace contextRef="#ctx0" brushRef="#br0" timeOffset="5746.8268">17457 11694 551,'-13'-10'251,"8"2"-188,5 4-3,0 4-12,22 0-41,23 0 23,28 0 48,24 0-27,15 0-25,8 1-20,-3-1 0,-12 0-2,-16 0-4,-22-6 0,-22-5 2,-19 3 5,-11 4 13,-11 0 22,-2 4 1,-2-2-1,0 0-20,0 2-17,0-1 0,0 1-5,0-2-1,0 2-6,0 0-54,0 5-101,7 1-143</inkml:trace>
  <inkml:trace contextRef="#ctx0" brushRef="#br0" timeOffset="43055.8258">9692 3418 773,'-5'-8'47,"0"3"-42,0 0-4,1 1-1,1-1 3,-2 3 24,2 0 18,1-1-10,1 3-11,1 0-6,0 0-5,0 0-1,0 0-2,0 0-8,0 0-2,0 0 2,0 0-1,0 0 2,0 0 3,0 0 0,3 0 0,20-3 2,17-6 18,18 1-1,23-6-18,17 1 0,11-1-6,12 1-1,5 5 0,-2 8-2,-4 0-78,-24 0-255</inkml:trace>
  <inkml:trace contextRef="#ctx0" brushRef="#br0" timeOffset="44515.9578">7227 12061 986,'-57'0'72,"-1"12"-51,-5 27 51,2 12-12,2 14-19,10 9-15,10 4-13,17 2-6,15-2-1,7-1-6,19-7-7,20-6 7,15-8 1,10-10-1,13-14-29,11-14-109,6-18-123,-4 0-235</inkml:trace>
  <inkml:trace contextRef="#ctx0" brushRef="#br0" timeOffset="44764.2697">7733 12464 810,'0'-20'52,"0"8"6,-10 2 41,-3 2 10,-9 6-45,-9 2-37,-3 0-16,-2 10-4,-3 14 2,7 9-4,5 1 0,11 3-2,9 2-3,7-3-3,5 0-1,23-4 2,15-8-2,11-10-14,11-10-98,4-4-105,-5-6-114</inkml:trace>
  <inkml:trace contextRef="#ctx0" brushRef="#br0" timeOffset="45103.7274">7966 12406 620,'-2'-34'209,"-8"10"-118,3 13-10,5 6 23,-3 5-20,5 0-33,0 0-51,-1 28-12,1 14 12,0 14 0,0 2 2,0-1-2,0-5 2,0-9-2,0-8 0,0-12 1,0-11-1,0-9 1,0-3-1,3 0 2,4-2-2,7-22 5,3-11 2,6 0-4,-1 0 0,-2 9-2,-2 11-1,-8 7-2,3 8 0,-2 0-6,1 18-3,-2 18 6,0 8 4,0 2 1,-1 0-51,6-8-128,4-9-133</inkml:trace>
  <inkml:trace contextRef="#ctx0" brushRef="#br0" timeOffset="45455.9718">8480 12613 898,'-5'-20'76,"-6"8"-35,-4 4 46,-2 4-5,-8 4-51,-3 2-30,-8 23-1,1 8 0,2 6-1,4-4 1,10 0 0,6-6-3,13-5 1,0-8-1,13-5-9,12-11 4,8 0 8,3-11 6,-2-15-1,-6 0 0,-4-3-2,-10 8 3,-3 5 4,-8 7 2,-3 6 11,0 1 12,0 2-23,0 0-12,0 0-15,1 14-2,9 9 13,-3 3-17,5-3-109,2-7-158,1-9-157</inkml:trace>
  <inkml:trace contextRef="#ctx0" brushRef="#br0" timeOffset="45748.398">8654 12579 878,'0'-10'83,"0"7"9,0 3-42,2 0 14,3 0-37,7 9-24,4 17-3,2 4 5,-6 4-3,-5 1-2,-6-9 4,-1-3-3,0-5-1,-8-6 8,-7-7-3,0-5 0,-1 0 2,7-3 3,4-17-10,5-6-2,4-9-9,23 0-3,10-1-19,12 6-73,5 6-79,9 10-15,-1 5-67,-2 9 147</inkml:trace>
  <inkml:trace contextRef="#ctx0" brushRef="#br0" timeOffset="46106.2429">9233 12593 535,'0'0'177,"0"0"-59,0 0-31,-8-10 8,0-2-4,-2 2-18,1 1-41,-3 7-5,-4 2-2,-4 0-16,-3 7-5,0 12-4,1 4 0,6-1 0,9-1-2,5 0-2,2-4 0,0-2-2,18-7-1,7-4 7,2-4 1,2 0 7,1-7-8,-4-8 1,-6 1 5,-6 2-4,-4 4 0,-7 2 6,-1 6-1,-2 0 3,0 0 4,0 0 6,0 0-20,0 0-6,0 0-5,2 16 3,5 6 8,7 0-69,3-1-144,3-9-202</inkml:trace>
  <inkml:trace contextRef="#ctx0" brushRef="#br0" timeOffset="46345.5948">9587 12562 1122,'-19'-12'86,"2"5"-29,1 2 32,-6 5-18,-3 0-34,2 12-21,0 17-11,6 5-2,10 4-2,7 0-1,0-1-2,23-4-4,16-8 0,7-13 6,8-12-2,-1 0-17,-1-24-75,-6-13-65,-4-9-111,-9-6-300</inkml:trace>
  <inkml:trace contextRef="#ctx0" brushRef="#br0" timeOffset="46528.627">9850 12221 242,'-6'-17'671,"3"13"-532,3 4-25,-3 0-58,3 4 14,-1 27-36,1 14-2,0 14 24,0 2-38,0 6-3,5-1-11,-5 2 2,0-1-6,0-6-8,-15-9-139,-7-12-202</inkml:trace>
  <inkml:trace contextRef="#ctx0" brushRef="#br0" timeOffset="46687.2481">9669 12610 675,'-3'-17'429,"3"3"-373,29 6-53,19 1-3,10 4 0,7 3-106,-4-2-327</inkml:trace>
  <inkml:trace contextRef="#ctx0" brushRef="#br0" timeOffset="47008.0225">10032 12583 905,'9'0'102,"18"0"-95,6-7 3,1-5 37,2 3-30,1-3-11,0-2-3,-4 1-1,-11 0 0,-8 2 2,-14-2 8,0 1 73,-7-2-48,-18 2-16,-8 5-8,-7 7-8,-3 0-1,1 10 3,6 17-2,6 5 16,10 3-14,10 3 9,10 1-5,0 0-10,28-8 0,10-7 1,7-10-2,8-14 0,0 0-128,0-11-286</inkml:trace>
  <inkml:trace contextRef="#ctx0" brushRef="#br0" timeOffset="47414.1349">10445 12464 1048,'0'0'105,"0"0"-96,11 11-7,9 4 54,6 3-16,1 0-14,-5 1-13,-7-2-6,-8 4-2,-7 1 1,0 4-1,-21 0 5,-9-3-5,-3-3-3,3-5-2,6-4-10,11-6-5,8-5-11,5 0-17,4 0-9,20-17-73,11-12 75,6-2 25,2-2 11,0 3 8,-7 3 6,-1 8 12,-9 7 22,-9 4 21,-4 5 31,-8 3-34,4 0-29,-4 16-13,0 10 2,-4 6 1,-1 5-6,0-2-2,-4-6-5,-6-3-2,-1-6-117,0-8-92,2-9-114</inkml:trace>
  <inkml:trace contextRef="#ctx0" brushRef="#br0" timeOffset="47547.6904">10693 12501 911,'-2'-60'69,"2"4"-34,2 10-13,15 7 9,-1 18-9,4 12-22,5 9-9,2 0-143,-4 10-509</inkml:trace>
  <inkml:trace contextRef="#ctx0" brushRef="#br0" timeOffset="48139.7994">10955 12464 1078,'0'0'87,"0"0"-25,1 0-42,-1 0 72,0 0-9,0 0-58,0 0-25,-11 0 1,-7 11 6,-2 3 0,1 0-4,8 1-3,3 4 0,7-1 0,1 0-3,0 2-2,15 0 1,12-2 4,5-4-1,-1-2 1,-6-4-8,-6-2 1,-9-2 0,-7 1 4,-3-2 1,0 5-1,-24 1-9,-15 6 10,-8-1-53,4 0 13,12-4 17,18-2-21,13-6-56,0-2-39,22 0 32,16-25 74,11-13-30,1-8-2,4-12 61,-1-1 6,-4-6 25,-1 3 28,-15 6-1,-7 4 75,-8 6 14,-8 8-30,-3 9-36,-6 13-3,-1 9 4,0 7-19,0 0-37,0 11-20,0 33-11,-1 17 11,-10 13 7,5 4-3,-3 1-4,0-5-1,-3-6 1,-2-4 1,1-10-1,1-6-26,4-10-70,1-9-60,-2-13-188,-2-12-194</inkml:trace>
  <inkml:trace contextRef="#ctx0" brushRef="#br0" timeOffset="48431.362">11092 12654 629,'32'-15'108,"8"3"-49,9 2-11,-1-2 0,0 3-2,1-6-7,-6-2-9,2 0-8,-5-4 10,-3 6 12,-12 1-4,-10 6 27,-7 6 1,-8 2-22,1 0-16,0 0-26,-1 19 1,0 16 9,0 5-1,0 1-7,0 0-2,-2-4-1,-8-11-3,-1-3-42,-1-11-96,-3-12-98,0 0-124</inkml:trace>
  <inkml:trace contextRef="#ctx0" brushRef="#br0" timeOffset="48568.5542">11559 12312 767,'14'-14'112,"6"9"-79,1 5-15,3 0-18,-3 7-5,-4 13-284</inkml:trace>
  <inkml:trace contextRef="#ctx0" brushRef="#br0" timeOffset="48844.4618">11926 12499 884,'0'-12'110,"-2"4"-14,-3 1-1,-1 6-2,-6-2-24,-5 3-39,-1 0-14,-6 17 2,-1 6 9,1 6-2,5 3-4,5 2-4,7-3-11,7 0-3,0-7-3,24-6-1,16-10-1,16-8 2,7 0-5,2-26-123,-4-14-134,-9-10-460</inkml:trace>
  <inkml:trace contextRef="#ctx0" brushRef="#br0" timeOffset="49047.2818">12174 11833 1169,'11'7'68,"18"22"-52,7 13 11,4 12 95,-2 16-37,-3 14-38,-8 19-13,-11 12-19,-13 8-6,-3 10-5,-43 5-4,-30-5-101,-27-12-261</inkml:trace>
  <inkml:trace contextRef="#ctx0" brushRef="#br0" timeOffset="74214.7519">13532 14034 308,'12'-13'119,"-3"-6"19,0-3 7,-6 4 2,-3-3 8,0-2-16,0 1-60,-8 2-9,-8 2-4,-2 6-20,-10 8-5,-5 4-24,-8 2-3,-2 34-2,-2 14-3,8 12 2,10 7 0,17 1-7,10-1-4,17 1 4,28-3-3,16-9 0,16-14 9,5-7-5,3-19 0,-11-17-1,-9-1 0,-17-19-3,-10-25 8,-10-11-4,-8-17 1,-11-7-4,-9-5-1,-2-3 4,-26 3-5,-11 11-12,-7 17 7,-9 19 5,-9 18-4,-3 19-3,1 0 3,10 32 1,18 10 3,18 12 0,20 4-8,3 7 4,30-1 1,12-2 1,12-8-21,5-10-36,5-8-84,-6-17-153,-2-19-416</inkml:trace>
  <inkml:trace contextRef="#ctx0" brushRef="#br0" timeOffset="74508.9017">14294 13837 842,'-8'-27'152,"-6"13"-55,-3 4 28,1 6-55,-1 4-24,-2 4-6,0 35-26,4 12-6,1 19-1,7 9 2,7 1 8,0 0-12,15-7 1,9 1-5,8-15 0,4-6-1,8-14-18,2-16-107,3-13-104,-4-10-253</inkml:trace>
  <inkml:trace contextRef="#ctx0" brushRef="#br0" timeOffset="74875.7558">14565 14043 954,'-19'-32'136,"4"18"-90,7 7 61,5 7-11,0 0-54,3 31-42,0 9 0,0 9 10,0 2-6,9-5-1,-2-6 2,-6-8-4,-1-12 2,0-3-3,0-14 3,0-3 3,0 0 4,-7 0 2,3-22-1,-2-12-11,6-4 0,0-2 6,0-3-6,14 6 1,2 7-1,3 7 0,0 14-1,1 9-2,2 0-2,6 19 5,0 22-2,-1 10-1,-1 4 2,-8 1 1,-3 0 0,-7-3 3,-8-5-3,0-6-36,-14-9-118,-13-13-245</inkml:trace>
  <inkml:trace contextRef="#ctx0" brushRef="#br0" timeOffset="75170.734">14702 13721 939,'18'-27'88,"3"8"-58,4 12 25,1 7 0,-1 0-35,0 19-16,0 15-1,-5 4 0,-7 5-3,-10 3 0,-3-2 2,-3 0-2,-13-1 5,-1-9-2,5-9-1,9-2-2,3-11 0,8-5-5,25-7-6,13 0 8,11-16-65,6-18-126,2-12-315</inkml:trace>
  <inkml:trace contextRef="#ctx0" brushRef="#br0" timeOffset="75386.2053">15178 13541 974,'-9'-7'126,"9"4"-105,0 3 31,2 0 0,30 12-11,21 27 37,16 19 15,8 23-41,-7 14-20,-11 18-1,-17 8-17,-22 8-3,-20 8-6,-35 1-5,-48 4-17,-41-1-198,-17-13-542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22:32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370 587 941,'0'-6'93,"-4"5"-8,2 1 9,2 0-21,0 0-12,-2 0-25,2-3-12,-2 3-11,2 0-6,0 0-4,0 0-1,0 15-2,0 20-2,0 18 2,0 11 1,-3-3 5,0-3 2,-1-9-6,4-3 5,0-6-7,0-8 3,0-10-1,10-5-1,2-8-2,3-4 1,5-5 0,9 0-1,6 0 2,13-20 2,6-2-3,-1-3-23,-2 7-38,-8 3-21,-5 2-40,-5 8-57,-12-2-56,-13 4-119</inkml:trace>
  <inkml:trace contextRef="#ctx0" brushRef="#br0" timeOffset="173.6014">491 930 688,'-38'-7'108,"11"-2"-65,16 7 29,11-1 23,0-4-41,9 1-50,24-6-2,24 0-1,10 0-1,-8 0-6,-11 6-108,-24 4-44,-24 2-32,-10 0-140</inkml:trace>
  <inkml:trace contextRef="#ctx0" brushRef="#br0" timeOffset="322.8593">282 730 650,'-13'-31'99,"9"-1"-64,4 0 9,4 3-8,19 3-9,15 1-15,14 5 3,13 6-15,21 8 0,0 6 0,-2 0-75,-10 4-162</inkml:trace>
  <inkml:trace contextRef="#ctx0" brushRef="#br0" timeOffset="734.4671">889 710 935,'-2'0'70,"2"0"-45,0 0 27,0 0 2,0 0-6,17 0-32,8 0-9,6 3 2,1 15-9,0 3 1,-6 3 6,0 0-5,-4 2-1,-1-1 1,-1 1-2,-2-9-49,-4-2-71,1-6-66,-2-9-15,0 0-13,-6 0-83,0-18 220,-4-5 77,-3-8 332,0-7-125,-8 3-54,-10 2-18,-1 3-26,2 1-19,4 12 9,5 5-50,3 8-5,0 4-36,-3 33-8,-9 21-4,-5 16 4,-7 2 2,-3 1-2,-4-3-4,1 0-75,0-7-112,10-19-112</inkml:trace>
  <inkml:trace contextRef="#ctx0" brushRef="#br0" timeOffset="1277.3582">1585 703 956,'-4'-5'62,"4"3"-59,0 0 3,0 2 0,0-3 31,0 0-16,4-14-14,10-1-6,-1-5 2,-1-4 0,0 1 5,-2 2 23,-3 2 13,-4 4-4,-2 4-4,-1 6 7,0 8 5,0 0-18,0 0-13,0 0-17,0 4-7,0 24-3,0 12 8,3 8 4,5 5-4,0-2 6,4-2-1,-2-1-3,0-6-31,-5 0-86,-5-3-75,0 2-70,-2-12-83,-11-11-9,1-7 350,3-8 4,5-1 227,4-2-13,0 0-73,0 0-15,0 0-21,0 0-36,0 0-43,9 0-21,13 0 5,10-7 10,8-7-13,9 2-3,8-4-4,1-4-54,-4 0-256</inkml:trace>
  <inkml:trace contextRef="#ctx0" brushRef="#br0" timeOffset="1582.8519">469 1584 820,'-3'0'90,"3"0"-90,13 0 2,29-3-2,20-12 60,25-9 12,28-9-27,16-4-20,17-1-21,6-3-1,-7 6-3,-15 2-1,-24 7-28,-21 11-179,-23 2-92,-25 6-189</inkml:trace>
  <inkml:trace contextRef="#ctx0" brushRef="#br0" timeOffset="1814.0787">775 1520 745,'-69'10'106,"30"-1"-73,20-5 44,19-4 20,22 0-84,33 0-10,39-23 4,36-13 7,27-7 0,17-3-6,-11 5-5,-25 4-3,-35 11-7,-33 10-44,-25 5-16,-15 10 10,-17-1 28,-13 2-211</inkml:trace>
  <inkml:trace contextRef="#ctx0" brushRef="#br0" timeOffset="3068.6569">4191 930 724,'-8'-12'98,"5"0"-15,0-4-1,3 0 0,0-2-1,0 0-23,0-1-23,9 0-25,10 1 7,8 2-12,7 3-1,1 6-4,2 5 0,-2 2 0,-6 2 0,-6 18 0,-12 12-1,-11 4-15,0 7-4,-23 1-28,-13 0-12,-3-1 41,-3-5 16,3-3 3,5-6 0,12-6 2,8-5-1,13-5-1,1-4 0,10-2-1,23-4 2,16-3 3,12 0-1,11-15 3,7-7-6,-1 0 0,-5-1-2,-13-2-12,-19 4 6,-14 3 6,-13 4 2,-8 4 2,-6 2 21,0 4 12,0-1-3,0 5 3,0 0-16,0 0-8,-6 0-11,0 17 0,1 12-2,0 7 2,5-1-1,0-3-5,6-4 3,15-7 2,6-4 0,2-11 1,0-6 5,0 0-4,-8-11 6,-4-15 5,-3-3 10,-10-12 5,-1-3 1,-3 1 0,-6 4-26,-19 11-2,-10 16-5,-9 12-9,-4 0-12,-2 23-24,5 12-35,10 7-72,16-3-69,18-9-294</inkml:trace>
  <inkml:trace contextRef="#ctx0" brushRef="#br0" timeOffset="3270.6535">5363 1303 1109,'0'2'118,"2"0"-118,0-2-2,-2 3 2,0 8 0,0 7 0,0 11 0,-5 1-11,-8-5-184,-4-7-427</inkml:trace>
  <inkml:trace contextRef="#ctx0" brushRef="#br0" timeOffset="3861.3169">5739 910 788,'0'0'96,"0"0"-69,0 0 54,2 0 3,13-14-30,9-5-38,0-2-16,-2 1 7,-5-2-4,-8 4 8,-6-2 50,-3 2-11,0 4-9,0 4 5,0 6 2,0 1-28,0 3-1,0 0-19,0 11-7,-1 22-2,1 12 9,0 11 1,0 2-1,2 0 1,7 5-2,-4-8-35,-3-2-70,-2-11-103,-2-10-82,-14-13-223</inkml:trace>
  <inkml:trace contextRef="#ctx0" brushRef="#br0" timeOffset="4319.9102">5761 1231 808,'0'-5'67,"0"-2"22,0-1-33,20 2-17,16-5-19,15 4-14,14 0-2,4-5-4,1 1-2,-5-3-50,-5 0-78,-4-5-34,-13 1 33,-13-1 65,-15 1 66,-15 0 88,0-1 66,-5 2-11,-15 2-5,-2 5-55,1 4-23,2 6-16,6 0-6,3 0-13,4 9-20,-1 13-5,4 9-2,3 8 2,0-4 0,0 0 0,16-5 0,4-7 1,7-4-1,3-9-1,1-10 1,-1 0 7,-8-2-1,-3-20 1,-11-9 11,-4-4 20,-4-8-15,-4-3-13,-21 4 3,-7 10-6,-3 9-7,3 11 0,8 12-10,5 0 9,9 20-4,5 13-11,5 6-71,0-3-87,27-9-268</inkml:trace>
  <inkml:trace contextRef="#ctx0" brushRef="#br0" timeOffset="4478.5752">6598 1333 1251,'3'0'33,"-3"2"-32,1 0 8,4 5 24,2 7-25,1 9-5,-8 13-3,-5 0-46,-35-4-618</inkml:trace>
  <inkml:trace contextRef="#ctx0" brushRef="#br0" timeOffset="5730.3647">7291 872 483,'0'-2'186,"0"0"-115,0 0-8,0-1 17,0-2 3,0-2 3,0 2-48,0-1-21,0 2 14,0-1 0,0 5 9,0 0-9,0 0-6,0 0-9,0 0-16,-4 0-8,-3 11 0,-1 12 8,-4 4 4,-4-1 1,0-2-5,2-1 1,-5-2 3,2-1-4,-1 1 0,0-6-1,4-2 1,6-4 6,6-4-6,2-3-1,0 0-8,19-2-1,21 0 10,18 0 8,12-9-1,4-7-4,-5-2-1,-13 3-2,-9 1 0,-15 6 0,-11-1 0,-9 6 0,-6 1 0,-6-1 0,0-1 6,0-1 0,0-6-3,-10-1-2,1 0 2,4 3-1,1-2-1,3 5 4,1-2 1,-2 0 2,2 4 2,0 2 11,0 0 2,0 2 6,0 0-8,-1 0 0,1 0-11,-2 0-4,2 0-6,0 6-8,-1 22-1,1 12 9,0 9 4,0 2-3,0 3-1,0-4-13,0 3-87,0-7-59,0-12-178,0-12-365</inkml:trace>
  <inkml:trace contextRef="#ctx0" brushRef="#br0" timeOffset="6112.0432">7956 1041 298,'7'-25'547,"-7"3"-496,0 4 0,0 4 57,-4 2 10,-10 6-59,-6 4-32,-1 2-4,-6 0-9,-1 10-1,-1 10-6,4 2-5,8 7 1,9-1-3,8-1-3,0 1 3,20-1 4,11-7-1,15-6-3,4-8 1,2-6 3,-6 0-3,-9-13 3,-12-8-3,-11-3 4,-9-4 7,-5-8 17,-2 0-12,-19 0-1,-8 5-15,-3 11 2,-3 10-3,3 10-11,1 0 10,9 20-43,10 12-54,12 4-115,5-3-155</inkml:trace>
  <inkml:trace contextRef="#ctx0" brushRef="#br0" timeOffset="6294.5229">8332 1293 760,'1'3'411,"-1"-1"-392,2 1-17,-1-1 11,2 5 3,0 6-5,-2 8-10,-1 6 3,0 7-4,-7-1-91,-8-9-283</inkml:trace>
  <inkml:trace contextRef="#ctx0" brushRef="#br0" timeOffset="7507.8302">8819 956 126,'-15'-1'410,"5"-4"-376,3 2 24,3-2 39,1 1-42,1-2 11,0 0 18,2-2 24,0-1-56,-2-2 20,2-3 0,0 2-21,0 0-20,8 0 1,6 4-28,8-1 3,5 6-7,4 3-2,3 0-1,-4 0 3,-6 10-2,-6 6 2,-10 2-4,-4-2-1,-4 6-1,0 0 1,-19 1 5,-6-4 0,-4-3 0,5-4 0,3-4 6,6-3-5,10-4 0,1-1-1,4 0-1,0 0-3,0 0 4,0 0-2,0 0-3,0 0 5,0 0 2,0 0 2,0 0 0,0 0-3,0 0 2,0 0-2,0 0 2,0 0-3,0 0 0,0 0 1,0 0-2,0 0-1,0 0 1,0 0 0,0 0 2,0 0-1,0 0 1,0 0 1,0 0-2,0 0-2,0 0-1,0 0 3,0 0 1,0 0-1,0 0-4,0 0 2,0 2 2,0-2-4,-1 2 4,1-2 1,-2 3-1,-1-1 2,2-2-2,-3 3 0,-1-1 0,-1 5 0,1-2 0,-1-1 1,1 2-1,-2-2-4,0 3 3,-2 1 1,2-3 1,3 0-1,2-5 0,0 0 4,2 0-4,0 0 2,0 0 2,0 0-2,0 0 2,0 0-2,0 0-2,0 0-4,14 0 4,10 0 3,8 0 3,5 0-4,5 0 1,-1 0-3,-3 2 0,-2 7 1,-12 5-1,-11 1-1,-10 0-1,-3 6-5,-11 2 7,-25 2 2,-10 1-2,-9-2 6,-1 0-6,5-7 0,11-6-8,18-3-26,11-8-21,11 0-68,6-2-92,26-24-209</inkml:trace>
  <inkml:trace contextRef="#ctx0" brushRef="#br0" timeOffset="7925.9895">9327 993 775,'0'-9'167,"2"1"-113,-2 4 28,0-1 9,0-2-16,0 5-13,0 0-22,0 2-26,-15 0-6,-5 0 0,-5 9-7,-1 12 2,0 8 2,9 0-3,7 3-2,10 1-1,0-3 1,14-5 1,15-2-1,12-7 7,7-10-2,2-6-5,-3 0 4,-10-15 1,-10-8 0,-10-3 0,-7-9-2,-7-1 2,-3 1 2,-5-2-5,-20 11-2,-9 6-6,-3 11-10,-1 9-21,3 0-52,8 11-81,12 10-93,15-4-410</inkml:trace>
  <inkml:trace contextRef="#ctx0" brushRef="#br0" timeOffset="8115.7181">9598 1354 1263,'2'4'22,"-1"-3"-22,2 1 0,0 2 1,-2 2-1,-1 8 0,0 6 0,-8 5-3,-21-4-168,-11-9-440</inkml:trace>
  <inkml:trace contextRef="#ctx0" brushRef="#br0" timeOffset="9973.9287">10477 838 300,'0'-4'457,"0"0"-342,0 2-42,0 0 48,-1 0-4,-11 0-67,-6 2-28,-7 0-12,-11 9-8,-7 18 3,-2 9 5,4 5-9,12 5 1,10-4-2,12-2-8,7-4 3,0-2 3,16-7 1,13-4 1,8-12 4,5-4-2,4-7 0,-5 0 0,-9-4-2,-10-13 2,-11 1-1,-8-2 2,-3 3 0,0-1 2,-16 6-3,-10 4-2,-3 6-2,-4 0-3,-3 0-16,10 16-17,9 0-28,13-2-81,4-6-97,28-6-175</inkml:trace>
  <inkml:trace contextRef="#ctx0" brushRef="#br0" timeOffset="10333.529">10895 950 953,'-5'-18'123,"-12"2"-80,-3 2 42,-1 4-29,-4 4-24,-2 6-15,-1 0-5,-1 8-5,4 24-5,3 7-2,8 6-1,13 5-1,1-5-7,15-5 9,19-10 2,8-11-1,3-14 1,1-5 3,-3 0 3,-6-22 0,-7-9 4,-7-2-2,-13-6 3,-6-1 1,-4 4 1,-7 5-11,-20 11-4,-8 8-2,-3 12-5,0 0-6,7 13-31,15 15-47,16 2-108,9-6-101,30-6-413</inkml:trace>
  <inkml:trace contextRef="#ctx0" brushRef="#br0" timeOffset="10537.1041">11334 1235 1050,'1'3'98,"-1"2"-98,1 4 42,0 2 7,1 7-18,0 6-3,-2 6-8,0 6-11,-7 2-5,-16 2-4,-5-5-53,-1-10-257</inkml:trace>
  <inkml:trace contextRef="#ctx0" brushRef="#br0" timeOffset="13474.8559">11879 848 390,'-6'-6'116,"-5"0"-48,3 0 36,-2 0-28,4 1 20,0 5-37,3-3 24,2 3-33,1 0-7,0 0-25,0 0-16,0 0-1,13 0-1,15 0 0,10 0 20,13-4 2,5-2-8,3-2-11,-8 0-1,-9 2 0,-13 0-2,-14 4 0,-8-1 1,-6 3 6,-1 0 61,0 0-11,0 0-21,0 0-16,0 0-17,0 0-3,0 25-11,0 11 11,-4 10 5,2 2-4,-2 5-1,0-2 1,-5 4-4,3-3-2,-3-6-77,2-10-32,2-8-50,-2-13-58,-4-10-98</inkml:trace>
  <inkml:trace contextRef="#ctx0" brushRef="#br0" timeOffset="13933.9137">11936 1052 614,'0'-8'107,"22"1"-97,10 0 0,10 2 45,5 0-5,8 1-25,1 1-7,-1 0-11,-7-1-3,-6 0-2,-9-2-1,-11-2 1,-9 4-1,-7 1 0,-5 1 43,-1 2 78,0 0-37,0 0-45,0 0-9,0 0-19,0 0-11,0 0-1,0 15-7,6 7 5,7 3 1,5 0 1,9-1 0,3-8 3,5-3 0,3-10 1,-1-3 1,-3 0-1,-7-7 0,-5-16 0,-6-6 8,-3-6 14,-8 0 3,-5-3-19,0 6 0,-7 5-7,-14 13-3,-16 4-8,-9 10-3,-13 0-31,-3 12-38,5 18-82,15 4-74,21-1-189</inkml:trace>
  <inkml:trace contextRef="#ctx0" brushRef="#br0" timeOffset="14145.0212">13008 1323 1076,'3'4'127,"5"0"-127,1 4 0,0 4 2,1 5 0,-1 3 1,-3 6-3,-6 1 0,-8-3-149,-24-9-559</inkml:trace>
  <inkml:trace contextRef="#ctx0" brushRef="#br0" timeOffset="15763.905">13372 880 313,'0'-10'326,"0"3"-258,0 0 17,0 2-2,0 0 40,0 1-45,0 4-36,0 0-12,0 0-7,0 0-7,0 0-3,0-2-6,0 2-2,0 0-3,0 0 1,0 0-1,0 0 0,0 0-2,1 0 5,0-4-4,3-4 3,0 4-2,-2-1 0,-2 5-1,1-3 5,-1 3-2,0 0 1,0 0-4,0 0-1,0 0 0,0 6-8,0 12 8,0 8 0,0-2 3,0-4-3,0 0 1,0-3 1,0-2-2,0-1 1,0-4-1,0-2 0,0-4 1,0 0-1,0-1 4,0-3-3,0 0 0,0 0-1,0 0-2,6 0-4,14 0 6,9 0 5,3 0-1,4 0 1,0 3-2,2 9-1,2 5 3,0 6 1,-3 4-2,-5-1-3,-9-4 0,-12-4 0,-11-4-1,0 2 0,-7 2 4,-20 0 2,-14 1 0,-8-5-3,-5-3-3,1-3-14,6-2-22,8-4-35,12-2-52,9 0-32,11 0 28,6-16-98</inkml:trace>
  <inkml:trace contextRef="#ctx0" brushRef="#br0" timeOffset="15991.7359">13396 830 718,'11'-8'31,"9"0"-28,6 4 30,8 0 42,6 3-27,9 1-29,4 0-16,-2 0-3,0 0-11,-6 0-174</inkml:trace>
  <inkml:trace contextRef="#ctx0" brushRef="#br0" timeOffset="16385.9945">14112 866 650,'0'0'112,"0"-8"-110,0 4 51,0-4 39,-4 4 25,-8 0-68,-8 4-24,0 0-11,-5 0 9,-3 10 7,-6 14-12,3 10 0,-1 10 3,10 2-4,7 4 1,12-1-13,3-8 10,3-2-11,24-8 5,10-4 10,8-13-12,8-9 6,2-5-7,0-13-2,-7-17 1,-10-12 0,-8-8 0,-11-11 0,-13-2-1,-6-4 0,-13 9-4,-22 14-9,-18 18-46,-15 20-55,-13 6-195,1 4-357</inkml:trace>
  <inkml:trace contextRef="#ctx0" brushRef="#br0" timeOffset="52034.068">1298 2113 568,'0'-4'34,"0"1"-30,0-4 35,0 0 55,0 7-22,0-3-39,0 1-12,0 2 2,0-2 16,0 2-8,0 0-8,0 0-1,0 0-9,0 0-9,0 0-2,0 0-2,0 0-3,0 19 3,0 10 3,0 15 10,2 6 4,1 7 9,2 1-8,-1-4-12,-1 0 4,2-2 1,-3-2-4,4-3-6,-1-7 2,-2-4 0,-1-6-1,2-10-2,-3-2-9,-1-9-77,0-2-8,0-7-29,0 0 41,3-16-25,2-22-213</inkml:trace>
  <inkml:trace contextRef="#ctx0" brushRef="#br0" timeOffset="52409.5868">1346 2330 268,'-10'-23'141,"3"4"-78,3 1-16,1 2 28,1 1 17,2-7-14,0 3-17,-2-6-7,0 0 5,1 4-1,-4 3 7,3 1-14,-3 2-12,4 5-6,1 0-9,0 6-1,0-3-12,0 2-11,16-2-4,12-2 0,14 5 3,12 4 1,2 0-1,3 6 1,-8 18-1,-9 6 0,-11 2 0,-14 0-1,-13 4-5,-4 3-1,-29 0 5,-23 4-22,-16-9-36,-3-4 2,4-10 24,13-6 3,15-8-5,22-6-18,15 0-21,2 0-11,23-2-232</inkml:trace>
  <inkml:trace contextRef="#ctx0" brushRef="#br0" timeOffset="53022.6508">2079 2470 563,'-14'-14'71,"-5"0"-16,2-2 50,-5-1-24,2 0-4,-6 5-23,3 4-25,-2 4 17,2 4-12,6 0-11,-2 0-12,2 21-10,-1 11-2,7 3 2,2-1-2,6 4 1,3-2-3,0-3 1,0-6 2,13-6-5,4-9-6,-1-9-8,2-3 8,2 0 4,1-19 7,4-9 3,-1-7 1,-3 1-4,1-4 2,-10 6-2,-1 6 3,-4 6 1,-4 10 6,2 6 17,-5 4-7,0 0-19,2 0-1,1 14-10,3 10 10,2 0 6,6 2-4,-1 0-1,7-3-1,2-10-28,4-4-95,2-9-70,1 0-60,-1-4-266</inkml:trace>
  <inkml:trace contextRef="#ctx0" brushRef="#br0" timeOffset="53378.1028">2397 2380 184,'8'-20'418,"-4"0"-367,-1 2 35,1 1 61,-2 1-37,-2 5-33,0 1-1,0 1-26,-3 4 5,-13 0-20,-2 3-13,-1 2-3,-4 0-11,6 10-5,3 6-3,4 0-3,10 5-1,0 3-7,6 2 5,17-2 0,4 1 4,3-4 0,-2-1 0,-3-3 2,-8 2 0,-5-3 0,-8-2-1,-4-4 1,0 3 2,-7-1 8,-13 1-1,-7-1-5,-5-1-4,2-3-17,3-4-45,8-4-36,9 0-40,10-2-70,0-17-195</inkml:trace>
  <inkml:trace contextRef="#ctx0" brushRef="#br0" timeOffset="53773.977">2750 2293 642,'0'-13'213,"0"1"-160,0 1 34,0 3 32,0 3-20,-3 3-62,-9 2-23,-3 0-8,-2 0-4,1 5 1,1 7-3,5 5 0,5-1-2,5 4-1,0 2 0,0 2-1,13 2 1,7 2 1,3-2-1,3 0 3,-2-2-1,1-4 5,-9 0-6,-3-6 4,-7-4-2,-6-3 1,0-3 3,-10 4 35,-20 2 16,-21-1-40,-7 2-11,-3-6-2,11-1-2,18-4-4,27 0-64,7 0-81,37-1-266</inkml:trace>
  <inkml:trace contextRef="#ctx0" brushRef="#br0" timeOffset="54053.3616">3156 2406 936,'-13'0'302,"9"0"-298,4 0 8,0 0-12,4 0 31,20 0-28,13 0-3,1 0-24,-9-6-322</inkml:trace>
  <inkml:trace contextRef="#ctx0" brushRef="#br0" timeOffset="55131.029">3527 2252 771,'-3'0'59,"3"0"-56,0 0 12,0 0 43,0 0-27,0 0-30,0 0 1,5 0 8,3 0 11,-2-8 15,0-6-9,-1-10 0,0-2-6,-1-2 0,0 2 10,-4 1 3,0 5 11,0 8-4,0 3-8,0 6-1,0 3 8,0 0-15,0 0-15,0 0-10,0 14-10,0 21 4,3 11 6,4 5 2,2 2-1,1 1 0,-1-1 2,1 5-3,0-7 0,4 2-26,0-9-150,-2-8-163</inkml:trace>
  <inkml:trace contextRef="#ctx0" brushRef="#br0" timeOffset="55311.8832">3527 2687 775,'9'-7'128,"7"-2"-124,13-2 18,8 2 68,6-1-67,9 0-15,5 0-8,1-5-30,-5-1-315</inkml:trace>
  <inkml:trace contextRef="#ctx0" brushRef="#br0" timeOffset="56017.8185">1527 2994 741,'-22'0'50,"11"0"-30,6 2 96,5-2-25,0 3-85,18 2 2,24-2-8,22-3 38,34 0 5,38 0-1,30 0-6,34-11 5,24-4-23,7 4-13,6-1-2,-14 2-3,-29-3-2,-29 1-193,-31-4-36,-27-2 112,-22 2 118,-27 0-74,-24 4-248,-26 0 323,-8 2 7,-15 2 107,-15 2-91,-10 4-23,-14 0-130</inkml:trace>
  <inkml:trace contextRef="#ctx0" brushRef="#br0" timeOffset="56340.7839">1686 3048 855,'-87'0'85,"40"2"-84,31-2 7,23 0 130,57 0-137,51 0 7,58-12 47,44-10-11,38-5-30,10 0-13,-2 4 3,-19 0-2,-33 7 3,-39 1-5,-44 1-5,-37 6 5,-28 2 0,-25 0 0,-18 4 0,-14 0 0,-6 0 3,0-1-3,-23 3-44,-12-7-363</inkml:trace>
  <inkml:trace contextRef="#ctx0" brushRef="#br0" timeOffset="83669.7817">5101 2340 347,'-3'0'36,"-1"0"-36,3 0 0,-1 0 0,2 0-7,0 0-23,0 0-66</inkml:trace>
  <inkml:trace contextRef="#ctx0" brushRef="#br1" timeOffset="91859.1515">5025 2428 911,'-5'-10'70,"5"1"-56,0-4 52,3-3-10,10-1 8,9 5-35,3-3-15,3 5-5,-3 1-7,2 8 0,-4 1 2,-2 0-4,-5 3-3,-2 22 2,-5 5 1,-6 5 2,-3-2 3,0 1 2,-17-4-3,-5-2-3,-4-3 0,-6-3 1,-2-2-1,3-4 1,2-4-2,10-5 1,13-2 3,6-3-4,2-2-13,27 0-3,12 0 16,16 0 5,7-2-5,7-8 0,2-2-48,3-2-46,-3-1-35,-2-2-27,-12-4 9,-14 1 25,-14 1 84,-18-1 38,-12-1 49,-1 1 62,-7 0 13,-12 0-10,-4 4-14,-1 4-25,-1 4-3,3 4-17,4 4-13,1 0-20,5 0-8,-3 22-5,4 12-8,4 5 0,6 7 0,1-4 0,1 0-1,21-8 2,8-6-2,5-7 1,7-14 1,-2-7 2,-5 0 1,-7-16-2,-6-14 7,-8-10-5,-6-9 2,-8-2-3,0-2 0,-17 11-4,-10 10-1,-9 12-1,-5 17 0,-4 3-29,5 0-73,12 12-143,17 5-385</inkml:trace>
  <inkml:trace contextRef="#ctx0" brushRef="#br1" timeOffset="92550.1215">6114 2721 669,'1'-2'104,"-1"-2"-50,0 4 48,0-2 10,2 2-23,-2 0-38,0 0-33,0 0-9,0 0-9,0 2 0,0 16 0,-11 6 5,-18 3-5,-6-1-58,1-5-220,11-10-299</inkml:trace>
  <inkml:trace contextRef="#ctx0" brushRef="#br1" timeOffset="92989.1568">6553 2484 572,'0'0'56,"0"0"-53,0 0 4,0 0 67,4 0-30,2 0-27,1-10-3,1-4 0,1-2 15,-1-7 7,1 0 6,-2-1 8,-4 4 10,-3 4-10,0 2 29,0 7-13,0 4-17,0 3 4,0 0-45,0 5-8,-2 27 0,-4 13 0,2 7 0,3 6 0,1 0 2,0-1-2,0-7 0,0-8-44,6-6-130,1-12-125,-1-13-144</inkml:trace>
  <inkml:trace contextRef="#ctx0" brushRef="#br1" timeOffset="93389.1525">6948 2560 726,'5'-21'136,"-4"-2"-90,1 3 48,-2 5 18,0 1-43,0 5-19,-7 1-1,-6 4-11,-5 4-21,-1 0-3,-3 0-6,4 21 1,3 5-6,7 4-2,5-1-1,3 2 0,5-4-3,17-1 3,14-3-2,6-9 2,7-7 2,0-7 5,-5 0-6,-7-12 1,-6-11 3,-13-8 1,-4 0-1,-9-4-1,-5-3-3,-5 2 1,-22 4-2,-8 6-5,-3 12 3,0 12-3,-1 2-22,8 12-46,12 16-34,12 2-145,7 1-224</inkml:trace>
  <inkml:trace contextRef="#ctx0" brushRef="#br1" timeOffset="93569.9317">7539 2743 1163,'0'7'28,"3"7"-25,-3 1-3,0 2 5,0 6 0,0 3-3,0 0-2,-13-6-279</inkml:trace>
  <inkml:trace contextRef="#ctx0" brushRef="#br1" timeOffset="94325.0516">7882 2360 180,'0'-9'188,"0"0"-58,0-2 65,0 6-55,0-4-41,-2 2-42,-3 2 4,0 0-2,4 3-1,-1 2-8,2 0-21,0 0-18,0 0-11,0 21 1,0 11-1,0 5 4,0 3 2,0-1 0,10-4-2,7-5-1,3-6-1,1-7-2,4-9 1,2-8 3,0 0 0,-2-5 1,0-16-1,-3-4-1,-5-4 0,-6-2 2,-3-1-1,-4 3-3,-2 4 4,-2 4 11,0 9 26,0 7-2,0 3 3,0 2-18,0 0-15,0 0-10,0 12-2,0 20 0,0 12 0,0 3 4,0 0-2,0 1 1,3-3-1,2-5-2,1-5-89,3-6-106,3-14-255</inkml:trace>
  <inkml:trace contextRef="#ctx0" brushRef="#br1" timeOffset="94731.7831">8361 2464 414,'0'-22'619,"0"6"-540,0 4-6,0 7 11,0 2-4,0 3-27,0 0-35,-3 0-17,0 3-1,-1 20-1,1 7 1,0 4 0,3-2 1,0 0-1,0-4 0,10-2 1,11-6-2,4-6 1,6-3-1,1-10 1,-2-1 5,-3 0 0,-6-15-3,-4-9 4,-2-7-3,-2-3 4,1-4-3,-4-1-1,0 2-2,-7 4-1,-3 8 0,-2 4-5,-24 9 3,-12 12-1,-13 0 1,6 0-1,3 12-19,10 7-43,14 5-56,10-2-257</inkml:trace>
  <inkml:trace contextRef="#ctx0" brushRef="#br1" timeOffset="94925.6518">8940 2810 1132,'-2'0'171,"-1"0"-171,0 0 6,3 3-6,0 9 12,0 5-12,-2 4 1,-2-1-1,-4-5-211,-4-10-600</inkml:trace>
  <inkml:trace contextRef="#ctx0" brushRef="#br1" timeOffset="96021.0987">9435 2246 552,'-6'-4'72,"2"1"16,4 3 30,0-1-9,0 1-22,0-3-23,0 3-22,0 0-10,0 0-12,3 0-11,11 0-9,9 0 6,6 0-1,3 0-3,1 0 1,-1 4-3,-4 13-1,-10-2-2,-9 2 3,-9 0 0,0 2-9,-9-1 6,-19 3-3,0-4 0,-2-3-5,3-4 3,7-5 8,10 0 0,6-3 0,4-2-1,0 0-21,18 0 8,9 5 14,4 0 2,3 4-1,-3 4 2,-6 3-3,-6 1-1,-9 0 0,-7 1 0,-3-2 1,-1 0 0,-20-1 5,-10-2 0,-9-1-5,-7-1 1,-3-4-1,1 0-10,9-1-45,11-3-13,13-1-7,16-2-39,0 0-67,33-7-262</inkml:trace>
  <inkml:trace contextRef="#ctx0" brushRef="#br1" timeOffset="96419.7037">9894 2370 862,'0'-12'107,"-4"2"-74,1 4 83,-2 2-28,2 0-32,3 4-21,-2 0-19,2 0-16,0 0-9,0 24 2,0 12 7,0 5 1,0 3 0,0-7-1,9-5 0,6-6-2,5-5 1,1-7 1,4-9 1,-1-5 8,-2 0-8,-6 0 13,-3-19-4,-2-5 2,-3-8-3,0-5-7,-1-3 3,-2-1-3,-3 2-1,-2 1 1,0 10-2,-17 8-3,-11 9 0,-10 11 1,-5 0 0,4 15-31,5 11-24,14 8-57,12-2-126,8-3-203</inkml:trace>
  <inkml:trace contextRef="#ctx0" brushRef="#br1" timeOffset="96599.1185">10372 2706 984,'13'13'9,"2"-1"7,-3-5 31,-3 2-35,-8 1-7,-1 4-3,0 6-2,-16 2-36,-8 0-190,0-6-264</inkml:trace>
  <inkml:trace contextRef="#ctx0" brushRef="#br1" timeOffset="97247.7338">10918 2268 711,'0'-4'154,"0"-1"-99,0 5 79,-4 0-17,-5 0-42,-4 0-44,-6 14-21,-4 18-7,1 7 3,4 3 5,8-2-3,7-2-3,3-1-3,0-8-2,16-4-3,8-6 3,4-8 0,2-8 2,3-3 5,-1 0-3,-3-7 2,-4-14-2,-5 0 0,-4-5-2,-4-1-1,-5 1 3,-7 4-1,0 2-2,-2 8-1,-19 6-1,-8 6-1,-12 0-13,-2 21-44,2 4-1,9 1-72,17-2-75,15-6-265</inkml:trace>
  <inkml:trace contextRef="#ctx0" brushRef="#br1" timeOffset="97588.6736">11352 2280 992,'0'-16'104,"0"4"-35,-7 6 26,-9 6-27,-2 0-41,-6 8-24,-1 20-2,4 6-1,5 6 0,10 2-3,6 2 2,0 0-1,3-5 2,16-5 4,4-10-3,6-12 5,-3-10-2,2-2 1,-6-2 7,-1-20-5,-7-3 3,-1-3-7,-6-2 2,-7 0 3,0 5-8,-3 2 0,-21 9-1,-9 8-13,-5 6-34,3 0-81,10 10-141,13 6-267</inkml:trace>
  <inkml:trace contextRef="#ctx0" brushRef="#br1" timeOffset="97770.863">11814 2719 1173,'-17'7'90,"0"7"-88,1 3 11,-1 3 21,-2 2-17,-5 9-15,-1 1-2,-6-1-19,-3-3-274</inkml:trace>
  <inkml:trace contextRef="#ctx0" brushRef="#br1" timeOffset="98624.0711">11364 2455 168,'9'-11'93,"-6"2"-40,0 0-5,-3 4-2,0 0-2,0 3-9,0 0-17,0-1-4,0 3 22,2-3-6,-2-1-12,0 2 48,0-4-17,0 0-15,0-2-17,0 0 3,0 2-1,0-4-10,0 2-7,0 0 1,0 2 9,-2 0 8,0 0 0,2 1 12,-2 4 7,0-1-9,0 0-7,2 2-6,0-2-8,0 2-5,0 0 1,0 0-1,0 0 0,0 0 2,0 0-2,0 0-1,13 2 7,4 10 0,3 0-2,1 3 0,-1-3-2,-4-3 0,-3 5-5,-4 0 0,-9 2-2,0 3-2,-7 6-12,-18 1-35,-5-2-66,-4-2-73,5-6-20,9-5-205</inkml:trace>
  <inkml:trace contextRef="#ctx0" brushRef="#br1" timeOffset="99718.4224">12310 2235 528,'0'0'64,"0"0"-1,0 0 71,0 0-18,-5 0-44,2-8-32,-2 3-2,-2-5 3,2 4-16,0-1 16,2 4-9,3 3 1,0-2-13,0 2-13,0 0-7,0 0-10,13 0 3,10 0 7,6 0 4,0 0-4,-3 0 3,-4 0-3,-7 0 2,-7 0 0,-5 0 0,-3 0 4,0 0 25,0 0 0,0 0-7,0 0-13,0 0-9,0 12 1,0 9 0,-1 11 2,-2 7-3,3 1 3,0 2-4,0-1 1,-3 5-2,-6-7 0,-1-3-33,-3-5-126,-3-12-137,2-9-99</inkml:trace>
  <inkml:trace contextRef="#ctx0" brushRef="#br1" timeOffset="100160.9174">12214 2455 611,'0'-7'98,"0"3"-11,11 0-55,19 2 19,12-1 11,9 3-8,10 0-30,2-3-14,2 1 0,-4-2-8,-6-1-2,-15 0 0,-12-2 0,-15 2 3,-7-1 10,-6 0 119,0-2-41,-2 0-70,-13 2-11,-1 4-5,-5 2 5,-2 0-7,-5 24 0,3 8-1,3 6-1,8 1 2,11 1 3,3-3-6,5-2 0,20-9 2,8-8 1,6-11 6,2-7-1,1 0-3,-3-16-5,-9-13 8,-5-7-1,-8-5-2,-12 0 0,-5 0-5,0 5 0,-12 4 0,-17 10-4,-7 15-13,-9 7-28,-5 0-47,3 26-109,7 6-117</inkml:trace>
  <inkml:trace contextRef="#ctx0" brushRef="#br1" timeOffset="100942.2981">13368 2855 745,'-3'-13'95,"-2"8"-19,5 1 49,0 4-36,0 0-36,0 0-33,0 0-20,-2 0-8,-4 6 3,-8 18 5,-6 4 0,-5-3-232,3-10-532</inkml:trace>
  <inkml:trace contextRef="#ctx0" brushRef="#br1" timeOffset="102493.1267">13662 2296 377,'0'0'229,"12"0"-204,11-7-15,4 2 49,3-1-13,0-2-28,-3 4-7,-4-3-10,-6 5-1,-7 1 0,-5 1-3,-5 0-20,0 0-42,-10 0-57,-10 0-5,-2 0 92,-2 1 30,3 3 5,1 3 1,7-5 3,3-2 10,4 0 30,6 0 12,0 0 12,0 0-10,0 0 26,0 0-15,0 0-21,0 0-4,0 0 0,0 0-6,0 0-3,-3 0-19,2 0-6,-3 0-2,-1 3 0,-5 8-8,2 7 0,-1-1 1,5 2-1,0 1 1,1-2-1,3-2-1,0 1 0,0-5 1,8 2 0,9-1 2,6-3 10,5-1-6,8-4 7,4 2-6,-2 0-2,-4 3-1,-6 0-2,-13-2 1,-10-2 2,-5-1 0,0 0-2,-7 6 15,-17 3 4,-14 0-8,-8 0-8,-4 0-6,1-1-1,2 1-54,8 3-77,8-5-76,14-5-103</inkml:trace>
  <inkml:trace contextRef="#ctx0" brushRef="#br1" timeOffset="103011.1934">13765 2227 761,'14'-3'47,"10"3"-47,11 0 0,13 0 1,10 7 0,1 6-1,0-1 2,-13-4-1,-9-4-1,-16-2-2,-8-2 2,-9 0 2,-4 0 5,0 0 99,0 0-37,0 0-8,0 0 12,-1 0-29,0 0-15,-1 0-16,0 0-3,-4 0-5,-2 3-5,0 16 5,-3 5 1,3 6-3,6 1 3,2 6-4,0 1-2,13-4 0,9-4 5,8-2 0,2-6-1,1-5 0,0-12 1,-6-5 2,-3 0-2,-10 0 2,-2-15 15,-3-12 18,-5-11-17,-4-3-17,0-5-4,-4 2-2,-24 13-4,-7 13-6,-18 14-8,-14 4-59,-15 14-92,-9 14-296</inkml:trace>
  <inkml:trace contextRef="#ctx0" brushRef="#br1" timeOffset="108837.13">14589 1344 659,'2'0'223,"-1"-5"-162,4 3-50,-4 0 15,3 0 42,-3 2-5,1 0-29,1 0-30,2 0-3,0 0-1,-5 23 0,0 10-1,-31 13-78,-20 0-268</inkml:trace>
  <inkml:trace contextRef="#ctx0" brushRef="#br1" timeOffset="110255.245">14605 2801 745,'0'-8'202,"3"4"-146,2-4-29,0 2 36,1-2 25,1 0-27,-2 4-22,1 1-23,-5 3-6,1 0-6,-2 0-4,0 0-10,-12 25 0,-24 13 1,-20 2-249</inkml:trace>
  <inkml:trace contextRef="#ctx0" brushRef="#br1" timeOffset="111853.9316">14875 863 645,'-6'0'109,"6"0"-51,0 0 57,0 0 2,0 0-33,0-3-42,0-6-5,0 2-12,0-3-12,7-5-10,10 4 2,3-4-4,8 6 1,-2 3-2,1 4-1,0 2 1,-2 0-2,-3 4 1,-6 12 0,-7 7-3,-6 0-2,-3 5 1,0 4 2,-18 1 2,-6-1-10,-1-3-3,2-5 6,6-7 7,7-6-2,7-4 2,3 1-8,2 0 2,19 2-3,12-1 10,9 2 0,1-2 3,-1 2-3,-8-3 2,-10-2-1,-11 0-1,-13-2 0,0 2-4,-20 2 4,-24 8 6,-16 3-6,-8 6-49,1-1 5,9-4 7,20-4-13,20-2-28,18-8-31,12-6-128</inkml:trace>
  <inkml:trace contextRef="#ctx0" brushRef="#br1" timeOffset="112187.8629">15509 884 1075,'-16'-14'64,"5"10"-52,8 4 29,1 0 4,0 2-27,2 24-17,0 10 3,0 8 4,18-3-7,6-4 7,6-6-2,5-8-1,2-10 0,-1-8-2,2-5 3,-8 0-2,-7-15 2,-4-13 1,-9-9 4,-10-2 2,0-6 3,-15 1-2,-18 8-8,-10 7-6,-7 8 2,-4 10-2,3 6-9,8 5-90,9 0-178,16 12-380</inkml:trace>
  <inkml:trace contextRef="#ctx0" brushRef="#br1" timeOffset="113244.3031">15058 2366 518,'-7'-8'243,"2"4"-171,0-2 5,2 0 48,-1 0-29,4 0-25,0 0-25,0-1-13,0 2-21,0-2 1,0-5 8,14 4-13,7 1-4,4 2 0,2 5 0,3 0-4,-3 0 1,-5 5-1,-4 6 3,-6 7-3,-9 1-1,-3 3-8,0 4 8,-18 0 0,-4 0 0,0-4-2,4-3-1,6-5 3,4-7 1,6 1 0,2-2-5,0 2 2,5 2 0,16 2 1,7-3 2,8-2 1,3 1 6,1-1-6,-9 3 1,-8-2-2,-14-2 0,-6-3 0,-3 2 4,-3 5 11,-24 4 7,-21 6-6,-9 1-14,1-1 1,7-8-3,17-1 0,16-5-10,10-6-60,6 0-55,0 0-67,25-22-245</inkml:trace>
  <inkml:trace contextRef="#ctx0" brushRef="#br1" timeOffset="113645.1235">15654 2366 855,'0'-12'173,"-2"2"-142,-6 2 62,-2 3-10,-4 4-31,-4 1-37,-2 0-11,-4 21-4,0 8 3,2 0-1,7 6 7,7-3-2,8-2 0,0-2-1,7-6-4,15-4 7,12-9-2,10-7-2,8-2-2,2-9 2,-1-16-3,-10-8 0,-11-1-1,-9-4 5,-10 1-4,-7-2 3,-6-1-4,0-1-1,-16 6 0,-10 5 0,-7 9-3,-7 14-20,-11 7-37,0 0-93,-4 17-180,4 5-262</inkml:trace>
  <inkml:trace contextRef="#ctx0" brushRef="#br1" timeOffset="125071.04">5173 1937 241,'0'0'144,"0"0"-60,0 0-4,0 0-9,0 0 3,2 0-32,-2 0-20,0 0-12,0 0-10,0 0-1,0 0-39,0 5-99,0 4-142</inkml:trace>
  <inkml:trace contextRef="#ctx0" brushRef="#br1" timeOffset="126584.2395">5377 2002 516,'0'-5'101,"0"-4"-58,-4 4 19,1 1 55,2 1-23,-3 0-43,1 1-21,0-2-11,-3 0 15,0 2-4,-6 2-22,-1 0-2,-5 0-2,-6 0 13,-1 0-2,-4 0 6,0 0-5,0 8-1,1 4-6,3 2 0,1 4 2,4 3-10,2 0 1,3 5-2,0 4 0,-1 0-1,2 0 1,-2 0 0,0-4 0,1 3 2,1-3-2,3-3 0,-2 2 2,4-1-2,1-4 0,1 0 0,2-5 2,2 2-5,1-1 4,1-2-1,1 4 0,0 1 1,0 1-1,0-1 0,0 0 1,0 1 1,0-3-2,0 1 0,3 0 0,4 1 4,-1-2-4,3 3 1,1-3-1,0 1 1,1-2 0,2 3 8,5 0-6,-4-4-1,3 0 3,-1 1-1,3-1 0,0-3 1,0 1 1,0 0-2,1-4 1,-1-1 0,-1 2-2,-2-2 1,-1-2-2,2 2-1,-2-2 2,2 1-2,-2-2 1,-1-1 0,0 1-1,1-3 1,2 1-2,2-1 3,2 0 1,3 1-1,-3-3-2,3 0 0,-5 0 3,2 0-1,-2 0-2,-4 0 0,-1 0 0,-2 0 0,2 0-1,0 0 1,3 0-1,0 0 2,4 0-2,-1 0 2,4 0-2,2 0 1,-5 0 0,1 0 0,-4 0 2,-3-7-2,0 2 0,0 0 0,2-3 2,-1 0-1,-2 1-1,1-4 0,-1 1 2,-1 0-1,-2-2 1,1-2 0,-3-3-3,2 2 9,2-3-8,-4-2 12,1 2-6,0-4 5,-5 4-2,6 0-2,-7-3 3,1 2-2,-2-1-1,2-1-1,0-1 0,2-3-6,-2 0 1,1-3-2,-5 2 2,-1-1 0,0-2 4,0 0-3,0 0 8,-7-3-9,-2-2 0,-2 1 0,-3 1-1,-4 1-1,0 0 5,-4 1-5,-1 2-4,-3 0 4,0 4 6,-3 0-4,-1 0-2,2 2 0,-2-2 3,2 0 2,-5 2-2,2 3 2,-3 3-4,1 9-1,-3 3-3,-9 4 3,-1 0-3,1 0 1,8 7 2,12 0-4,14 1-23,11-1-67,0 5-66,11-5-89,26-7-190</inkml:trace>
  <inkml:trace contextRef="#ctx0" brushRef="#br1" timeOffset="127920.8899">6677 1993 762,'-5'-8'46,"2"2"-4,0 3 39,-1-2-21,-1 1-8,0 0-34,-3 2 2,-2 2 2,-1 0-10,-1 0-4,-5 0 2,-2 15-5,-1 11-4,-2 6 0,1 5 2,3 5-2,-1 2 2,1-2-1,5 1 0,1-1-1,2-2 0,3 4 1,2-3 0,2 5 1,3 0 0,0-3 6,0 0-8,3-3 8,9-7 2,-2-2-4,2-3-3,1-2 5,2-2-3,0-4 8,-1 0-12,2-2 6,0 0 6,4 0-3,-1 0-2,3-1 3,1 1-8,-1-4 2,-1 0 0,0-2-2,2-3 4,-2 0-5,3-3 5,1-2-1,0-3-2,4-1 4,1 0-4,2 0-4,2 0 5,-2 0-6,0-10 5,0 2-3,-3-1 0,-1-1-1,-5 0 0,-6-1-1,-6 3 4,-4-2-2,0 1 3,0-3 1,0-3-2,3 1 0,1-3-2,-1-2-2,4 1-1,0-3 1,1-2 2,1 0 1,-5 2 1,-2 1-1,-2 0-1,0 3 20,-2 0 6,1-2-8,-3 1-2,0-1-2,-3-2-14,0-1 8,0-2-8,0-3-1,0 1 3,0 5-2,0 3-2,0 2 6,-5 0 3,-2-3-3,-1 2 1,-2-1-2,-5-5 3,-1 2-5,-3-6 0,-3 3-1,-3 1-2,-2-2-1,4 7-1,-2 3 2,2-1 0,-6 1 0,-2-1 1,0 3-1,-1-1 5,1 3-5,6 5-1,2 0-2,-1 2-1,4 2 2,2-1-15,3 0-5,5 1-17,2 2-23,6 0-19,2 0-68,-4 0-336</inkml:trace>
  <inkml:trace contextRef="#ctx0" brushRef="#br1" timeOffset="133214.9179">4904 3321 1005,'-24'-11'159,"0"7"-151,-7 4 1,-1 0 20,-14 15 0,0 13-9,-3 4-2,-2 8-8,10 4 0,3 2-7,10 2-1,12 0-2,11-2-1,5 0-1,10-7-11,25-7 9,17-14 2,11-14-1,11-4-10,1-17-19,-3-16-6,-14-3-16,-11 3 43,-22 8 11,-11 4 3,-11 7 18,-3 6 32,0 2 1,0 4-15,0 2-8,0 0-18,0 0-13,0 2-18,11 14-3,5 8 18,9 0 3,6-7 1,5-9 0,0-8-1,-2 0 3,-7-4 1,-11-14-3,-7-7 8,-9-3 5,0-2 1,-17 0-14,-17 4 0,-9 8 0,-9 11-1,-2 7 0,8 0 0,11 23-8,15 7 0,15 4-33,5 2-81,31-8-104,19-10-199</inkml:trace>
  <inkml:trace contextRef="#ctx0" brushRef="#br1" timeOffset="133760.5505">5389 3549 1112,'0'-3'80,"0"0"-66,0 3 30,0 0 29,0 0-31,0 0-42,0 0-9,4 20-1,2 6 8,-1 2 2,0 0 3,-3-3-2,-2-6 0,0-7 1,0-4-2,0-5 0,0-3 0,1 0 5,4-6-2,9-19-2,6-11-1,5 3-1,3 2 0,-3 9 0,-3 9-4,-3 6 0,-8 7-2,-1 0 1,-3 0-2,-1 7 4,-1 7-3,-1 3 3,-4-9-15,0-1 7,0-4 4,0-3 8,0 0 1,0 0 0,0 0 6,0-3 0,4-9-6,4-2-1,6-3-5,7-1-2,2 4 5,2 6 0,-1 8 1,-3 0 0,-1 2-2,-3 18 1,-3 4 2,-3 2-1,-4-2 1,-4 0 0,-3-3-53,0 0-42,0-8-43,0-8-55,0-5-4,0 0-36</inkml:trace>
  <inkml:trace contextRef="#ctx0" brushRef="#br1" timeOffset="134143.3098">5894 3592 166,'26'-32'308,"-4"6"-147,-4 3-33,-6 9 17,-4 10 1,1 4-71,-2 9-58,4 35-17,0 19 25,-2 17-2,-9 11 3,0-1-8,0-7-5,-4-11-5,-4-9-3,4-14-4,0-19-1,2-15 6,1-15-5,-2 0 8,-3-19 24,2-23 20,-2-13-50,4-11-1,2-13-2,0-8 0,0-5-2,12 7 1,1 20 0,1 19-1,-1 14 2,5 15 4,-1 8-4,5 9-7,1 0 1,-1 5-1,-5 11 0,-5 4 1,-5 2-2,-7 4-2,0 1-2,-17 4 0,-15 1-28,-8 0-57,-2-1-72,5-12-34,14-6-44</inkml:trace>
  <inkml:trace contextRef="#ctx0" brushRef="#br1" timeOffset="135058.1455">6425 3635 830,'8'0'168,"3"-10"-163,5-3-3,-3-4 48,1-1 12,-4 0-23,1-4-24,-7-1-4,-4 2 4,0 1 26,-4 3 1,-17 3-6,-6 7-4,-1 2-18,-3 5-9,3 0-2,3 17 1,2 12-4,6 9 1,3 3-2,10 3 1,4-4-7,0-3 3,4-5 3,13-13 0,1-11 0,4-8-8,4 0 5,-4-18 4,4-14 3,-3-3 1,-8 3-2,-3 6 2,-9 3 1,-3 9 2,0 5-2,0 6 4,0 3 0,0 0-9,0 0-2,7 16-13,5 8 14,3 2 0,1-2 1,5-9 0,0-8 1,2-7-1,-5 0 0,-2-14 0,-4-10 4,-4-8 1,-1 2-2,-5 0 0,-2 2 0,0 7-2,0 7 0,0 5 2,0 5-3,0 2 1,0 2-1,0 0-6,0 6-11,1 16 14,11 3 2,0 6 2,4-2-2,1 3 1,4-7 0,0-3 0,-3-2 1,-2 1-1,-5-5 0,-3-3-2,-5-1 2,3-3 0,-2-4-2,4 2 2,3-6 2,6-1-2,9 0-1,4-12-2,12-20-11,6-4-4,0-3 10,-7-2 8,-14 7 1,-15 5 0,-11 2 7,-1 7 5,0 6 9,-13 6 3,-6 6-14,-2 2 5,-2 7-11,2 25-4,5 9-2,7 5-5,9 6 4,0-6-1,19-3-1,16-16 3,23-13 0,34-14 1,28-11 0,26-32-50,5-10-271</inkml:trace>
  <inkml:trace contextRef="#ctx0" brushRef="#br1" timeOffset="136094.6357">7934 3369 714,'0'0'174,"0"-6"-138,1-1-29,16 1 36,6 5 15,8 1-32,2 0-14,1 1-8,-3 20-3,-10 6 0,-15 10 1,-6 4-2,-12 8 6,-23-1-4,-10 3 1,-7-8 4,4-4-1,10-14-3,12-10-2,16-5-1,10-9-3,7-1-3,26 0 6,16-3 3,9-20 0,7-5 0,0-2-3,-3-2 0,-9 4 0,-7 2 0,-13 6 0,-8 2 0,-11 3 3,-7 1 1,-6 1 4,-1 5 49,0 4-2,0 2-19,0 2-19,0 0-6,-8 0-11,-1 12-1,4 10-1,-3 6 2,8 4-1,0 5-3,0-4 3,17 3-2,9-8 3,11-6 2,5-8 0,1-7 8,-5-7-6,-11 0 3,-3-10 13,-9-14 2,-5-7-2,-9-5 9,-1-2-17,-2 0-6,-24 2-6,-5 5-3,-8 8 3,1 14-5,1 9-8,2 0 2,8 14-38,12 18-51,14-3-116,1 0-75</inkml:trace>
  <inkml:trace contextRef="#ctx0" brushRef="#br1" timeOffset="136746.4699">9352 3703 489,'0'0'189,"3"-2"-145,-3 0 35,0 1 50,0-1-33,0 2-24,0-3-7,0 3-14,0 0-15,0 0-3,-16 0 0,-11 0-26,-11 0-4,-4 0 1,-2 0-2,4 3 0,4 0 0,7-1-2,11 0 1,10 1 0,5-3-1,3 0-2,5 0-8,19-15 3,15-9 7,5-8 0,1-2-5,-7-1-16,-8 0 7,-7 3 8,-7 0 6,-8 0 2,-7 0 2,-1 1 0,0 1 3,-6 4 2,-6 2 3,0 7 4,2 5-3,2 7-6,5 5 1,0 0-8,-1 15-2,2 17-7,2 10 4,0 3 4,7 5-1,8 3 1,5-2 1,0 2 0,2-4 1,-2-9-1,0-8-42,-2-9-140,-2-10-150</inkml:trace>
  <inkml:trace contextRef="#ctx0" brushRef="#br1" timeOffset="137166.4009">9887 3407 672,'-3'0'39,"1"0"-38,2 0 21,0 0 49,0 0-10,0 0-31,0-2-19,0-3 40,5-3 56,5-2-33,0-3-32,-1-4-26,-3 3 37,-3-1-16,1-2-3,-4 3 3,0 2-1,0 2-4,0 6 7,0 2-14,0 2-7,0 0-18,0 4-8,0 24-6,3 13 14,4 6 0,-1 4 0,0 5 1,-1-4-1,-5 0-29,0-4-119,0-7-101,-7-12-82,-8-8-200</inkml:trace>
  <inkml:trace contextRef="#ctx0" brushRef="#br1" timeOffset="137594.2728">9850 3735 594,'-5'-11'179,"5"-4"-113,0 4 10,4-6-29,17 2-5,15-1-21,7-1-13,9 1-8,-4 3 0,-3-4 2,-5 3-4,-10-4-1,-2 0-15,-6 1-12,-4-3 22,-8 8 8,-6-3 8,-1 4 60,-3 0 22,0 2 1,0 6-38,0 1-17,0 2-4,-3 0-27,-1 8-5,-5 22-1,0 8 1,6 4 4,3 4 5,0-6-6,3-1 0,15-10 4,2-8 2,5-9-3,9-12 0,12 0 8,5-18 9,-2-18-3,-9-9-12,-15-6-1,-13 2 1,-12 1-3,0 2-3,-23 6-2,-22 10-4,-15 14-9,-8 16-5,0 0-39,5 29-76,9 16-183,9 6-172</inkml:trace>
  <inkml:trace contextRef="#ctx0" brushRef="#br1" timeOffset="139122.6485">10886 3914 919,'0'-5'121,"2"0"-92,-2 5 22,2 0 34,-2 0-45,0 0-39,0 0 0,0 17-1,-17 10 6,-24 1-6,-22-2-329</inkml:trace>
  <inkml:trace contextRef="#ctx0" brushRef="#br1" timeOffset="169418.3273">11955 3624 160,'16'-23'66,"3"-5"-12,-1 1 17,2-5-7,-2 6 28,-2 1 3,-5 3 17,-5 4 0,-2 2 37,-4 1-29,0 4-37,0 1-7,-8 3-13,-9 3-22,-6 4-15,-9 0-11,-6 0-1,-6 11 4,-1 9-7,1 3-4,10 2-2,10 1-1,14 2-4,10 4-3,0 3 1,22 4 1,14 0-1,15-10 4,5-3-1,3-3-1,-9-8-1,-12 0 1,-16-5-2,-15-4-2,-7 2-2,-25 2 3,-22 6 1,-20 2 2,-12 2-24,5-3-2,12-2 2,18-3-43,20-6-51,24-6-105,6 0-108</inkml:trace>
  <inkml:trace contextRef="#ctx0" brushRef="#br1" timeOffset="170797.9566">12235 3655 901,'2'-20'104,"1"3"-82,0 6 29,2-1 43,-3 6-8,-2 2-40,0 0-22,0 4-12,0 0 5,0 0-4,0 0 1,0 0-14,0 11 0,0 14 0,0 6 1,0 1 0,0-4 0,7-5-1,5 0-1,4-10 1,3-6 0,2-7-2,2 0 2,-1-8 1,0-16 6,-5-2-5,-4-2-1,-4 3 1,-5 7 0,-1 6 0,-3 6 0,0 4 0,0 2 1,0 0-3,6 8-14,4 16 13,5 4-2,5-4 3,7-2 1,4-7 0,1-12 3,0-3-4,-8 0 0,-6-14 0,-8-12 0,-5-7 0,-5-8 3,0-5-2,0 3 0,-7 6-1,-3 11 0,2 11 0,4 9 0,4 6-1,0 0-19,11 5-40,17 16 21,12 4-10,5-4-84,6 2-6,-3-7-19,0-4 79,-5-5 62,-6-2 17,-10-5 12,-9 0 58,-8 0 45,-3 0 23,-4-8-22,-3-1-51,0-4-3,0 3 3,0 4-21,-13-2-17,-7 8-2,-5 0-16,-3 0-7,1 10 1,0 12 6,2 7-9,7 0 1,5 1-1,7-4-2,6 1 2,0-5-4,17-8 4,13-7-4,5-7-3,9 0 4,-1-24-5,-6-3 1,-6-4 7,-12 4-1,-7 2 2,-7 9 3,-5 6-1,0 6 14,0 1 2,0 3-8,0 0-3,0 12-8,0 13-5,-5 9 4,5 2 1,0 0-2,0 0-9,18-7-43,8-7-43,16-7-12,12-14-2,9-1 103,-2-13 7,-14-12-126,-14-9 127,-15-2 14,-8-1 64,-7-1-1,-3 7 9,0 2 6,0 9-2,-4 8-16,-3 8-46,-2 4 0,3 18-18,-2 23-9,-2 18-1,3 10 3,2 5-1,3 1-2,-1-3 5,3-5-5,0-9 0,0-8 1,0-12-1,0-15 0,0-9 3,0-13-3,0-1-1,0 0 1,0-18 9,0-18-2,0-10-7,0-12 0,0-12-2,3-8 2,9-6 0,3 8 0,0 9-1,-2 23 0,-3 18-2,0 15 1,2 6-2,4 5 3,3 0-1,4 0 2,1 16-4,-4 2 4,-5 6 0,-5-1 2,-5-4-2,-5-1 0,0-1-1,-6-4-3,-26 2 2,-17-3-9,-14-1-39,-12-3-36,-1-5-82,6-3-213</inkml:trace>
  <inkml:trace contextRef="#ctx0" brushRef="#br1" timeOffset="173138.157">14350 3577 703,'-18'-8'68,"2"-1"-11,5 2 55,5 0-26,3 4-3,3-3-10,0-6-28,0-2-27,16-4-16,10-2-1,3 3 8,5 3 0,-1 4-6,-3 8-1,-5 2-1,-3 0-1,-7 26-3,-8 15-2,-7 8 5,-6 10-5,-25-2 4,-9-6-3,-6-8-14,3-7 11,8-11 3,10-8 3,12-8 1,8-4-2,5-5 0,5 0-8,25 0-1,17-14 11,14-6 3,10-1-3,2-1 0,-4 0 1,0-2-1,-12 0 0,-7-1 0,-13-1-1,-9 1 1,-14-1 1,-11 4 0,-3 2 2,0 4 1,-4 2 14,-11 7-4,-4 7-6,2 0 0,1 1-4,2 27 1,3 8-3,4 4 2,7 1-3,0-6 1,9-1-1,19-5 1,10-9 1,7-11 1,3-9 0,2 0-2,-9-11 2,-9-15-2,-11-9 2,-10-5 2,-10-8 2,-1 0-3,-10 0-5,-20 8 10,-10 14-10,-8 18-6,-6 8 0,5 10-7,11 24-22,20 5-83,18-4-200,18-4-494</inkml:trace>
  <inkml:trace contextRef="#ctx0" brushRef="#br1" timeOffset="173648.0955">16008 3738 775,'2'0'27,"-2"0"-16,0 1-10,0 6 107,-7-1-13,-17-1-58,-5 4 0,-11-4 16,-7 2-14,-3-3-15,-5-1 2,3-3-12,7 0 0,13 0 9,15 0-5,13 0-5,4-5-2,19-18-9,18-13-2,16-12-7,0-8 1,-7-2-19,-11 4 9,-17 4 16,-18 13 0,0 6 1,-16 4 8,-14 9 2,-4 10 0,-2 7-5,4 1 7,8 4 5,6 23-18,11 18-2,4 9 1,3 10 1,15 1 1,18 2 0,3-9-1,4-5 0,-3-7-5,-5-11-92,-1-8-158,-4-13-278</inkml:trace>
  <inkml:trace contextRef="#ctx0" brushRef="#br1" timeOffset="174008.1442">16346 3483 1006,'0'-30'34,"0"2"-24,5 1-1,9 6 22,-1 3-9,-2 4-14,0 2-7,-1 2 0,-5 1 3,-3 1 28,1-4 27,-3 0-16,0-2-6,0 0-11,0 4 18,0 4-10,0 5 1,0 1-6,0 0-27,0 7-2,0 24-10,0 20 9,6 12 1,2 3 3,-1 2-3,-2-4-2,-5-6-60,0-10-104,0-14-150,-15-9-250</inkml:trace>
  <inkml:trace contextRef="#ctx0" brushRef="#br1" timeOffset="174434.5951">16299 3721 453,'0'-8'375,"0"4"-339,14 1-27,12-2 67,10 2-1,4-4-59,3 4-9,5-5-6,11-5-2,10-4-4,3-6 2,-3-5 2,-15-2-78,-18-2 52,-12-5 27,-7 4 16,-9 1 20,-8 4 39,0 3 2,0 6 16,-5 5-43,-8 6-13,-6 4 5,-3 4-10,-1 4-27,-6 27 1,6 11 3,5 9 5,8 5-7,10-2-5,0-4 3,20-8-5,7-10 4,3-10-2,0-12 1,2-10 0,-3 0-3,-1-18 6,-5-14-1,-5-6 2,-4-8-5,-10-2 3,-4-1-5,0 8 0,-26 7-3,-11 9-40,-11 16-69,-11 9-150,-8 0-225</inkml:trace>
  <inkml:trace contextRef="#ctx0" brushRef="#br1" timeOffset="179954.582">4839 4796 644,'-16'0'109,"3"0"-74,4 0 93,2 0-7,4 0-26,1 0-27,2 0-17,0 0-13,0-1-18,0 1-8,0-3-2,0 3-7,0 0-3,0-4 2,10-2-2,5-4 8,4-4-8,1-2 5,3-4-5,-7 1 1,0 0 0,-5 1 3,-6 2-1,-1 2 1,-4 0 0,0 5 1,0-3 1,0 7 25,0 2-6,0 2-10,0 1-6,0 0-6,0 0-3,0 12-9,0 22 2,0 16 7,0 5 1,0 4-1,-2-5-3,-5-1-39,-1-5-38,-5-6 0,-2-4-48,-5-8-35,1-12 2,0-8 91,6-8 54,0-2 16,5 0 10,2-5 32,3-4 31,3-3 15,0 0-31,7-1-39,16-2-11,11 1 2,16 0-9,10-1 2,7 2-2,1 3 0,-3 0-1,-6 0-15,-11 2-60,-7-2-21,-10-1 67,-10 6 30,-10-3 3,-6 0 15,-5-6 46,0 1 34,0-2-41,0-2-11,-7 7 24,1 0-16,0 6-15,0 2-16,5 1-2,-1 1-7,0 0-14,0 7-5,1 18-2,1 6 7,0 1 0,3 1-3,15-3 3,11-4 0,0-4 2,6-12 2,-7-8 1,-1-2 2,-6 0 2,-1-22-2,-3-7 6,-4-2-5,-5-7 1,-8-1 6,0 4-13,-10 0-2,-14 12 0,-8 9-2,-8 11 1,-2 3-2,1 10-51,6 13-146,16-7-280</inkml:trace>
  <inkml:trace contextRef="#ctx0" brushRef="#br1" timeOffset="180996.5909">6388 4720 630,'-3'-6'127,"3"2"-73,0-1 87,0-4-55,0-3-38,3 2-22,10-2-9,6 4-7,0 2-4,4 4-2,-3 2-4,-5 0-2,0 8 1,-7 16-7,-6 6 5,-2 8 3,-2 3 7,-14-2-3,-8-2-3,-1-5 3,2-6-1,2-6-3,4-2 6,4-8-6,5-3 0,5-4 0,3-3 0,0 0 0,15 0-11,20 0 11,17 0 3,13-3 3,6-4-2,1-1-3,-6 0 0,-10-4-1,-10 1 1,-13-5 0,-11 1 0,-11 0 4,-9-1 5,-2 1 5,0 0 44,-7 1-8,-8 6-18,1 4-25,-3 4-3,3 0-2,1 11-3,1 12-2,3 5 0,6-3 1,3-1-3,3-2-3,18 0 7,11-8 0,9-7 0,4-7 12,-1 0-7,-6-21-2,-12-4 8,-11-3-5,-11-4 6,-4 0-6,-1 3-6,-24 0 0,-12 9-2,-9 9 0,-8 11-2,-1 0-21,7 14-94,8 13-130,14-3-246</inkml:trace>
  <inkml:trace contextRef="#ctx0" brushRef="#br1" timeOffset="182211.988">7967 4726 601,'0'-9'144,"2"-2"-88,1 3 36,0 1 13,1 2-15,-3 3-49,-1 2-20,0 0-6,0 0-9,0 0-5,0 7-1,0 14 0,-3 7 0,0 4 1,3-2 0,0-1 0,6-5-1,18-2 1,7-7 3,7-4-2,3-7 2,1-4-2,-4 0-2,-3-11-1,-7-8-3,-4-3 4,-8-7 1,-6-1 0,-6 2 4,-4 2-4,0 6 11,0 6 22,0 6 4,0 6 9,-1 2-29,-1 0-18,-2 12-2,3 20-5,1 13 6,0 4 1,0-1 0,5 3-1,8-5 1,-2 0-1,2-4-53,-2-7-82,-1-6-159,-1-12-196</inkml:trace>
  <inkml:trace contextRef="#ctx0" brushRef="#br1" timeOffset="182563.9633">8801 4838 941,'-4'-15'112,"-8"1"-54,-1 5 27,-7 4-34,-5 5-10,-3 0-22,0 5-16,2 19 3,6 5-6,10 0-6,10 3-1,0 1 7,10-4 0,17-2 1,7-7 0,7-9 4,3-11 0,-3 0-2,-4 0 2,-6-23-1,-7-7 3,-2-9-3,-5 1-1,-7-6 0,-10-2 1,0 0-4,-15 4-1,-17 8-7,-5 13-25,-2 18-30,6 3-127,12 8-149</inkml:trace>
  <inkml:trace contextRef="#ctx0" brushRef="#br1" timeOffset="183257.9843">9907 4688 784,'-1'-12'123,"1"0"-35,0 2 4,1 1-24,16 0-42,8 5-22,2 4-4,1 0-2,0 0-3,-6 18 4,-5 0-9,-8 2 0,-9 6 1,0 0-5,-14 2 14,-10 0-2,1-5 2,4-6-12,3 0 9,8-5-28,6 0 0,2 0 7,0-2 8,9 0 8,5-3 3,3 2 0,1-2 4,1 2 1,-1-1 1,-4 2-1,-1 2 1,-6-2-3,-6-3 2,-1 2-1,0-1 2,-8 0 9,-17-1 2,-10-2-10,-8-3 6,-5-2-8,2 0-9,4 0-144,9 0-201</inkml:trace>
  <inkml:trace contextRef="#ctx0" brushRef="#br1" timeOffset="183627.978">10367 4845 958,'2'-11'87,"-2"5"-84,0 2 70,0 3 18,0-1-31,0 2-52,0 0-8,0 0-11,0 20 7,0 7 3,3 4 1,5 0 0,4-6 1,5-5 1,2-4-2,5-7 2,3-6 6,1-3-2,0 0 1,-2-15 0,-2-6-1,0-5 1,-5-2-3,-9-3 0,-5-1-1,-5 1 1,0 0-4,-24 1-8,-11 6 1,-12 7-20,-6 8-76,-3 4-118,7-2-136</inkml:trace>
  <inkml:trace contextRef="#ctx0" brushRef="#br1" timeOffset="184199.0091">11232 4846 262,'-10'0'88,"7"0"-66,3 0 0,0 0-22,2 0-5,15 0 5,4 0 0,-1-1-1,4-3-12,-4 1-63,0-1-160</inkml:trace>
  <inkml:trace contextRef="#ctx0" brushRef="#br1" timeOffset="184602.4657">11605 4729 503,'2'-9'119,"-2"3"-18,0 0 33,0 1 13,0 2-35,0 1-56,-7 2-20,-11 0-16,-11 8-14,-9 18-2,-8 6 0,3 4 9,4-2 2,8 3-3,10-4-7,9 0-4,10-3 2,2 0-3,10-4-1,17-3 1,9-6 4,5-9-2,3-8 2,-5 0-1,-9 0 1,-7-18 3,-11-1-3,-5-4 1,-7 0 1,0 0-6,0 5-3,-17 6-3,-4 4-8,-5 8-8,-2 0-16,5 0-30,7 14-69,10 2-99,6 0-120</inkml:trace>
  <inkml:trace contextRef="#ctx0" brushRef="#br1" timeOffset="184955.3885">11948 4907 927,'-3'-15'88,"-6"4"-46,2 2 65,4 5-47,0 1-15,3 3-13,-2 0-32,2 7-6,0 17 0,0 10 6,0-2-1,20 1 1,7-8 5,3-8-2,0-8-2,-3-9 4,-6 0-2,0-9 6,-7-15-5,-2-1 5,-4-4-7,-8-5 1,0 0-2,-11-2-1,-19 2-5,-5 8 4,-4 9-6,7 9-3,10 8-17,18 0-41,4 17-149,29 3-199</inkml:trace>
  <inkml:trace contextRef="#ctx0" brushRef="#br1" timeOffset="185375.1983">13045 4636 834,'-4'-8'117,"2"5"-108,2 2 46,0-1 62,0 0-37,0 0-40,0-3-28,13 2-9,7-3 2,8-5-3,3 0 1,-6 1-3,-9 4 2,-5 2 6,-8 4 11,-2 0-4,-1 0-15,0 8-7,0 20 6,0 8 1,0 8 2,0 0 0,0 0 0,0-1-2,-11-2 0,-4-5-47,-2-4-99,-1-8-141,-1-9-79</inkml:trace>
  <inkml:trace contextRef="#ctx0" brushRef="#br1" timeOffset="185787.7367">13051 4792 538,'26'-17'103,"11"5"-65,10 1 27,6 1 10,5 2-17,4 0-17,0 2-19,-3 0-20,-9-2 4,-10 2-6,-15 0 1,-12-2 4,-9 2 7,-4 0 122,0 0-60,-4 0-28,-10 3-18,-3 0-11,-5 3-9,4 0-4,1 15-2,7 12-2,5 5-1,5 1 0,0-4 1,16 2 3,11-5-1,5-7 2,2-6 0,-1-12 0,-3-1-1,-6 0-2,-4-19 7,-6-6-4,-3-4 1,-8-5 3,-3-1-8,0 0 0,-17 6-4,-11 7-5,-10 10-26,-10 10-56,-4 2-219,-2 0-316</inkml:trace>
  <inkml:trace contextRef="#ctx0" brushRef="#br1" timeOffset="186665.9559">14842 4720 508,'0'-6'179,"0"4"-95,0 0 28,-7 0-5,-4 2-37,-6 0-7,0 0-20,-3 0-14,5 0-11,7 0 1,2 4-16,6 8-3,0 6 0,0 4 0,13 2 0,6 2 4,8 2-1,5 1 0,-2-1-2,1 0 1,-9-2 0,-4-6 0,-10-5-3,-5-6 1,-3-3-1,0-2-2,-27 0 3,-14 0 8,-17-4-8,-5 0-3,4-2-45,11-18-90,17-4-122,11-8-182</inkml:trace>
  <inkml:trace contextRef="#ctx0" brushRef="#br1" timeOffset="187093.7709">14741 4676 606,'21'0'100,"6"-2"-80,8-1 92,10 3-13,6 0-54,8-3-23,6 3-13,-2-2-8,-2 2 0,-9 0-1,-10 0 1,-15 0 0,-8 0-2,-14 0 1,-5 0-3,0 0 3,0 0 4,-17 5 13,-3 10-9,-3 5 17,0 3 6,3 2 6,4 1-27,8 3-2,4-2-7,4-3 1,3 0-2,19-4 0,5-1 7,9-7 0,-1-8 4,-2-4-5,-5 0 4,-4-9 8,-6-17 2,-2-1 2,-5-9-19,-7-7 2,-4 3-5,-15-1-2,-20 6-4,-16 7 2,-6 12-7,3 10-9,13 6-20,20 0-92,19 13-207</inkml:trace>
  <inkml:trace contextRef="#ctx0" brushRef="#br1" timeOffset="187685.9786">16509 4678 600,'-6'-7'95,"4"2"-7,0 1 27,2 1-17,0-2-23,0 1-42,19 0-24,9 3-3,8 1-4,-1 0 0,-4 0 3,-12 0-5,-8 9-8,-9 11-8,-2 4 11,-2 4 5,-16 0 5,-5-2-5,1-4-6,2 0 3,7-5-5,6-2 2,7 0 0,0-4-8,9 2 11,14-4 3,5 0 0,-3-1 6,-7 1-6,-3-7-2,-13 3 1,-2-3-1,0 6 2,-13 2 9,-21 4 5,-9 3-5,-11-6-7,-1 3-2,5 2-4,3-2-92,13-4-161,15-4-406</inkml:trace>
  <inkml:trace contextRef="#ctx0" brushRef="#br1" timeOffset="188062.1981">17020 4730 1046,'0'-13'45,"0"8"-11,0 1 55,0 2-44,0 2-27,-7 0-17,-6 16 0,-1 5-1,1 6 1,10-2-1,3-1-1,0-2-1,1 0 2,19-3 0,6-5 4,8-3-1,3-9 0,-1-2 2,0 0-2,-4-10 4,-4-8 0,-3-8 0,-5-3 0,-3-2-2,-7-6-2,-9 1-3,-1 5 0,-23-1-4,-26 15-12,-16 9-32,-12 6-98,-6 2-293</inkml:trace>
  <inkml:trace contextRef="#ctx0" brushRef="#br1" timeOffset="192786.6012">6822 4398 395,'-7'-15'132,"-2"6"-87,-1-4 57,0 3-7,-1 1-28,2 4-11,0 1-23,3 2-19,1 2 5,1-1-6,-1 1 2,-3 0 1,0 0-10,-4 0 5,-3 0 5,-3 0-4,-4 0-2,1 7 4,-1 3 2,1 0 0,1 1-5,3 2 0,-3-1-5,4 2-3,-4 2 1,5-2-2,-2 2 5,-4 5-2,4 1 3,-3 2-2,1 6 0,4 0-3,1 3 3,4-1-4,4-1 2,1-1-4,2 0 0,1-2 4,1 0-2,1-1-1,0-1 0,0-3-1,0 4 1,0 1 6,1-1-6,5 4 2,3-1 1,1-2 0,3 4-3,4-2 4,-1 2-1,3 1-1,1-5-2,-1-1 2,1-3 1,-2 1-2,2-4 3,0-2-2,0 0 2,3 0 1,1-4-3,-1 2 4,4-2-2,0-6 1,1 1 0,5 0-5,-1-4 4,6 0-1,-2-1-3,3-2 2,-1 1-3,0-4 1,-1 0-1,-2 0 1,-1 0 3,-5 0-4,-2-4 0,-2-6 3,-1-3 0,-5-8-1,2-4 2,1-4-3,-2-12 2,3-12-2,-3-8 1,-1-11 2,-1 2-4,-3 4 0,-6 6-1,-5 5 3,-4 10-2,0 2 23,-8 5-3,-10 4 9,-9-3-17,-7 2-3,0 3-5,-1-2-2,-3 2 0,2 0-2,2 1 0,1 7 0,5 5 0,1 4-4,2 5 1,1 8-1,-3 2-15,4 0-60,3 11-76,5 0-229</inkml:trace>
  <inkml:trace contextRef="#ctx0" brushRef="#br1" timeOffset="193964.1352">8310 4245 483,'-13'-12'184,"1"2"-171,2 0 28,-2 4 64,0-1-25,-1 6-27,-3 1-27,-3 0-5,-2 0-10,-3 0 18,-3 14-4,-3 8-11,-2 6 1,-2 5 6,0 6-7,2 5 6,0 4-2,6 5-7,2-1-2,6 0 3,5 0-4,3-2-5,3 0-2,3 1 1,3-4 0,1 3-2,0-4 1,1 0-1,13 1 4,2-3-2,1-2 1,3-1 5,5-6 4,5 1-1,3-3-2,5-3-1,7-4-2,3-2-3,3-2 1,4-6-1,-1-5 0,1-2-2,0-6 4,1 0-3,-1-3 1,1 0-2,-2 0-1,0 0 2,-8 0-1,-4-10-1,-5-3 0,-5-2 0,-3-1 1,0-4-1,0-2 2,1-2-1,-1-2 1,0-1 7,-2 1 3,-3-3-2,-1-2 7,-3-4 0,-5-3-2,3-5 1,-5-1 0,-3-5-1,-2 1-9,-6-1-4,-2 3 7,0-1 0,-13 1-4,-10 2 0,-9 2-4,-9 0 6,-8 1-7,-3-1 1,1 0 0,-5 1 4,0 0-5,0 3-9,-2 10-22,1 8-22,2 11-13,7 9-41,2 0-17,9 0-74,10 3-176</inkml:trace>
  <inkml:trace contextRef="#ctx0" brushRef="#br1" timeOffset="211450.0289">5347 5951 430,'-8'0'146,"-2"0"-113,3 0 69,2 0-18,0 0 20,3 0-5,-1-2-33,1-1-10,2 1 5,0-1-17,0 1-9,0 0-4,0 0-17,2-4-4,13-2-9,7 3-1,3 2 0,1 3 0,0 0 0,-6 4-1,-5 11-1,-8 4 2,-4 9-4,-3 4 4,-12 9 0,-14-1 0,-4-2-12,2-6 4,5-6 3,6-6 3,9-8-1,6-3-9,2-4-1,0-3-10,17-2 9,13 0 11,10 0 3,7-19 1,8-4-1,-2 0 0,0-6 0,-8 5 0,-5 2 1,-11 4 0,-10 7-1,-9 6 0,-5 0 0,-3 5 3,-2 0 5,0 0 0,0 0-6,0 0 2,0 7-4,4 15-1,5 5 1,6 0 2,7-1 0,9-4 0,11-7 3,7-8-5,3-7 7,-2 0-2,-5-16 1,-8-12-6,-12-5 5,-14-3 3,-11-1 4,0-2 23,-23 6-13,-10 6-9,-11 12-6,-1 13-7,3 2-2,9 3-25,13 21-65,18-2-111,2-4-266</inkml:trace>
  <inkml:trace contextRef="#ctx0" brushRef="#br1" timeOffset="212568.3563">5884 6096 369,'-2'-4'129,"-2"-1"-99,4 4 22,0-1-1,0-4-20,0 0-3,0-2-19,2-1 6,2 4 24,-1-2-11,-3 3-3,0 4 16,0 0-5,0 0-18,-5 0-18,-12 13-3,-4 7 1,-3 2-30,1 0-53,3-6-72,2-3-435</inkml:trace>
  <inkml:trace contextRef="#ctx0" brushRef="#br1" timeOffset="213299.9815">6854 5905 699,'0'0'135,"0"0"-130,0 0 42,0 0 60,0 0-40,0 0-46,0 0-13,0 0 8,0 0 6,-1 2-10,-21 16-1,-12 6-7,-10 6 0,-7 5-1,-4-1-3,4-3 0,10 0-1,13-8 1,13-2 0,15-4-4,0 0-3,30-2-3,21-6 9,13-4 1,11 2 4,2-2-2,-6 2 3,-10 3-5,-12 2 0,-14 2-201,-18 2-539</inkml:trace>
  <inkml:trace contextRef="#ctx0" brushRef="#br1" timeOffset="213798.359">4243 5837 1068,'0'0'115,"0"0"-115,0 0-2,0 0 2,4 0 0,12 0-20,8 0-15,12 0-152,5 0-177</inkml:trace>
  <inkml:trace contextRef="#ctx0" brushRef="#br1" timeOffset="213947.9479">4742 5770 1014,'0'-12'157,"0"3"-157,0 5 1,0 4-1,0 0-36,0 2-138,0 18-205</inkml:trace>
  <inkml:trace contextRef="#ctx0" brushRef="#br1" timeOffset="214101.9934">4577 6212 989,'-14'0'205,"7"0"-179,4 0-8,3 0 13,0 0-31,19-6-2,14-9-84,11-5-251</inkml:trace>
  <inkml:trace contextRef="#ctx0" brushRef="#br1" timeOffset="215147.3391">7446 5891 719,'0'-2'171,"0"-1"-102,0 0 57,0 1-8,0 0-43,0 2-23,0 0-25,0 0-6,0 0 2,0 0-8,0 0-14,-5 18-1,-8 17 0,-4 7 3,-2 1 4,6-3-4,7-7-1,6-5-4,0-6 1,7-5-2,16-3 3,6-14 0,10 0 4,4 0-3,6-12 0,-3-9 0,-7-1-1,-7-2-3,-7 2 3,-9 0 0,-2 3 1,-7 1-1,-4 0 3,-3 3 1,0 0 2,0 5 2,0 3 31,0 2-3,0 3-14,0 2 0,0 0-12,0 0-10,0 16-13,0 21 9,0 7 4,0 4 2,0 0-1,0-4-1,0 0-23,4-3-85,6-10-97,1-11-264</inkml:trace>
  <inkml:trace contextRef="#ctx0" brushRef="#br1" timeOffset="215470.0764">8048 6048 724,'0'-14'424,"0"8"-380,0 3-5,0 3 23,0 0-16,0 21-41,-4 12-5,-1 8 3,4-2 0,1-4-3,0-9 1,10-6-1,9-8 2,7-10-2,2-2 3,3-8 2,0-22 0,-3-4-1,-4-8 0,-10-1-3,-6-2 4,-8 2 1,0 5-6,-12 11 1,-13 15-1,-8 12-1,-5 2-16,3 30-40,4 4-73,7-2-227</inkml:trace>
  <inkml:trace contextRef="#ctx0" brushRef="#br1" timeOffset="216309.3041">9500 6029 987,'-20'-5'110,"5"2"-94,6 3 34,4 0 21,2 0-39,0 22-24,-1 9-7,-2 6 10,-1 8-1,-2-1-4,1-2-2,-2-4 0,2-8 3,-1-10-6,7-5 4,0-11-1,2-4-2,0 0 1,0-11 7,0-18 1,11-14-8,4-7-3,4-2 2,-2-4-1,2 0-1,1 8 2,-3 7 5,-5 17 1,-4 10 1,-5 12-4,0 2-4,3 0-1,6 23-9,8 14 6,8 14 3,4 1 1,6-2-1,0-4 1,1-11 4,-4-8-4,-6-13 3,-8-11-4,-6-3 5,-6-12 0,-1-21 4,-1-15-7,-6-7 0,-1-5-2,0-3 1,0 2-1,-13 7 0,-1 16 0,7 14-4,3 16-16,1 8-61,3 11-122,0 15-127,0 7-341</inkml:trace>
  <inkml:trace contextRef="#ctx0" brushRef="#br1" timeOffset="216640.8033">10145 6064 1024,'0'0'118,"0"0"-104,0 0 44,0 0 14,0 0-21,0 0-42,0 6-9,0 11-2,0 7 2,7 5 0,2-5 4,6-6-4,2-2 0,3-8 0,0-4 0,0-4 0,0 0 5,-10-14-1,-3-11-1,-4-8 1,-3-4-2,0 2 0,-13 5 0,-7 5-2,-2 9 0,-2 11-2,3 5-7,2 0-29,4 14-39,12 7-99,3 2-120</inkml:trace>
  <inkml:trace contextRef="#ctx0" brushRef="#br1" timeOffset="217592.1746">11090 5923 1041,'0'-6'123,"0"5"-98,0 1 57,0 0-3,-1-3-35,-1 3-17,-2 0-15,1 0-11,0 0-2,-2 0 1,2 0-1,1 7-1,2 0-17,0 3-54,0-1-35,7-2-17,2 1 3,5-2 3,-1 1 38,-4-6 60,-4-1 21,-1 0 2,-4 0 40,0 0 123,0 0-16,0 0-41,0 0-30,-14-1-26,-3 1 1,-4 0-23,-1 0 8,0 4-19,4 13-6,2 5-9,8 4 0,7 3-6,1-4 2,11 2-2,21-11 0,15-11-3,6-5-25,4 0-80,-3-21-27,-4-7-50,-9-6-3,-16-4 121,-7-5 69,-11-4 23,-7-6 71,0 0 37,0 4-36,0 11-1,-9 12-22,3 14 11,3 8-22,3 4-24,0 1-37,0 30-5,0 15 5,0 8 0,0 1 0,0-4 3,0-5-3,0-9 1,0-11 0,0-8-1,0-10 0,0-6 3,0-2-1,0 0 3,0 0 0,3-14 4,9-8-9,5-5 0,7 1 0,10 2 0,3 4-1,1 6 0,0 7-1,-7 4 2,-7 3 0,-8 0-3,-8 12 2,-2 8-2,-6 5 1,0 0-1,0 1-41,0 1-53,0-5-83,3-6-191</inkml:trace>
  <inkml:trace contextRef="#ctx0" brushRef="#br1" timeOffset="217973.6891">12121 5959 888,'6'-22'95,"-2"2"22,-4 3 29,0-2-36,-10 5-46,-11 4-14,-11 7-32,-6 3-12,-2 0 5,-1 15-4,8 9-5,8 6 2,8 2-3,9 3-1,6-8-1,2-3 1,3-3-5,17-11 5,9-10 4,3 0-2,2-6 3,-2-17-3,-5 1 0,-6 5 2,-7-2-1,-2 9 2,-5 5 2,-1 5 0,0 0-5,1 0-2,3 13 0,3 10 0,-4 3 0,0-1-1,-5 0-8,-2-6-59,0-2-71,3-11-103,1-6-174</inkml:trace>
  <inkml:trace contextRef="#ctx0" brushRef="#br1" timeOffset="218783.5855">12313 5907 574,'0'-10'452,"0"6"-372,0 4 20,0 0 4,2 0-39,4 10-47,-2 12-3,3 4 11,-1 2-10,-2 2-10,-2-3-5,-2-6 5,0-3-2,0-7-4,0-7 1,0-4 6,0 0-1,0 0-2,0-8-1,0-10 1,0-3-4,11-1-5,5 3 5,6 0-1,4 3 5,-1 8-5,-2 4 1,1 4-4,-8 0 3,1 3-1,-5 10-1,-3 6 2,-2-2-6,2 1-6,1 0-21,9-1-16,11-5-26,13-2 0,15-6-26,7-4-132,6 0 47,-3 0 36,-4-7 9,-12-10 142,-21-6 70,-17 1 161,-14-3 31,-2-4-26,-26 3-95,-6 9-58,-5 4-17,0 13-16,2 0-21,2 13-2,6 11-23,4 6 1,4 2 0,3 1-5,8 2 0,6-8-3,4-3 3,0-7 0,13-9-6,12-8-1,9 0 0,1-5-3,0-18 7,-7-3 0,-6 2 3,-8 4 4,-3 4-4,-6 8 2,-2 8-2,3 0 0,0 15-6,6 26 3,0 11 3,-6 10 1,-6 8 0,0 0-1,-13 1 2,-13-8-1,-10-8-1,-8-13 0,-7-10 0,-3-9 7,2-11-7,6-12 0,7 0 2,9-12 0,17-20-2,13-14-4,6-14-9,38-13-51,12-10-33,13 5-19,0 10-68,-4 14-106,-6 18-13</inkml:trace>
  <inkml:trace contextRef="#ctx0" brushRef="#br1" timeOffset="219041.7849">13156 6039 607,'21'-1'209,"7"-1"-108,2-2 21,7-7-31,4-3-40,4-5-22,2-10-19,0-1-4,-9-6-5,-15 2 2,-12-2 0,-11 2 4,-12 8 3,-21 10 29,-8 14-12,-1 2 5,8 30-4,10 18-8,14 8-8,10 6-4,13-6 2,25-5-3,13-15-2,8-14 2,5-17-5,9-5-2,3-5-14,8-26-139,-2-12-226</inkml:trace>
  <inkml:trace contextRef="#ctx0" brushRef="#br1" timeOffset="219901.5924">18288 3389 982,'-6'-8'104,"6"4"-68,0 4 36,0-3 17,0 3 0,0 0-39,0 0-27,0 0-20,-4 13 1,4 17-4,0 9 8,0 2 6,0-7-9,0-6 1,14-7 0,8-6-2,15-11 6,17-4 8,20-12 24,11-26-17,2-12-18,-6-7-5,-9 6 0,-14 5 2,-14 7-4,-17 15-54,-19 8-95,-8 8-340</inkml:trace>
  <inkml:trace contextRef="#ctx0" brushRef="#br1" timeOffset="221491.8915">14557 6064 810,'0'0'135,"0"0"-123,0 0 16,0 0 46,0 0 11,0 0-45,1 0-17,7 0 5,2 0 14,-1 0-15,-5 0-4,-2 0-1,-2 0 0,0 0 1,0 0-7,0 8-10,0 10-4,0 8 15,0 0 12,0-4-24,7-4-2,8-2-2,10-8-1,10-8 3,12 0 1,12-18 2,7-22-6,4-9 5,1-2-4,-9 2 1,-9 5 1,-13 12-3,-15 9-10,-16 9-111,-9 3-335</inkml:trace>
  <inkml:trace contextRef="#ctx0" brushRef="#br1" timeOffset="232257.5225">4919 7141 7,'-1'-5'6,"-1"3"-5,0 0 88,0 2 9,1-1-50,1 1 29,-3 0-7,3-3 43,-2 3-34,0 0-18,-1 0-3,0 0-3,1 0 5,-2 0-8,3 0-8,1 0-15,-2 0-3,0 0-4,2 0-2,0 0-7,0 0-8,0 0 3,0 0 3,0 0-7,0 0 1,0 0 1,0 0 2,0 0 3,0 0-7,0 0 6,0 0 23,0 0 5,0-4-4,0-5-4,0-6-2,4-1-16,-3-2-2,1 6 4,0 3 8,-2 2 7,0 6-6,0 1-13,0 0 1,0 0-11,0 0-2,0 0-8,0 3-6,3 19 9,2 4 5,-1 4 0,0 5-1,-2 1 1,-2 8-6,0 4-27,-13 2-58,-9-4-40,-1-8-9,0-12-26,4-9 20,3-5-20,1-11 0,8-1 168,1 0 8,5 0 189,1-7-62,0-2-36,0 1-7,0 0-7,0 2-25,0 0-27,11-1-13,10-2-20,7 1 2,6 2 0,11 0-2,7-2 0,3 2 1,0 0-1,-5 0-41,-3 1-59,-6-2 22,-6-1-9,-8 2 29,-5-2 35,-9 2 21,-3-3 2,-5 1 11,-1 2 33,-3-1 31,-1 1 16,0-1-19,0 6 22,0-3-33,0 4-6,0 0 1,0 0-20,0 0-11,0 0-22,0 0-3,0 10-7,-7 11 5,4 10 1,3 1 1,0-3-7,15 3 5,15-7 0,11-7 2,5-8 3,5-10-3,-7 0 3,-5-14 2,-11-18-2,-11-8 6,-7-8-1,-10-4-2,0 3 35,-19 6-11,-17 11 4,-11 14-34,-6 14-11,3 4 3,4 24-11,17 18-81,19 0-168,10-7-253</inkml:trace>
  <inkml:trace contextRef="#ctx0" brushRef="#br1" timeOffset="233129.3146">6566 7092 659,'-6'-12'147,"-1"4"-65,3 2 56,0 2-16,4 2-41,0 2-41,0 0-23,0 0-17,14 0-4,9 0 1,7 12 6,0 8-4,-5 5 4,-12 3-6,-13 8 3,-1 7-13,-32 3 7,-9 0-21,-3-8 5,3-9 13,13-9 3,13-10 6,11-3-1,5-4-6,17-3-47,21 0 47,17 0 7,7-12 0,4-6-2,-2 0-2,-9-3 3,-8 4 0,-10-4 0,-12 4 1,-9 0 1,-6 5 8,-3 0 22,-7 4 21,0 3-3,0 0-5,0 1-7,0 4-13,-10 0-20,-1 0-4,-1 0-3,0 14 3,4 11 0,4 5-2,4 4-4,0-2 0,9 0 2,11-3 4,5-6 2,2-7 1,-1-8-2,1-8 6,-2 0-6,0 0 6,-1-21 3,1-8-4,-1-7-2,-12-6 0,-6-2 2,-6 0-6,-15 3 0,-21 14-27,-9 14-47,-5 13-26,-1 0-84,5 18-257</inkml:trace>
  <inkml:trace contextRef="#ctx0" brushRef="#br1" timeOffset="233914.3082">8076 7149 546,'-3'0'150,"3"0"-74,0 0 29,0-3 44,0-2-36,0-2-41,0 4-15,0-4-5,0 5-5,0 2-16,0 0-12,0 0-7,0 0-12,0 0-7,0 19-1,0 8 8,0 5 0,4 1 1,15-5-2,6-4 2,10-10 1,5-6 3,2-8-3,-4 0-2,-7-5 6,-10-20-3,-7-3 4,-6-2 2,-5 0-6,-1 4 2,-2 8 27,0 4-9,0 7 15,0 5-13,0 2-8,0 0-17,0 0-12,0 12-4,0 22 8,0 13 6,0 5 4,0 0-4,1-4-13,6 0-67,3-8-68,2-12-73,1-9-220</inkml:trace>
  <inkml:trace contextRef="#ctx0" brushRef="#br1" timeOffset="234268.3562">8687 7212 952,'0'-20'105,"0"10"21,0 5-35,0 3-5,0 2-27,0 0-52,0 0-7,0 7-13,-7 23 9,3 8 4,1 5 5,3-3-5,0-2 0,17-9 0,11-2 0,3-9 1,7-10 2,4-8 0,-3 0 1,-4-9-2,-6-18 2,-6-7 0,-2-4 0,-6-5-2,-6-3 5,-9 1-7,-9 2-17,-27 11-49,-16 13-53,-11 12-13,-3 7-53,8 7-18,15 17-54</inkml:trace>
  <inkml:trace contextRef="#ctx0" brushRef="#br1" timeOffset="234920.132">9745 7161 763,'-5'-11'64,"3"3"-40,2 0 60,0-2 15,0 3-29,10-2-34,8 1-26,8 3-4,3 2 5,4 3-1,2 0-7,-5 0-1,-4 3-1,-9 10 0,-8 6-1,-9 3-6,-5 4 1,-23 3 3,-11 3-7,1-1-35,4-7 25,8-4 10,12-3 1,9-6-3,5 1 2,0-3 2,13 0 3,13 1 4,5 0 1,7 1 0,4 2 1,-3-1 2,-6 0 5,-9 0 8,-10-3 1,-7-2-2,-7-2-2,0-1-5,-1 1 4,-26 4-3,-15 2 2,-12 0-12,3-4-9,5 0-99,19-3-151,18-4-433</inkml:trace>
  <inkml:trace contextRef="#ctx0" brushRef="#br1" timeOffset="235282.0307">10315 7236 851,'0'-5'103,"0"3"-41,0 2 61,0 0-27,0 0-63,0 0-33,0 0 0,0 16-3,0 9 3,0 0 5,3 1-2,7 0 1,5-2 6,3-4 1,6-4-2,5-3-3,2-6 4,1-5 1,2-2-7,-8 0 11,-2-12-2,-5-10 3,-3-8-4,-12-2-6,-4-2 0,-3 0-6,-25 5 0,-10 12-7,-14 10-11,-6 7-45,-2 0-116,10 19-276</inkml:trace>
  <inkml:trace contextRef="#ctx0" brushRef="#br1" timeOffset="236066.1838">11858 7122 577,'1'-12'154,"2"2"-59,-3 2 63,0 4-12,0-2-41,0 2 3,0 3-57,-7-2-19,-10 3-16,-12 0-10,-10 0-6,-7 25 0,4 3 3,10 4 1,13 1-4,15 4-7,4 1-2,11 0 8,21-3 1,12-6 6,0-12-5,-2-6 2,-4-9 0,-14-2-1,-3 0 2,-8-6 1,-5-10-1,-5-4-3,-3 0 6,0 4-7,-20 3-2,-9 12-17,-7 1-5,0 0-25,8 14-32,15 5-66,13 4-109,8-5-51</inkml:trace>
  <inkml:trace contextRef="#ctx0" brushRef="#br1" timeOffset="236420.6257">12173 7351 820,'0'-16'155,"0"4"-61,0 4 0,0 0-4,0 4-20,0 4-36,0 0-25,0 0-9,0 0-1,0 2-1,0 18-7,3 6 9,6 2 0,1-1 1,3-6-1,4-4 0,0-8 0,0-4 0,-1-5 3,-2 0 0,-4 0 1,-2-14-3,-2-13 7,-6-7-6,0-2 1,-9 0-1,-16 4-2,-7 6-3,-1 11-1,1 10-5,2 5-5,5 0-34,3 16-63,12 5-71,10 4-90</inkml:trace>
  <inkml:trace contextRef="#ctx0" brushRef="#br1" timeOffset="236808.4281">13286 7031 269,'-7'-11'893,"7"5"-855,0 3-38,17 3 0,21 0 13,13 0 6,6 0-13,-4 0-1,-10 9-4,-10-4-1,-12-2 1,-11 1 0,-9-2 18,-1 1 46,0 0-20,0 7-29,0 9-10,-1 11-4,-8 12-1,3 7 5,2 6-3,2 3 1,-2-1-4,0-6-7,-4-5-55,-4-10-125,-4-14-191</inkml:trace>
  <inkml:trace contextRef="#ctx0" brushRef="#br1" timeOffset="237229.2246">13466 7331 641,'44'-8'65,"6"1"8,6 2 21,2-1-26,-5-4-26,1-3-29,-4-2-3,-5-2-3,-8 2 17,-12 1 6,-11 4 41,-9 3 6,-5 3 13,0 3-21,0 1-12,0 0-22,0 0-23,0 0-12,-8 12-14,-1 13 14,0 9-1,4 1 1,5-1 0,0-4-1,12-4 3,12-6-2,5-8 3,4-10-2,6-2 7,-2-8-2,-6-20-1,-4-8-4,-12-2-1,-11-4 0,-4-4-5,-6 2 2,-24 6-23,-6 7-11,-4 16-13,-2 12-40,10 3-100,9 0-234</inkml:trace>
  <inkml:trace contextRef="#ctx0" brushRef="#br1" timeOffset="237747.9814">15301 6988 870,'-18'-9'55,"-5"4"-9,1 1 54,-3-1-35,-6 5-21,4 0-21,-4 0-15,3 0 5,6 9-7,7 5-1,8 2-5,7 4-8,0 6 7,7 2 1,16 2 1,7 1 4,-1-4-4,-1-1 6,-3-3 4,-2-2 4,-7 0 2,-4-3-1,-2-4 1,-5-7-8,-5-1-6,0-5 0,-4 1 2,-22 1 1,-13 0 4,-8-3-10,-1 0-49,0 0-46,8-4-94,10-14-166</inkml:trace>
  <inkml:trace contextRef="#ctx0" brushRef="#br1" timeOffset="238138.3481">15370 7032 624,'54'-8'77,"-6"-2"22,-8 4-21,-7 0-14,-7 0 0,-10 4-26,-7 0-8,-8 2 3,-1 0-2,0 0-9,0 0-5,0 7-16,-1 16 5,-9 9 10,2 4-1,3-2-5,0 1 12,5-2-2,0-4-12,3-5-5,12-6-1,2-4 4,6-9-3,2-5 3,3 0 4,-1-1-1,0-22-2,-7-4-2,-7-9 8,-7-5 6,-6 0-8,0-2 3,-14 1-8,-14 8-6,-11 7-6,-4 13-21,-3 14-57,9 0-123,14 14-262</inkml:trace>
  <inkml:trace contextRef="#ctx0" brushRef="#br1" timeOffset="238670.1825">16597 6847 789,'0'-11'90,"2"4"-72,20 0-2,10 0 63,5 6 3,1 1-58,-4 0-10,-7 0 13,-7 0 5,-8 6-18,-1 3-4,-6 4-8,-1 5-2,-4 4 0,0 0 2,0 2-2,-2 1-1,-5 0-3,2-3 4,3 0 0,2-2 0,0-2 0,9 2-4,11-4 3,0-2 1,0 0 4,-5-4-4,-5 1 1,-3-6 1,-3-1-2,-4-1 3,0-1 5,0 3-2,-3 4 1,-14 0 0,-8-1 0,-11 1-7,-6-5 0,0-3-113,5-1-135,15 0-320</inkml:trace>
  <inkml:trace contextRef="#ctx0" brushRef="#br1" timeOffset="239021.4732">17306 6948 567,'4'-12'485,"-4"4"-395,0 4-10,0 4 20,2-3-25,-2 3-48,0 0-27,3 0 0,4 7-9,5 18 3,2 1 6,3 6 1,-1-6 2,3-3-1,0-3-2,1-5-2,3-6 2,2-7 2,0-2 2,0 0 6,2-18-4,0-10-5,-5-7 1,-4-2-1,-8-5-1,-10-2 0,-5-2-2,-35 0-11,-24-3-38,-23-4-62,-16-2-219</inkml:trace>
  <inkml:trace contextRef="#ctx0" brushRef="#br1" timeOffset="240454.7729">8482 6934 493,'0'-28'84,"0"0"-23,-5-4 31,-8 0 6,-5 0 14,-4 2-58,-6 2-5,-2 3 8,-4 10-24,-10 4 8,-6 11-20,-6 0-2,-8 16 3,-3 23-6,2 11-6,6 9 1,14 8-6,15 8 3,14 8-6,16 9 1,3 3-2,30 1 1,20-6 2,18-5 0,12-15 3,10-12 0,8-16-2,5-17 2,5-14-2,3-11-1,-4-8 2,-10-27-6,-14-10 0,-17-14 0,-11-9 6,-12-14 1,-8-14 1,-17-6 6,-15-5-5,-6 3 1,-20 11-5,-19 6-4,-10 17-1,-9 17-5,-8 21 1,-5 18-18,-5 14-28,3 0-66,12 24-148,22 5-426</inkml:trace>
  <inkml:trace contextRef="#ctx0" brushRef="#br1" timeOffset="241205.5399">10260 6822 787,'-20'-34'35,"-6"2"-19,-3 9 74,-10 7 2,-7 8-34,-12 8-9,-10 12-27,-9 33 19,-4 21-10,3 11-1,13 16-18,17 5 3,18 9-6,23 1 7,9-3-15,38-8 10,18-17 1,15-13 12,11-21-10,5-16-2,2-18 7,-2-12-9,-5 0-8,-4-26 1,-6-11 5,-2-16-8,-4-13 5,-5-12-3,-5-14 4,-10-12-4,-13-5 0,-20-6 1,-15 5 4,-33 9-7,-41 14-6,-31 15-8,-25 19-25,-26 19-59,-6 11-233</inkml:trace>
  <inkml:trace contextRef="#ctx0" brushRef="#br1" timeOffset="248537.6054">11604 8115 1005,'0'0'177,"0"0"-163,0-5 3,-9-2 36,-6-1-13,-6 2-39,-7 4-1,-2 2 0,-6 0-2,-7 12 0,3 8 4,6 2-5,10 0 3,11 2-5,9 0-5,4 5 6,0 3-1,12-1 0,16 3 4,2-6 1,6 2-2,-4-9 4,-9-7-2,-8-5 0,-10-4 2,-5-5-2,0 2 4,-29 2 9,-24-1-13,-17 4-13,0-2-44,13 0 10,22-1-33,22-4-118,13 0-146</inkml:trace>
  <inkml:trace contextRef="#ctx0" brushRef="#br1" timeOffset="249071.395">11764 8303 711,'0'-21'365,"0"4"-322,0 5 8,0 4 21,0 3 13,0 3-41,0-1-15,0 3-13,0 0-16,0 0-2,0 0-7,0 3 0,0 16-4,4 12 13,2 1 0,3-1 0,-3-4 1,3-7-1,2-6 1,1-2-1,1-6 0,2-4 1,0-2 2,2 0-3,-2-8 0,-2-9 5,-3 5-5,-1 0 1,-3 10-1,-4-3 1,3 3-1,6 2-1,2 0-3,6 4-1,8 13 2,7-2 3,0-1 0,3-5 1,-7-6-1,-5-3 1,-11 0 0,-7-10-1,-4-16 6,-3-6-1,0-3-5,0 0 3,-9 0-3,-1 5 0,2 8-15,3 8-16,2 6-22,3 8-19,0 0-91,13 10-68,18 14 152,8 2-112,7 2-374</inkml:trace>
  <inkml:trace contextRef="#ctx0" brushRef="#br1" timeOffset="249445.3674">12686 8296 710,'0'-24'151,"0"4"-81,-10 1 43,-8 3 34,-5 4-87,-2 4-22,-6 5-22,2 3-7,0 0-9,0 21-2,6 9-1,6 4-2,7 2 0,10 3-1,0-3-2,12-8 0,15-6 3,3-12-6,1-10-2,-4 0 9,-6-23 4,-5-4 6,-6-4 3,-5 6-4,-3 1 13,-2 7 34,0 3-18,0 7-6,0 4-14,0 3-14,0 0-3,0 17-11,0 12 8,0 15 3,1 5-1,16-5-70,5-4-42,6-14-45,4-14-96,1-12-172</inkml:trace>
  <inkml:trace contextRef="#ctx0" brushRef="#br1" timeOffset="249835.5101">12850 8395 785,'5'-49'218,"-1"4"-118,-1 14 21,0 10-12,-3 14-33,0 5-26,0 2-47,0 9-3,4 33-12,2 28 12,4 17 0,-3 5 4,0-4-1,-4-8-2,-3-9 2,0-15-2,0-10-1,0-18 1,0-12-1,0-9 1,0-7 2,0 0 9,-2 0 11,-6-29 13,-1-14-30,-2-10-3,8-18-3,3-11 0,0-10 0,8-8 0,10 7-2,4 13 1,8 22-3,2 22 2,0 16 0,1 15 1,-3 5 0,-8 0-4,-4 3 2,-6 18-11,-7 2 14,-5 5-6,0 6-20,-14 5-29,-13-1-88,-8-6-201,1-4-391</inkml:trace>
  <inkml:trace contextRef="#ctx0" brushRef="#br1" timeOffset="250467.1932">13714 8099 850,'0'-10'101,"0"6"-12,0 2 28,0 2-22,0 0-66,0 0-29,0 7 0,0 20-11,2 9 11,6 5 0,2-4 0,1-5 1,4-4-1,-1-9 0,2-9 0,-1-10 0,-1 0 0,1-19 13,2-15-8,-2-5 4,0-4-6,-5 5 5,-1 4 2,-6 10 10,0 13 30,-3 4-12,0 7-8,0 0-30,0 0-4,4 12-13,0 22 7,3 12 10,3 5 7,0 5-3,4-3-4,0-4-12,4-5-92,3-12-24,-2-16-129,-1-16-131</inkml:trace>
  <inkml:trace contextRef="#ctx0" brushRef="#br1" timeOffset="250781.6838">14184 8101 763,'0'-18'119,"0"8"-49,0 6 66,0 4-20,0 0-60,0 0-56,0 14-7,0 14 7,0 10 0,9 0 6,7-4-2,2-6-1,-1-7-1,-3-12 2,-3-5-2,0-4 7,-2 0 3,1-6 22,3-22 4,1-7-20,-1-6-8,-2-1-2,-7 6-8,-4 5 0,0 4-1,-19 10-4,-7 10-6,-8 7-38,-6 10-40,4 18-86,10 8-220</inkml:trace>
  <inkml:trace contextRef="#ctx0" brushRef="#br1" timeOffset="251290.4444">15029 8439 235,'0'0'661,"0"0"-633,-3 0-9,-17 0 73,-7-6-43,-8-1-22,-2 1-5,-1-4-2,-3 4-7,3-3-1,6 2-3,12 0 7,10 0-8,10-2 15,0-7-16,26-8-4,15-10 0,16-8 2,4-2-5,-1-4-9,-14-2-14,-13 0 18,-13 4 5,-18 6 7,-2 5 8,-8 7 26,-16 8-18,-2 9-8,-1 8 4,1 3-16,10 30-3,8 23-7,8 13 1,0 10 6,28 4-3,5 2 3,3-3 3,-6-12-3,-3-10-2,-6-17-94,-1-16-234</inkml:trace>
  <inkml:trace contextRef="#ctx0" brushRef="#br1" timeOffset="251733.4142">15440 8085 1203,'0'-21'44,"0"6"-43,24-3 3,8-5 25,7 5 17,4 0-41,-3 8-4,-9 2-2,-11 4 1,-10 4-1,-8 0-5,-2 0-12,-5 11 3,-16 17 15,-5 6 5,3 0-5,4-1-7,11-1-3,7-3-6,1-3-5,0-4-5,13 0 12,3-3 5,4-3 6,4-2 1,1 2 1,0-2 0,-3 0 2,-7-3-1,-7 0 1,-5-1 12,-3 0 0,0 3-3,-22 6 0,-14-1 5,-11 0-10,-6-1-5,4 0-19,7-3-143,17-6-179</inkml:trace>
  <inkml:trace contextRef="#ctx0" brushRef="#br1" timeOffset="252049.0007">15934 8119 1012,'0'-6'67,"0"6"-67,0 4 0,-4 26 14,-1 12 60,5 7-46,0 1-4,9-6 3,14-4-8,2-12-12,5-8 8,3-10-8,-1-10 2,0 0 10,-6-30-9,0-10 14,-3-9-13,-4-5 4,-3 0-12,-14 0 2,-2 6-5,-14 4-4,-26 7-22,-17 0-37,-16 4-40,-10 6-234</inkml:trace>
  <inkml:trace contextRef="#ctx0" brushRef="#br1" timeOffset="253181.3533">7142 8257 808,'-4'-8'112,"4"2"-64,-1 1 53,-1-4-21,2 1-8,-2 2-35,1 2 3,1 1-12,-2 2-10,0 1 9,2 0-3,-1 0-13,1 0-9,0 0-2,0 0 0,-2 0-3,-2 0-4,1 12 4,0 11 3,0 7 0,3-1 0,0 2 0,0 1-1,1-4 0,11 0 1,3-7-4,1-4 4,6-7 0,1-10 1,0 0-1,-1-3 1,1-21 9,-1-10-10,-2-5 3,-2-4-2,-2 1 5,-5 6-4,-3 6-2,-3 10 3,-4 10 0,-1 6 2,0 3 0,0 1 1,0 0-6,0 0-9,0 17 5,0 19 1,0 12 3,0 9 2,0 3-2,0-2 1,0 2-1,0-4-2,0-6-69,7-8-88,3-10-118,4-15-41</inkml:trace>
  <inkml:trace contextRef="#ctx0" brushRef="#br1" timeOffset="253518.9735">7635 8369 847,'0'-11'83,"0"4"13,0 5 35,0 2-69,0 0-30,-2 0-32,2 20-10,0 17 5,0 10 5,0-3 1,5-5-1,14-6 0,12-8 2,6-9 0,6-9 0,1-7 1,-4 0 2,-7-27 0,-4-6 0,-9-8 2,-9-7-1,-7-2-2,-4-3 2,-9 6-2,-19 8-1,-9 13-3,-3 13-2,-1 13-4,3 0-4,10 16-49,14 11-128,14 4-132</inkml:trace>
  <inkml:trace contextRef="#ctx0" brushRef="#br1" timeOffset="254311.0169">8325 8195 734,'-4'-4'96,"-3"0"-35,7 4 82,0 0-41,0 0-66,0 0-36,0 0-2,0 2 1,7 16 1,7 3 16,2 3 2,6-1-6,3 2 7,5-3-16,2-4 7,2-2-5,0-7-5,-3-2 6,-10-7-5,-5 0-1,-11 0 5,-5 0 2,0 0 41,0 0-8,0 0 0,0 2-13,0 0-7,-3 4-20,-16 12 0,-12 8 1,-5 10 0,-7 6-1,2 0 1,4 1-1,9-4 0,11-3-1,14-5-10,3-11-121,20-18-199</inkml:trace>
  <inkml:trace contextRef="#ctx0" brushRef="#br1" timeOffset="255167.1343">8900 8249 663,'0'-6'147,"-2"3"-100,1-2 71,1 1-20,0 1-17,0 1-29,0-3-41,7 3-7,19-2-4,7 3 4,5 1-4,-1 0 1,-3 0-1,-6 0 4,-6 0-4,-9 12-6,-6 2 4,-7 3 1,0 5 0,-12 5 1,-11 0 0,-4 1 0,4-3-6,4-5 3,8-6 2,9-4 1,2-1-6,7 0 0,23-1-4,10 0 10,6-2 1,-1 0-1,-6 3 2,-8-4-2,-11 4 0,-12-4 1,-2 2 0,-6-2 3,0 5 1,-8 7-3,-17 4 3,-14 1 3,-7-2-3,-5 1-5,3-6-48,8 2-79,11-5-82,13-7-80</inkml:trace>
  <inkml:trace contextRef="#ctx0" brushRef="#br1" timeOffset="255527.2728">9555 8263 893,'-6'-3'20,"0"3"-7,-2 0 69,-3 12-49,1 22-22,0 7 9,6 10 24,4-3-4,0-4-5,0-8-11,14-4-2,8-8-11,6-5 2,5-12 6,0-5-5,-1-2-3,-2-4 0,-7-22-1,-3-9-7,-3-13 8,-8-13-4,-4-7-6,-5-2-2,-3 7-2,-20 15 1,-10 17-17,-12 14-83,-14 9-195,-8 8-382</inkml:trace>
  <inkml:trace contextRef="#ctx0" brushRef="#br1" timeOffset="257171.4274">10325 8921 580,'0'-8'134,"0"2"-72,0 2 16,0 0 10,0 2-2,0 2 5,0 0-44,0 0-24,0 0-23,0 4 0,-11 27-9,-13 8-2,-10 1-337</inkml:trace>
  <inkml:trace contextRef="#ctx0" brushRef="#br1" timeOffset="259545.0617">4898 9682 632,'0'0'99,"3"0"-97,12-9-2,3-3 28,4-2-10,-4 0-5,-1-2-8,-6 0 8,-1-2 30,-5-1 1,-3-4 6,-2 0 5,0 2-16,0 0-1,0 7 3,0 2-9,0 5-8,0 3 4,-1 1-4,1 3-5,-1 0-16,-1 4-3,0 27-17,1 13 17,1 5 0,0 0 1,0 1 1,0 2-2,0 2 1,0 2-2,0 0-72,-10-3-163,-1-13-13,-3-10-34</inkml:trace>
  <inkml:trace contextRef="#ctx0" brushRef="#br1" timeOffset="260021.4096">4894 9968 296,'-2'-22'232,"2"2"-123,0 6-58,0 0 38,16 2-57,8 2-11,8 2-6,6 4-10,7 1-4,4 2-1,3 1 0,3 0 0,1-2 0,-3-2-3,-5-4-11,-6-5-22,-9-2 13,-9-5 23,-7-4 0,-9-1 4,-5-5 11,-3 2 7,0 2 48,0 2-17,0 7 26,-7 6-29,-3 3 20,3 6-25,-3 2-12,-4 0-32,-4 16-1,-2 14-1,2 6 0,8 0 1,9 0-3,1-2 1,8-2 2,21-4 0,9-5 1,11-16 2,3-7 3,-4 0-2,-12-16-3,-10-14 8,-14-7 2,-9-8 3,-3-3-5,0-1 1,-10 0-10,-7 8 1,-1 12-2,1 15 1,4 14-20,1 0-58,5 29-165,7 8-38</inkml:trace>
  <inkml:trace contextRef="#ctx0" brushRef="#br1" timeOffset="261225.9736">6545 9601 258,'-3'0'251,"1"-4"-185,0-3 25,2 4-11,0-1-23,0-1-17,-1 2 6,1-3-2,-2 1-6,2-2 5,0 1-12,0-2 20,0 0-25,7 0-8,13-4-13,3 3 7,7-3-2,1 4-4,-1 3 1,-5 5-5,-2 0-2,-6 0 0,-4 13-11,-6 10 11,-4 3 0,-3 4 4,0 2-1,-23 2-3,-6-2-2,-4-2 1,1-5-2,7-4 0,9-7 3,6-1 0,10-6-2,0-1-7,15-4 2,21-2 5,14 0 2,7-10 0,4-8 3,-3-1-3,-5-2 5,-5 1-4,-7-1-1,-13 0 0,-9 3 6,-9-1 1,-9 7 13,-1 1 4,0 2 4,0 4-12,0 3-4,-6 2-8,-5 0-4,0 12-4,1 10 4,3 4-6,7-1 3,0 1 3,0-1-4,18-4-2,6-9 6,3-7 4,8-5 10,-1 0-4,2-14 1,-4-10-2,-2-4 4,-5 0-1,-9 1 4,-4-4-3,-10-1 5,-2 0-16,-2 4-1,-18 9-1,-4 10-7,-2 9-13,-4 0-77,-3 21-170,-1 0-362</inkml:trace>
  <inkml:trace contextRef="#ctx0" brushRef="#br1" timeOffset="262651.7958">8246 9455 635,'-1'-2'72,"1"-1"33,0-1 3,3 1-46,19-1-30,9-3-22,4 3-3,2 1 0,-3 1-3,-11 2-1,-6 0 4,-7 0-7,-7 0-1,-3 3-6,0 15 7,-13 3 4,-13 3 3,-4 0-7,1-2-9,2-5-20,9 0 7,5-8 1,12 0-3,1-1 4,0-2 7,18 0 3,4 0-5,5 0 15,-1-1 4,2 4-4,-3-1 19,-5 2 2,-4 0 6,-7-3-6,-2 0 0,-7 0-13,0 5-3,-16 1 11,-17 3 1,-13 3-13,-10-5-1,1-1-3,6 2-55,14-6-69,17-4-116</inkml:trace>
  <inkml:trace contextRef="#ctx0" brushRef="#br1" timeOffset="263027.5362">8746 9590 802,'5'-7'80,"-4"5"-64,-1-1 11,0 3 54,0 0-39,2 0-42,0 9-1,1 9 1,2 1 8,2 4 1,2-2 1,4-7 4,1 3-4,4-9 12,2-1 3,1-7-3,1 0-6,0 0-1,-4-13-1,-3-1 6,-2-5-9,-1 0 7,-1-6-4,-7-2 2,-2-4-12,-2 4 1,0 1-5,-22 3-2,-11 9-23,-14 10-44,-11 4-24,-4 0-64,3 18-61,14 0-324</inkml:trace>
  <inkml:trace contextRef="#ctx0" brushRef="#br1" timeOffset="264003.6316">10025 9481 562,'0'-12'149,"0"1"-81,0 1 25,0 2 12,0 0-22,0 1-4,0 3-29,0 1 1,0 3-19,0 0-10,0 0-6,0 0-16,0 0-4,0 0-10,0 21 6,0 5 6,0-1 4,0 0-3,13-5 1,8-4 0,8-3 0,4-6 2,-1-7 1,-3 0 2,-2-2 3,-6-20-3,-5-8 1,-2-2-3,-7-5-1,1 2 7,-6 3-7,-1 7 4,-1 8-5,0 6 5,0 9 14,0 2-13,0 0-7,0 10-16,0 22 13,-1 11 3,-3 3 0,1 3-1,0-4 0,3 1-20,0-4-78,13-6-77,14-12-74,9-9-244</inkml:trace>
  <inkml:trace contextRef="#ctx0" brushRef="#br1" timeOffset="264331.3914">10673 9446 775,'-2'-21'90,"-7"5"-25,1 6 44,0 3-5,-2 7-55,-2 0-44,-3 14-5,2 15-2,1 5 1,8 3 2,4 0-1,0-2 1,16-3 2,9-1-2,7-7 8,6-9-2,0-10 2,1-5-1,-4 0 1,-6-20-4,-8-9 10,-1-6-6,-10-2-2,-7-7-2,-3 3-5,0 2 0,-21 8-1,-11 7-26,-11 11-81,-8 11-89,-2 2-103</inkml:trace>
  <inkml:trace contextRef="#ctx0" brushRef="#br1" timeOffset="267857.773">12100 9413 618,'0'-9'115,"0"5"-68,0 3 10,0-1 45,-2 2-40,-16 0-32,-6 0-30,-8 14 0,-4 7 0,-3 12 3,4-1 6,8 3-1,9 2-1,10-7-3,8 0-1,0-2 1,8-5-1,17-4-2,7-7 7,4-6-2,7-6 7,-3 0 3,-6 0-9,-3-2 1,-10-12-2,-4-2 1,-5-1 0,-9 2 6,-3 1 3,0-3-8,0 8-1,-13 3-7,-4 4-10,-3 2-12,4 0-57,5 10-58,11 6-66,7-2-104</inkml:trace>
  <inkml:trace contextRef="#ctx0" brushRef="#br1" timeOffset="268204.0276">12617 9573 809,'0'-16'89,"0"6"-45,-1 0 46,-8 5-35,0 2-5,-6 3-40,-3 0-10,-6 10-1,4 8 1,6 3-3,6-2 2,6-1-5,2 0 0,0-2 6,22-4 3,8-5 6,7-7 13,1 0-4,-4 0 2,-6-9-7,-6-9 7,-6-1 1,-4-2-6,-7-2-11,-5 0 0,0 3-1,-10 3-3,-14 7-19,-7 8-82,3 2-57,8 0-97,12 2-275</inkml:trace>
  <inkml:trace contextRef="#ctx0" brushRef="#br1" timeOffset="268645.6846">13696 9377 795,'0'0'121,"6"0"-98,9 0 7,6 0 44,1-5-31,-3 1-20,-3 3-4,-4-1 7,-6 2 5,-5 0 1,-1 0-15,0 0-17,0 12 1,0 17-1,0 9 10,0 3-8,-1 1-1,-6 0 5,-4-1-5,-1 2-1,-6 1-113,-5-10-202,-7-5-400</inkml:trace>
  <inkml:trace contextRef="#ctx0" brushRef="#br1" timeOffset="269064.9076">13512 9659 62,'1'-16'695,"20"6"-643,14-1-50,17 4 14,11-3 18,7 0-14,3 0-15,-4-2-2,0-2-2,-7-2 3,-6 0-4,-8-3-1,-14 1 1,-12 2 9,-12 7 59,-10 1 89,0 1-65,0 7-39,0 0-19,0 0-33,-10 3-1,-6 20-1,0 9 1,2 1 0,11-1-1,3-2 1,3-4 2,16-6 2,10-8 1,6-10 2,10-2 7,6-10-8,-4-21 0,-8-4 0,-11-3-3,-11-3 4,-16 4-5,-1 2-2,-21 10-9,-21 11-30,-15 11-56,-8 3-125,-2 0-136</inkml:trace>
  <inkml:trace contextRef="#ctx0" brushRef="#br1" timeOffset="270242.8185">15535 9330 627,'0'-8'125,"0"0"-61,0 1 31,-4 2-4,-9 1-35,-2 2-36,-6 2-15,1 0-3,-2 0-2,6 0 0,7 11-1,4 4-8,5 2 3,0 4 5,0 4-1,18-1 2,6-1 2,3 3-2,3-3 4,0-1 2,-7-5 3,-5-6 2,-9-5-2,-7-4 3,-2 0-6,0 1 9,-11 8-10,-22 3 1,-21 2 3,-9 0-9,-2-4-95,8-6-13,14-6-47,14 0-125</inkml:trace>
  <inkml:trace contextRef="#ctx0" brushRef="#br1" timeOffset="270684.6546">15562 9342 599,'54'-8'44,"6"2"-23,6 0 18,5 3 21,-3-2-12,-6 5-28,-11 0-11,-17 0 4,-14 0 0,-16 0-10,-4 0 21,0 0 72,0 0-37,0 0-33,-4 2-16,-7 10 0,1 4 11,-4 5-1,6-1-6,0 6-3,6-1-4,2 4 4,0 0-1,8-5 1,13 1 3,12-4 3,3-7-3,2-7-4,-4-7 1,-3 0 4,-7 0 8,-2-21-3,-3-8 3,-1-5-13,-8-5-7,-5 0 2,-5 1-5,-7 4-3,-21 7 0,-14 10-2,-10 6-13,-3 8-31,0 3-49,13 0-88,21 12-102,21 2-172</inkml:trace>
  <inkml:trace contextRef="#ctx0" brushRef="#br1" timeOffset="271278.0501">17530 9282 718,'-15'-14'80,"6"7"-30,6 2 66,3 3 8,0 0-69,4 2-38,16 0-13,7 0-2,-2 0 0,-4 4-1,-5 6-2,-9 2-7,-7 0 0,0 3 7,0-1 1,-20 6 1,-8-1-1,1-3-2,-4 2-6,6-1 2,7-1 6,6-2-4,9 0 0,3 0-1,0 0-2,0-2 0,13 1-5,1-4 11,0 1 0,-2-3 1,-4 2 0,-2-3 1,-6-4-1,0 0 3,0 2-3,-12 2 1,-15-1 15,-8 4-6,-4-6-10,1 0-20,3-3-95,7 0-146</inkml:trace>
  <inkml:trace contextRef="#ctx0" brushRef="#br1" timeOffset="271637.4814">17868 9374 662,'4'-14'254,"-4"5"-202,0 2 5,0 5 51,0 2-28,0 0-63,-7 0-17,-5 21-4,-1 6 3,6 4-2,4 1 0,3 0 3,0-4 0,7-6 0,9-5 5,6-5 3,6-7-2,3-5 6,-1 0 2,0-10 1,1-12-1,-4-7 2,-5-5-8,-7 0-2,-10 3-2,-5 0-4,-19 11-2,-27 6-4,-18 12-33,-18 2-116,-10 0-270</inkml:trace>
  <inkml:trace contextRef="#ctx0" brushRef="#br1" timeOffset="298763.107">13626 9336 126,'-4'0'226,"-3"0"-168,1 0 31,-4 0-3,0 0-9,0 0-30,0 0-23,5 0-4,1 0-15,4 3-1,0-3 2,0 3-3,0-1 3,11 2 15,11 1 2,7-4-4,1 1-7,2-2-3,-6 2 1,-2 0-9,-8-2 1,-1 0-3,-6 3 1,-2-3-8,-1 2-40,2-2-216</inkml:trace>
  <inkml:trace contextRef="#ctx0" brushRef="#br1" timeOffset="306261.8399">13963 9157 204,'0'-5'100,"2"-3"-73,-2 2-8,1-1 8,1 4-1,2-3 8,0 2-5,4-3-7,1 2 10,1-2 9,-2 2 9,1 1 1,-5-1-19,-1 2-8,1-4 3,-4 3 8,0-6 12,0 0 37,0-3-35,-7-1-13,-14 0 3,-10-1 5,-14 10-34,-8 5-2,-13 0-5,-8 25-1,-8 24-1,-5 18 11,5 12-2,4 11-1,14 7 4,19-1-10,24-4-2,21-6-1,11-4 0,37-2 2,23-6 7,19-7 0,14-17 5,17-12-5,11-18-1,7-16-1,1-4-5,-9-26-1,-19-28-1,-20-20 2,-24-12-2,-23-11 10,-24-9-9,-21-8 0,-14-1 4,-34 6-5,-21 16 1,-14 23-1,-9 20-3,-5 23-4,5 22-31,8 5-121,18 9-191</inkml:trace>
  <inkml:trace contextRef="#ctx0" brushRef="#br1" timeOffset="306960.855">15979 8939 595,'-32'-36'80,"-5"2"-52,-4 0 46,-4 1 20,-4 10-32,-5 9-15,-3 10-9,-7 4 11,-3 21-12,-12 30-1,-2 15-6,4 18 5,11 11-6,18 7-17,19 2-1,18 4-5,11-6 0,49-3 2,38-12 0,37-15 12,26-14 5,15-17-14,-7-20-9,-11-21 3,-17-14-3,-21-37 2,-15-16 6,-18-16-8,-16-13 2,-13-15 0,-18-5-4,-21-6 0,-8 6-2,-42 8-3,-35 17-8,-35 22-2,-33 28-45,-27 24-102,-12 17-246</inkml:trace>
  <inkml:trace contextRef="#ctx0" brushRef="#br1" timeOffset="308309.0983">10915 10465 587,'8'-21'125,"-3"4"-45,-2 5 48,-3 2-9,0 2 5,0 0-42,-3 2-27,-17 0-14,-8 3-23,-12 3-10,-8 0-3,1 7 3,6 7-2,15 4-6,9 1 0,12 4-1,5 7 0,0 4-2,17 2 3,16 1-3,9-1 2,3-4 1,-3-3 1,-11-6 0,-14-9 4,-12-5-10,-5 3 1,-15-3 4,-23 3 10,-16 0-8,-3-4 1,1-3-3,12-5-7,18 0-11,17 0-36,9-3-36,22-17-201,21-6-184</inkml:trace>
  <inkml:trace contextRef="#ctx0" brushRef="#br1" timeOffset="309592.6868">11100 10522 879,'0'-11'85,"0"7"-36,0 4 33,0 0 3,0 0-11,0 0-50,0 3-24,0 14 0,0 9-1,0 8 2,0-3-2,0-4 1,2-3 0,7-4 0,1-8 0,3-3 0,1-5 0,7-4 1,0 0 1,2-11 1,0-8 0,-4-8-3,2 3 2,-6 2 0,-5 5 0,-4 6-1,-6 8 2,0 1 3,0 2 1,0 0-3,2 0-4,2 12-8,6 8 7,6-1 1,7 0 0,5-10-1,-2-2-2,-4-7-1,-1 0 4,-4-10 5,-3-16-2,-7-5-1,-7-5 3,0 0-5,0 1-2,-4 6 0,-3 7 2,0 13-2,6 4 0,1 5-3,0 0-73,2 19 0,18 4 37,3 3-66,6-6-83,2-2 30,4-3 25,6-10 53,2-3 76,-1-2 6,-2 0 24,-7-5 49,-8-12 18,-6 1 45,-7-2 15,-6 2-16,-2 2-22,-4 2-48,0 1-8,0 2-13,-4 4-8,-13 5-24,-7 0-11,-10 0 0,-4 23 0,0 5-1,3 6 0,12-1-2,10-1 1,11-2-2,2-4-2,11-7 1,18-6-5,10-12 5,6-1 2,0-5 2,-7-21 1,-4-4 1,-11 0 2,-6-2 1,-6 3 2,-6 11-1,-5 7 6,0 8 11,0 3 3,0 0-24,0 5-2,0 22-11,0 9 11,0 3 0,7-2-5,10-6-2,7-5-32,6-11-21,8-8-17,2-7-9,4 0-6,-6-19 41,-7-15 35,-5-2 16,-10-3 21,-4-4 43,-2 5 18,-3 10-7,-4 10-27,-1 12 12,-2 6-14,0 0-46,0 22-8,0 28 6,0 25 2,0 11 5,-8 4-2,-2 0 6,1-10-8,5-7-1,0-11-1,4-15 1,0-8 2,0-20 1,0-8-3,0-11 0,0 0 2,-3 0 5,-3-26 55,-4-12-53,-3-13-4,1-7-4,1-7-1,2-10 0,6-7-2,3 0 1,2 6-4,18 16 4,11 16 1,6 20 0,6 13-2,0 11 1,3 0-2,-1 16 1,-4 12 2,-9 2-2,-15 1-4,-17 1-6,-5 4-7,-39 4 13,-21 8-49,-16 4-78,-9-1-40,-1-8-129</inkml:trace>
  <inkml:trace contextRef="#ctx0" brushRef="#br1" timeOffset="310115.6896">10908 11133 977,'-18'0'78,"18"0"-75,7 2-2,34-1 18,26 2 19,32-3-2,31 0-8,18 0-21,17-3-5,-5-11-2,-13-9-2,-14 0-5,-25-1-68,-23 1-26,-28 2 87,-31 6-57,-26 3-28,-21 6 87,-35 3-17,-17 3 29,-18 0 4,-14 11-4,-19 7-3,-7-1-24,-13 2-29,2-4 14,15 2 42,22-3 12,31-4 44,36 0 27,28-3-28,10 2-32,47-3 3,32-4 46,35-2 0,28 0-14,19-5-21,-1-16-23,-14-2-5,-25 2-3,-37 3-2,-32 4-4,-28 4 2,-21 1 1,-3 6-3,-32 3-104,-23 0-235</inkml:trace>
  <inkml:trace contextRef="#ctx0" brushRef="#br1" timeOffset="310912.3169">13029 10233 429,'-20'0'331,"9"0"-278,6 0-37,5 6 18,0-1 12,17 5 7,17-1 27,11-2-2,7 0-32,-3-7-31,-5 0-4,-12 0-3,-12 0 1,-13 0 6,-7 0 15,0 0 18,0 0-4,0 4-32,0 14-12,-7 11 3,-8 15-2,-1 14 0,4 1-1,3 3 0,1-2-1,-2 3-3,-3-5-27,-4-6-124,-1-8-106,-2-16-183</inkml:trace>
  <inkml:trace contextRef="#ctx0" brushRef="#br1" timeOffset="311367.3746">13041 10557 672,'0'0'74,"21"0"-57,13 0-15,6 0 21,7 11 0,5 1-6,6 0-3,-1-5-5,-4-2-4,-8-5-1,-13 2 2,-14-2 38,-9 0 30,-9 2-13,0 0 54,0-1-30,0-1-57,0 3-21,0 5-7,-7 8 0,-1 6 0,-1 7 3,9 0 2,0 0-5,0-4 0,15 1 2,10-8-2,0-4 0,8-12 0,-3-2 7,-2 0-3,-5-13 0,-6-13 0,-7-6 3,-9-3-6,-1-7-2,-1 0 1,-22 1 0,-11 8 0,-6 11-3,-5 11-7,1 11-30,9 4-57,15 25-65,20 4-42,7 2-121</inkml:trace>
  <inkml:trace contextRef="#ctx0" brushRef="#br1" timeOffset="311818.6086">14589 10890 776,'9'0'95,"-9"0"-73,0-2 37,-9-1 69,-22 0-94,-16 1-31,-9 2 2,-5 0-4,2 0 2,10 0-1,8 0 3,15 0 4,9 0-2,8 0-3,9-2-2,0-12 3,2-8-5,17-6-16,2-6 12,8-4 3,-3-3-11,1 0 0,-2-5 9,-6 1 3,-4 5 2,-7 1 1,-6 8 1,-2 7 2,0 7 1,0 10 8,-3 7 3,-6 0-18,-2 10 0,3 22-6,3 10 5,5 11-2,0 3-1,19 2 1,9-2 3,7 0-2,5-6-9,5-9-60,3-9-75,7-17-198</inkml:trace>
  <inkml:trace contextRef="#ctx0" brushRef="#br1" timeOffset="312194.808">15147 10357 1079,'-23'0'39,"0"6"-38,-4 22 6,-3 2 52,-4 4 4,5 0-36,3 1-7,9 1-20,8 1 7,3 2-5,6-3-2,0-2 2,22-2-2,7 0-3,4-2 3,1-4 6,-6-4-1,-8-6-3,-8-2-2,-7-6 0,-5-2-1,0 1 1,-2 0-3,-23 5 3,-15-2 10,-13-2-9,-6-5-1,1-3-4,10 0-74,8 0-115,14-11-149,16-13-291</inkml:trace>
  <inkml:trace contextRef="#ctx0" brushRef="#br1" timeOffset="312547.0927">15068 10569 658,'25'-9'69,"-1"2"-15,-2 0 49,-2 0-34,-3 5-35,0 0-14,-2 2-12,-2 0-7,-4 0-1,-3 0 0,1 7 0,-2 11 0,-2 9 1,-3 10 22,0 5 32,4 2-10,3-7-20,3 0-5,4-7 8,3-5-12,8-8-4,4-8 2,6-9-1,3 0 5,2-9-2,-3-23 1,-2-8-6,-6-12 5,-13-4-12,-12-6-4,-4 1-1,-37 11-2,-24 14-6,-20 13-45,-20 14-108,-10 4-465</inkml:trace>
  <inkml:trace contextRef="#ctx0" brushRef="#br1" timeOffset="314045.1327">5196 11851 371,'-21'0'107,"8"0"-20,7 0 50,6 0-26,0 0-42,0 0-34,0 0-16,0 0 2,2-2 4,10-7 7,2-2 12,-1-7-24,0-6-8,-3-2 5,0-6-6,-5-3-1,-1 3-4,-4 5 10,0 6 9,0 8 13,0 13 9,0 0-18,0 0-27,0 14-2,0 31-10,-7 13 10,1 13 1,3 3 0,2 0-1,1 2 0,0 0-13,0-3-132,0-11-98,3-19-132</inkml:trace>
  <inkml:trace contextRef="#ctx0" brushRef="#br1" timeOffset="314436.9741">5463 11913 785,'0'-22'70,"0"6"5,0 4-10,0 6 9,-3 2 8,2 4-27,1 0-34,-2 0-20,-2 16-1,-3 13-3,0 10 3,2 0 1,5-2-1,0-2-1,8-1-3,13-4 3,5-11-3,4-7 1,4-9 3,-3-3 2,-6-6 0,-6-20 3,-9-6 1,-3-4 2,-6-7-5,-1-1 1,0 3-3,0 4-1,-1 9-1,-9 9 1,0 11-4,0 8 3,-4 0-17,-3 25-40,-1 11-74,3 0-113,10-2-169</inkml:trace>
  <inkml:trace contextRef="#ctx0" brushRef="#br1" timeOffset="315397.3979">6528 11863 710,'-20'-14'57,"3"2"-7,11 0 70,5 1-37,1-2 1,10-3-46,19-1-30,11 3-5,4 7-2,-5 7-1,-13 0 0,-7 6-5,-16 17-4,-3 10-4,0 9 7,-27 8 6,-7 0 4,-9 0-4,3-8-2,8-5 0,11-9 2,14-10-2,7-4-4,15-11-28,25-3 22,17 0 11,13-21-9,7-14-6,0-6-14,-7-6-13,-13 3 34,-17 4 9,-15 8 4,-15 9 19,-10 3 23,0 9 19,0 5 0,-13 6-34,-4 0-18,-3 6-7,3 22-6,2 8-1,10 6 1,5-1-1,0-2 1,20-3 1,7-7 1,8-9-1,5-12 5,7-8-4,-1-4 4,-1-22 1,-10-9-2,-7-3 3,-13-3-8,-12-5 9,-3 3 9,-23 1 2,-14 7-20,-7 13 0,1 14-1,8 8-5,8 8-8,11 21-110,16-1-304</inkml:trace>
  <inkml:trace contextRef="#ctx0" brushRef="#br1" timeOffset="316034.8027">7902 11831 760,'-22'-10'100,"7"1"-48,9 6 40,4-1 17,2 0-42,0 1-27,0-1-25,15 1-12,14-5 1,7 0 5,4 1-8,-5 6-1,-8 1 4,-10 0-4,-10 0-4,-6 12-3,-1 10 2,0 6-5,-7 0 10,-9-2 0,-6 2-1,0-4 0,4-2-3,5-3 1,6-2-1,7-2 0,0-4-3,16-3-4,13 0 11,8-6 3,5 0-1,0 0 1,-6 3-2,-7 0 0,-13 1-1,-10 3 0,-6-4-1,0 7-6,-6 6 4,-24 7 3,-17 3 3,-11 0-3,-7-1-6,4-1-38,8-5-76,17-5-131,20-9-73</inkml:trace>
  <inkml:trace contextRef="#ctx0" brushRef="#br1" timeOffset="316376.4367">8497 11971 602,'0'-4'424,"0"4"-372,0 0-28,0 0 10,0 6 6,-3 14-27,1 9 3,2 3-13,0-1 3,0-1 6,19-2-4,7-8-4,7-3 11,4-10-9,-1-7 4,-3 0-1,-6 0 1,-9-15 5,-5-10 10,-1 1-3,-2-6-13,-3 1-1,-7 0-6,0 4-2,-4 4-9,-18 5-18,-12 12-11,-6 4-33,1 0-38,5 20-189,16-6-425</inkml:trace>
  <inkml:trace contextRef="#ctx0" brushRef="#br1" timeOffset="317039.0647">9548 11843 613,'-8'-9'299,"3"8"-219,4 1 11,1 0 10,0 0-45,0 0-51,0 14-4,0 11-1,1 7 4,10-6-4,2 1 3,3-5 0,0-4-2,4-5 0,4-8 4,1-5-5,3 0 3,-2-4 3,-5-18-6,-4-5 1,-6-5 4,-1-1-1,-4-1 2,-5 4 5,1 4 19,-2 10 19,0 8-18,0 8 4,0 0-11,0 0-24,0 14-18,0 22 10,0 14 5,0 4 3,0 2 0,0-2-13,0-5-60,0-5-67,0-14-80,18-14-130</inkml:trace>
  <inkml:trace contextRef="#ctx0" brushRef="#br1" timeOffset="317354.0667">10071 11976 684,'5'-32'121,"-1"6"-36,-3 9 20,1 7-5,-2 6-1,0 4-30,0 0-49,0 0-17,0 17-3,0 9-2,3 6 2,7-3 3,4-1-2,4-4-2,7-8 2,4-4-1,9-8 7,0-4-5,1 0-2,-8-9 7,-9-14-4,-7-3 10,-7-3 15,-4-2-6,-4 1-16,0 7-5,0 4-1,-14 6-9,-9 10-4,-10 3-49,-9 3-82,-10 20-179</inkml:trace>
  <inkml:trace contextRef="#ctx0" brushRef="#br1" timeOffset="318442.4153">11605 11679 305,'-15'-15'384,"-1"5"-290,2 8-2,-4 2 4,-4 0-36,-7 19-12,-4 17-16,-3 4-5,6 2-8,6 0 6,8-6-11,9-2-4,7-2-5,0-6-1,13-2-4,16-8 0,5-7 2,7-6 6,-3-3-8,-7 0 2,-9 0 3,-10-12-4,-8-2-1,-4-4 8,0 1-6,0 0-2,-10 2-2,-7 8-7,-2 3-2,1 4-12,4 0-37,11 0-36,3 0-78,9 6-101,22-1-52</inkml:trace>
  <inkml:trace contextRef="#ctx0" brushRef="#br1" timeOffset="318765.6176">11887 11823 768,'-16'-12'78,"3"3"27,0 5-4,9 3-8,1 1-53,3 0-33,0 10-6,0 14 0,4 5 2,12 2 2,3-4 1,7-6-2,-1-5-4,2-7 2,-6-8 4,-3-1-2,-2 0 3,-9-12 5,0-11-2,-5-2 2,-2-3-10,0 2-2,-12 0 0,-12 3-15,-7 8-28,1 7-49,4 8-16,9 0-45,15 19-14,2 6-265</inkml:trace>
  <inkml:trace contextRef="#ctx0" brushRef="#br1" timeOffset="319221.9518">13042 11594 754,'-11'-10'83,"-6"6"-3,-5 2-2,-2 2-17,-3 0 1,1 6-27,6 14-10,2 6-16,4 4-3,4 6-6,7 1 4,3 1-4,0 0-1,10-4 1,13-5 3,6 3 0,4-9-2,5 0 0,1-4 4,-6-5-3,-7-1 1,-13-8-3,-8-3 11,-5 3-7,-3 2 2,-26 3-3,-16 4 4,-13-2-7,-3-2-3,6-3-29,10-6-83,15-1-180,12-3-479</inkml:trace>
  <inkml:trace contextRef="#ctx0" brushRef="#br1" timeOffset="319633.4749">13110 11662 614,'44'-10'46,"3"2"-40,3 4 3,-2 0 5,-11 1 1,-5 3 5,-14 0 5,-8 0 6,-6 0 26,-4 0 62,0 0-31,-7 14-44,-12 12-20,0 11 13,-2 4 0,5 2-13,6 2 10,5 1-10,5-6-7,0-3-6,4-8-4,10-5-3,9-8 1,6-6-2,8-5 3,8-5 2,3-5-2,1-19 0,-8-8-3,-7-6 2,-9-5-1,-15-8 0,-10-4-4,0 4 0,-31 4-9,-13 19 0,-5 15-4,6 13-29,7 5-74,15 17-267</inkml:trace>
  <inkml:trace contextRef="#ctx0" brushRef="#br1" timeOffset="320173.3249">14312 11783 768,'-15'-8'120,"8"4"-56,7 0 59,0-2-36,24-4-50,17-2-28,22-2-8,10 1 0,2 1 0,-7 2 0,-14-1-1,-18-1 0,-19 4 7,-8 3 4,-9 5 60,0 0 13,0 0-52,-9 6-28,-8 20 1,-5 13-2,2 7-2,3 4-1,7 1-10,0 0 10,5-3-3,-4-6-42,1-7-83,-4-10-119,-7-16-372</inkml:trace>
  <inkml:trace contextRef="#ctx0" brushRef="#br1" timeOffset="320607.2896">14455 11909 835,'36'-14'61,"18"4"-52,8 2 36,6 0-2,0-1-32,-2 2-10,-6-3 3,-9-2-4,-8-2 0,-13-1 1,-15 2 6,-7 0-2,-8 4 79,0 0 20,0 5-53,0 1-9,-3 3-18,-10 0-8,-3 2-10,-6 21-4,1 8-1,3-1-2,10-2 1,8 0-2,0-3 1,2-6 1,19-1 0,8-9 6,10-6-1,3-3 6,4 0-8,-2-8 1,-3-12 2,-7-8-5,-4-2 5,-8-4-4,-11-1 0,-11 3-2,-6 5-2,-31 7-23,-17 8 1,-8 9-54,-7 3-139,10 0-236</inkml:trace>
  <inkml:trace contextRef="#ctx0" brushRef="#br1" timeOffset="321833.2775">16202 11518 516,'-8'-12'142,"3"3"-67,2 4 30,1-2-4,2 2-6,0 3-12,0 0-48,2 0-15,11-1-8,5-3-12,4 6 10,-2 0-6,-2 0 0,-1 6-1,-7 11-3,-2 6-1,-8 6 0,0 0-8,-6 6 7,-13-1 2,-6-4-1,0-2 3,4-6-3,5-5 1,10-4 0,6 0 0,0-3-1,3 2 1,20 2 0,9 0 7,3 4-3,2 0-1,-3 0 1,-6-2-3,-9-2-1,-7-4-2,-9-4 1,-3 1-4,0 0 0,-15 3 5,-11-1 2,-16 0 3,-9-3-5,-8-1-7,0-4-39,6-1-72,13 0-40,13 0-43,16 0-147</inkml:trace>
  <inkml:trace contextRef="#ctx0" brushRef="#br1" timeOffset="322176.2991">16776 11714 819,'0'-20'116,"0"8"-62,0 6 48,0 3-10,0 3-27,0 0-49,0 11-15,-8 22 1,0 11-1,0 6 0,8-1 4,0-8 5,2-3-2,18-8-5,6-8 6,8-5-1,9-14-3,7-3-1,5-3 10,2-26-8,-3-9 0,-8-6-2,-9-6-2,-16-4 1,-15 4-2,-6 1-1,-42 9-8,-26 7-7,-26 10-46,-18 9-85,-8 5-177</inkml:trace>
  <inkml:trace contextRef="#ctx0" brushRef="#br1" timeOffset="323203.0446">14795 11263 742,'-70'-3'12,"-15"3"-8,-14 0 13,-13 25 39,-12 20 26,-2 23-21,13 16-22,28 9 4,31 5-14,40 4-17,21-2-2,54 1 4,34-11-1,32-13 10,25-12 5,7-21-18,3-16-3,-7-20-5,-21-8-1,-18-15 2,-22-26 3,-25-15 1,-20-12-1,-21-6 3,-19-7 14,-9-3-10,-27-2-4,-23 3-9,-16 13-6,-15 18-5,-12 24-11,-10 24-60,2 4-105,7 18-207</inkml:trace>
  <inkml:trace contextRef="#ctx0" brushRef="#br1" timeOffset="323900.9796">16958 11097 699,'-38'-46'39,"-7"6"2,-14 8 40,-15 6-13,-15 12-12,-13 11 12,-13 3 3,-8 35-17,1 23-11,9 23 2,21 20-5,29 25-12,29 22-6,34 9-10,20 3-7,50-12-3,28-20 1,21-22 5,9-24-7,10-22 9,-1-23-7,5-20 3,6-17-3,0-8-3,0-36 0,-13-17 0,-21-19-2,-23-14 6,-24-23-3,-18-20 0,-25-16 2,-24-4-3,-42 9-19,-55 27-29,-53 29-19,-43 21-100,-46 13-544</inkml:trace>
  <inkml:trace contextRef="#ctx0" brushRef="#br1" timeOffset="333174.6297">5146 13247 287,'-10'-3'58,"0"-1"-39,4 3 2,-1-1 56,-2-3-41,5 3 2,-2 1-2,2 1-2,-2-3 15,3 3 26,0-1-12,0-2-10,1 3-6,0-1 7,2-2 4,-1 3-12,1-1-12,0-4-3,0 1-5,0-4 3,0-1-11,0-3-3,0-1-2,0 3 8,0 4 16,0 4 5,0 2 1,0 0-4,0 0-23,0 8-16,-3 30-1,-4 21 1,2 17 1,1 2 5,2 3-6,0-3-1,0-4-10,-5-5-112,-2-11-94,3-17-271</inkml:trace>
  <inkml:trace contextRef="#ctx0" brushRef="#br1" timeOffset="333572.1488">5417 13491 707,'0'-10'223,"0"0"-149,0 1-27,0 2 58,0-1 0,0 4-44,-10 4-27,-3 0-22,-6 4-3,0 20-2,0 4-5,4 4 11,7 1-3,8-1-5,0 3-5,6 2-1,20-9 1,11-3 0,14-14 1,7-10 2,1-1-2,-8-5 2,-12-22 2,-16-6-5,-11-8 4,-12-8 3,0-4-4,-8-1 1,-21 6-4,-11 9 2,-10 18-2,-8 13 0,-5 8-9,5 17-3,6 20-40,14 7-75,14 0-293</inkml:trace>
  <inkml:trace contextRef="#ctx0" brushRef="#br1" timeOffset="334988.6712">6442 13404 624,'-10'-17'92,"6"2"-23,3 0 34,1-3-10,0-2-24,3-1-23,11-1-19,7 2-4,1 4-2,1 2 1,2 5-9,2 2-4,0 5 0,-2 2-5,-4 0-2,-4 9 0,-6 11-1,-5 6 1,-6 8 2,0 3-2,0 6 1,-18-2-2,-5-2 1,-3-5 1,4-8-2,2-4-1,9-7 3,4-8-3,5 1 0,2-2 0,0 2-8,17-4 6,11 1 0,10-5 2,8 0 1,6-3 0,2-8-1,3-3-1,1-1-41,-9 0-28,-8-4 22,-12 0 24,-15-4 20,-7 0 4,-7-2 4,0-1 15,-5 2 27,-11 2 15,-3 3-26,-1 6 4,1 6-8,4 4 0,3 3-2,-1 0-9,-1 14-8,5 16-5,5 10-3,4 4 0,0 2-1,9-4-2,14 0 1,9-7-1,7-10 3,4-8-3,0-12-1,-4-5 9,-8 0-6,-11-24 1,-8-11 5,-7-11-9,-5-9 5,0-9-2,-18 2-2,-7 6-1,0 13-3,0 19-13,5 14-35,1 10-52,6 0-154,-1 10-249</inkml:trace>
  <inkml:trace contextRef="#ctx0" brushRef="#br1" timeOffset="335492.8105">7818 13232 80,'7'0'84,"2"0"-84,3-2-16,-2 2-89</inkml:trace>
  <inkml:trace contextRef="#ctx0" brushRef="#br1" timeOffset="335994.1169">7900 13230 349,'-13'0'125,"1"0"-44,1 0 17,-1 0 10,3 0-27,1 0 19,3-1-53,-1-6 3,0 2-8,5-2 14,1-3-10,0 3-15,3-6-29,17-1-2,5 4 0,7 4 0,3 4 0,3 2 0,1 0-1,-5 0 1,-10 20-1,-5 6 0,-12 6-2,-7 5-15,0 2-4,-24 0-10,-10-1-11,2-10 16,-2-5 15,10-8 9,9-7 2,10-2 1,5-3-1,0 0-11,20-1 3,5-2 9,8 0 3,-1 2-2,-1 2 4,-3 8 2,-4 4 6,-4 5 1,-4 0 2,-3 0 1,-8-2-4,-3-1-6,-2-2 1,-3-4-2,-19 0 2,-11-2-7,-10-2-1,-6 1-14,-3-9-39,7 0 17,8 0-26,12 0-36,13 0-19,12-10-112</inkml:trace>
  <inkml:trace contextRef="#ctx0" brushRef="#br1" timeOffset="336393.4159">8475 13407 558,'0'-18'288,"0"4"-240,0 4 47,-2 0-1,-7 1-23,-6 2-13,-4 5-25,-2 2-14,0 0-2,1 4 17,3 12-12,2 4-1,5 7-10,5 4-6,5 5-2,0-2-2,9 0 1,19-4-1,10-10 1,13-5 0,3-12 0,-5-3 1,-6 0 0,-11-11 0,-12-16-1,-8-8-2,-10-2 6,-2-3-5,-14-4-1,-20 3-11,-7 8-18,-4 5-15,3 12 6,12 8-19,10 5-112,12 3-148</inkml:trace>
  <inkml:trace contextRef="#ctx0" brushRef="#br1" timeOffset="337208.1458">9291 13191 493,'-2'-11'134,"0"-1"-29,1 3 33,-1 2-7,1 2-28,-2 0-3,2 3-32,1 0-4,0 2-24,-2 0-20,1 0-14,-2 7-6,0 20-2,2 8 2,1 0 3,0 2 1,0-2-4,17-3 0,3-3 0,5-5 1,7-8 0,2-6 2,5-5 1,-1-5-4,-6 0-1,-7-15 0,-8-11-1,-7-8 3,-9-7-1,-1-1 4,0 0-1,-6 6-2,-4 8 1,2 9 9,1 8 20,5 8 1,0 3 2,1 0-26,-1 19-8,-5 22-1,3 19 1,2 6 2,2 6 1,0-1-3,0-2 0,0-4-4,0-10-74,0-6-96,0-14-140,8-12-206</inkml:trace>
  <inkml:trace contextRef="#ctx0" brushRef="#br1" timeOffset="337572.5791">9814 13305 930,'-3'-26'164,"-8"13"-62,9 5 5,-6 6-31,-2 2-31,-3 0-29,-2 20-10,3 20-4,6 7 0,3 3 7,3-1-9,3-3 0,15-7 3,9-6-2,5-12 2,3-8-2,6-10 3,-3-3-4,-2 0 3,-12-24-1,-5-5 1,-9-8 0,-10-5-2,0 0-1,-17 3 0,-14 0-7,-11 8-13,-3 13-23,-3 4-27,4 10-103,5-1-257</inkml:trace>
  <inkml:trace contextRef="#ctx0" brushRef="#br1" timeOffset="338557.9845">10955 13124 472,'0'-10'150,"0"2"-51,-2 0 10,-13 4 22,-6 2-49,-10 2-25,-5 0-6,-7 21-4,-6 8-4,2 8-10,7 2-3,10 1 0,13 7-16,11 1-7,6 3-6,0 2-1,14-2-1,18-8 1,8-5 0,9-8 1,1-11 1,-3-14 1,-9-5 0,-11 0-1,-11-14 1,-5-10 2,-10-3-5,-1-5 6,0-1-4,-3 3 1,-16 2-2,-2 3-1,1 4-13,0 11-4,3 10-16,4 0-19,-3 16-53,5 14-53,5 4-21,6-5 1,0 0-156</inkml:trace>
  <inkml:trace contextRef="#ctx0" brushRef="#br1" timeOffset="338912.7785">11217 13395 802,'0'-35'107,"0"6"-43,0 7 43,0 4-6,-1 6-31,-7 5-6,-2 3-30,-1 4-22,-2 0-10,-3 25-2,5 7-1,3 1 1,8 6-1,0-6 0,16-1-1,12-9 0,2-9 2,-5-10 2,-2-4-1,-8 0-1,-8-4 3,0-16 3,-7-9-1,0-3-3,-3-7 2,-13 3-4,-4-2-4,0 9-23,3 7-15,3 8-13,9 14-12,0 0-73,5 0-109,0 18-55</inkml:trace>
  <inkml:trace contextRef="#ctx0" brushRef="#br1" timeOffset="339458.5856">12302 13133 289,'-3'-7'157,"-3"2"-22,0-3-36,-1 1 10,-1-1-38,-2 4 15,-2 2-13,-3 2-39,-1 0 16,-2 0-8,2 0 3,-3 6-16,3 10-2,0 3-15,5 0 0,4 5-11,7 3 1,0 2-2,5 5 1,19 2-1,4 1 6,0-4-4,5-1 7,-4-3-6,-3 0 4,-5-8-5,-7-5 6,-6-7-3,-6-4 2,-2-3-2,0 3 10,-21 0 8,-20 4-17,-7-4-6,-10 2-24,10-6-29,9-1-51,15 0-128,10 0-58,8-13-224</inkml:trace>
  <inkml:trace contextRef="#ctx0" brushRef="#br1" timeOffset="339848.6487">12342 13150 539,'40'-12'38,"4"4"3,-1 0 51,-3 2-23,-4 3-36,-12-2 11,-9 3 18,-9 0 1,-6 2-6,0 0 19,0 0-10,-6 17-35,-7 12-2,-4 10 0,4 2-3,7 4-6,0 1-8,6-2-10,0-2 4,10-10-4,10-4 0,2-10-1,4-10-2,5-5 3,-3-3-1,1-5 7,-4-21-7,-7-4 3,-4-8-3,-6-6 5,-8 3 0,0-5-6,0 5 5,-19 2-4,-4 5-1,-2 15-3,0 4-61,-2 13-79,6 2-257</inkml:trace>
  <inkml:trace contextRef="#ctx0" brushRef="#br1" timeOffset="340682.5113">13581 13072 68,'-2'-10'464,"0"3"-355,2 2 6,0 1-11,0 1 2,0 3-10,0-3-27,0-1-32,15 4-22,9 0 1,5 0-11,2 0 3,-3 0-6,-6 10 1,-9 4-3,-10 8-1,-3 4 1,-3 4 3,-22 4-3,-9-1-5,-2-8-14,2-2 15,6-5 0,12-9 0,10 2 4,6-4-5,0 0-7,16-1 6,10 2 4,6-1 1,0 8 0,-1 2 1,-4 2 1,-7-1-1,-6 2 3,-7-5-2,-7 5 0,0-3 0,-5 5 7,-23 0-4,-7-4 1,-10-1-3,-2-6-2,2-2-1,10-4-31,13 2-34,12-7-4,10 0-23,5 0-89,25-5-78</inkml:trace>
  <inkml:trace contextRef="#ctx0" brushRef="#br1" timeOffset="341041.9281">14108 13251 855,'-10'-12'137,"4"5"-90,4 7 83,0 0-83,0 0-27,2 21-16,0 13 13,0 8 11,2 0-14,13-2 2,5-1-5,1-8-8,4-7-1,5-7 0,3-8 1,4-6-3,-3-3 4,-3 0-1,-8-26 0,-8-6 2,-6-9 0,-9-10 0,-2-2 0,-25 1-3,-9 7-1,-8 11 0,-6 16-1,-2 12 0,5 6 0,2 10-31,17 25-82,16 0-175,12 7-382</inkml:trace>
  <inkml:trace contextRef="#ctx0" brushRef="#br1" timeOffset="341895.9212">15147 13113 482,'-6'-5'244,"4"5"-179,2-2-9,0 0-11,7-1 65,13-6-22,3 4-28,8-4-34,0 1-9,-1 0 2,-4 1 3,-8-2-9,-6 6 14,-8-2 6,-4 5-5,0 0 7,0 0-4,0 0-24,0 2-7,0 26 0,-2 12 0,-7 14 8,0 5-5,1 0-1,2-2-2,-1-2 0,-4-2-6,-5-9-89,-6-11-145,-8-14-252</inkml:trace>
  <inkml:trace contextRef="#ctx0" brushRef="#br1" timeOffset="342316.5969">15072 13341 816,'22'-12'34,"15"4"-12,11 3 78,7 3-50,9 2-32,1 0-14,-4-3-4,-3-6 2,-6-2-1,-11-4-1,-4 0 0,-8-4 0,-9-1 1,-7 1 2,-5 0 3,-4 3 26,-4 4 65,0 4-25,0 2-23,0 4-12,0 2-7,-9 0-15,-4 22-15,-3 14 2,4 6 2,7 5-1,5-3-1,0 0 2,18-8 1,9-8-2,3-8 2,5-12-1,0-8 0,-3-5 3,-7-27-3,-13-14 6,-6-9-6,-6-2 1,-13 6-5,-17 9 0,-10 17-39,-7 16-96,-5 9-273</inkml:trace>
  <inkml:trace contextRef="#ctx0" brushRef="#br1" timeOffset="348847.9422">15058 12781 655,'-14'-16'110,"2"0"-63,0 0 76,0 2-42,3-2-8,0 6 0,6 2-13,0 3-21,1 5-10,2 0-3,0 0-19,0 11-7,0 36-19,0 29 19,0 23 12,12 17 1,4 9 2,0 4-2,-1-8 0,-4-10 2,-1-17-5,-4-12-7,-5-15-1,-1-11 0,0-14-2,0-12 3,0-10-1,0-8-2,0-4-1,0-5-31,0-3-46,0-3-15,0-28-148,0-20-203</inkml:trace>
  <inkml:trace contextRef="#ctx0" brushRef="#br1" timeOffset="349649.6101">15079 12804 472,'0'-13'53,"0"6"21,0 2 22,0 3-5,0 2-25,0-2-11,0 2-8,0 0 7,0 0-3,0 0-11,0 0-10,2 0-16,14-2-14,21-1 5,26-2 12,23-1 20,14 0-17,6 0-16,1 0-3,-9 4-1,-11-2 0,-17 2 3,-25 2-2,-21 0-2,-18 0 3,-6 0-2,0 0 25,0 0 4,0 0-12,0 0-6,0 0-11,0 0-7,0 0 3,0 5-6,8 4 9,1-1 0,2-2 1,-7-2-1,0-2 0,-3 1 1,1-3 0,-2 0 0,0 0 0,4 0-3,0 0 0,6 0 3,3 0 7,-1 0-1,-5 0 2,-2 0-1,-5 0-1,0 0 6,2 0-7,4 5-5,3 17 0,8 13 3,-1 11 7,2 13 3,-3 16 6,0 14 5,0 6-3,-4 6-4,-3-3 3,-2-10-11,-2-10-4,-4-8-4,0-10 1,0-11-1,0-7-1,0-12 2,0-8 1,-4-8-2,1 2-1,0-6-1,-1-1-1,0 4-18,-2-3-55,2-2-24,1 0-51,3-6-104,0-2-50</inkml:trace>
  <inkml:trace contextRef="#ctx0" brushRef="#br1" timeOffset="350016.0093">15251 13904 611,'-30'0'133,"16"0"-67,10 0 64,4 0-63,0 0-67,23 0 9,23 0 21,19 0 29,13 2-24,12-2-7,8 0-4,3 0-12,-2 0-1,-6 0-4,-14 0-4,-13 0-1,-10-2 1,-11-7-1,-7 0 0,-9 1 0,-6 1-2,-4 0-56,-6-6-90,0-1-166</inkml:trace>
  <inkml:trace contextRef="#ctx0" brushRef="#br1" timeOffset="350314.5364">15260 14006 811,'51'0'8,"30"0"-8,20 0 77,14-4 11,7-4-60,-8 1-15,-15-4-5,-27 3-6,-25 2 4,-27 1 11,-12 5 13,-8-2 50,0-3 17,-13 3-66,-14 0-31,-13 2-50,-8 0-116,-13 0-131</inkml:trace>
  <inkml:trace contextRef="#ctx0" brushRef="#br1" timeOffset="366394.1286">1029 14869 630,'-1'-8'150,"-1"0"-99,2 6 45,0-6 4,-2 6 19,0 0-39,2 2-32,0 0-12,0 0-10,0 0-8,0 7-6,-4 28-10,1 17 1,-5 10-2,1 4 2,1-2-1,0-3-1,-1-11 3,1-7-4,1-14 0,1-12 1,2-5 0,0-12 0,2 0 5,-2 0 10,-1-12 21,-1-22 5,3-13-32,-1-15-7,2-15-3,0-13 0,9 2 1,7 7-1,3 25 0,-3 24-7,-4 18 4,3 12-1,5 2 2,5 0-10,6 24 8,-1 5 4,-2 5-3,-8-5 0,-8 0 0,-7-5-10,-5-2-14,-11 7-2,-29 0 9,-16 0-40,-11-2-52,7-8-8,15-6 47,23-5-94,22-8-156</inkml:trace>
  <inkml:trace contextRef="#ctx0" brushRef="#br1" timeOffset="367413.8443">1555 15177 638,'17'0'86,"2"-5"-85,3-8 1,-2-1 42,-7 2 15,-6 3 17,-4-6 8,-3 1-13,0 2-13,0-5 7,-9 8 9,-10 1-18,-9 8-28,-2 0-19,-10 0-1,2 20 0,1 12-5,5 0-3,7 5 0,8-2 0,10 0-3,7-9 2,0-6-2,13-4-3,8-13 5,4-3 0,6 0 0,0-17 1,-1-9 4,-8-8-2,-7 6-1,-7 3 10,-6 5-8,-2 12 8,0 6 9,0 2 10,0 0-24,0 0-6,0 6-11,0 20 3,9 6 7,2 3 0,5-12 1,6-2-1,5-11 1,5-6 1,3-4-1,5-16-5,1-16-4,-7-9 3,3-2 5,-10-3 1,-8 1 1,-6 3 2,-10 8-2,-3 7 0,0 13 0,0 9 4,0 5 3,0 0-7,0 0-1,0 5-9,0 18-2,1 5 9,10 10 1,6 0 1,-1-2 0,1-6-1,-5-3 2,-3-5-4,-5-5 3,-4 2 0,0-1 1,-12 0 2,-10-3-3,-8 5-9,2-6-14,11-11 7,13-3 2,4 0-53,23-3-56,15-24 60,10-9 43,1-8-3,-2-1 11,3-3 12,-2 2 2,-1 7 48,-11 2-25,-12 13-13,-15 7 86,-8 8-3,-1 6-34,0 3-37,0 0-11,0 0 0,0 0-5,0 3-8,-5 17-4,2 10 2,3 0 2,0 3 0,19 2-4,11-4 4,5-4 0,-2-4 1,-3-1 1,-8-5 2,-12-5-2,-10 7 4,-2 1-2,-29 10 4,-20 5-3,-12 6-5,-1-1-7,11 0-39,21-11-59,20-12-161,12-17-411</inkml:trace>
  <inkml:trace contextRef="#ctx0" brushRef="#br1" timeOffset="367673.2917">2705 15247 1228,'12'-7'37,"8"0"-35,5 2-3,1 3 1,3-6-38,0-2-327</inkml:trace>
  <inkml:trace contextRef="#ctx0" brushRef="#br1" timeOffset="367918.8442">3180 14911 1176,'-10'-10'134,"7"8"-88,3 2 2,0 0 6,0 0-13,0 14-30,0 18-11,6 8 4,1 9 5,-7 4-7,0 1-2,-7 0 3,-10-2-3,2-8-35,5-3-77,7-13-98,3-14-299</inkml:trace>
  <inkml:trace contextRef="#ctx0" brushRef="#br1" timeOffset="368156.7671">3471 14950 795,'-8'-20'383,"2"13"-293,2 7-3,4 0-18,0 0-14,0 7-39,0 25-15,0 17-1,3 6 7,0 3-3,-3-5-2,0 0-2,0-4 0,0-3-2,-2-5-91,-2-5-78,-2-8-232</inkml:trace>
  <inkml:trace contextRef="#ctx0" brushRef="#br1" timeOffset="368390.9681">3065 15548 1097,'-8'0'113,"8"0"-64,3-1 13,23-6 16,14 1-17,15-2-33,14-2-19,1 1-8,-4-4-1,-2 3 2,-3 2-3,2-4 1,1 2-1,-3-3-1,-9 1-38,-15-2-63,-20-6-61,-17 3-31,-5-11-37,-28 3-310</inkml:trace>
  <inkml:trace contextRef="#ctx0" brushRef="#br1" timeOffset="368622.321">3029 14936 800,'-37'-13'131,"21"6"-36,14 7 59,5-1-76,36-1-56,28-2 30,30-4 14,15 2-30,13-2-28,-6 0-4,-23-1-4,-20 4 0,-21-2-11,-17 2-78,-21 3-100,-17 2-712</inkml:trace>
  <inkml:trace contextRef="#ctx0" brushRef="#br1" timeOffset="395951.1044">20380 10543 729,'-19'-21'180,"2"6"-85,8 5 23,1 6-14,6 1-23,-1 3-31,3 0-33,0 0-15,0 17-2,0 18-3,0 13 3,-6 4 0,-2 2 1,-5-3-1,0-10-34,-1-13-124,2-26-247</inkml:trace>
  <inkml:trace contextRef="#ctx0" brushRef="#br1" timeOffset="396189.6694">20361 9888 938,'0'-7'37,"0"7"-37,0 0-35,3 19-45,16 7 3,5 1-372</inkml:trace>
  <inkml:trace contextRef="#ctx0" brushRef="#br1" timeOffset="396483.1028">20886 9976 1071,'0'-18'190,"0"10"-124,0 4-52,0 4 17,0 0 23,0 0-16,0 5-35,-11 34-3,-6 27 0,-7 25 2,-1 18 7,5 9-6,7 5-2,5-2 5,8-9-4,0-8-2,0-8 0,10-9 0,1-7 3,-7-12-6,-4-14-8,-17-10-85,-29-15-88,-13-17-228</inkml:trace>
  <inkml:trace contextRef="#ctx0" brushRef="#br1" timeOffset="396721.2744">20551 10712 777,'91'-23'9,"23"-4"-6,11 1-3,-7-2-1,-12 2-105</inkml:trace>
  <inkml:trace contextRef="#ctx0" brushRef="#br1" timeOffset="397217.3493">21729 10425 767,'-9'-10'79,"-10"-2"-9,-5 8 36,-8 4-22,-5 0-27,-7 8-18,1 20-20,-2 13-6,6 2-3,6 6-9,10-3 5,11-5-6,5-7-4,7-5-3,0-12 5,7-5 0,12-10 1,4-2 1,7-5 2,4-24-1,-1-6 1,0-5-1,-4 1 4,-7 7-5,-6 11 2,-8 7 1,-5 9 13,-2 5 11,-1 0-8,0 2-19,0 27-14,0 12 14,0 8 3,0 1-3,10-6 0,3-6-65,5-13-168,3-16-324</inkml:trace>
  <inkml:trace contextRef="#ctx0" brushRef="#br1" timeOffset="397577.2799">22094 10166 315,'-19'-22'825,"-2"9"-769,1 4-50,-1 7 33,-3-1-12,6 3-9,4 0-6,5 0-12,-3 11 0,-2 11-1,0 6 0,-2 11 0,2 5 0,4 9 0,4 0-1,5 3-1,1 0 3,0-4-2,0 0 1,4-2 1,2-3 0,-3 1 1,-3-6 0,0-2-1,0-4 1,0-5-1,0-8 0,13-2-1,8-7-1,8-10-58,9-4-79,8-3-95,-3-23-51</inkml:trace>
  <inkml:trace contextRef="#ctx0" brushRef="#br1" timeOffset="397900.3406">22251 10529 420,'0'-18'334,"0"10"-240,0 7 11,0 1 4,0 0-39,0 13-55,0 20-14,-7 6 6,3 5 9,2-6-5,2-4-3,0-5 1,12-7 2,11-6-1,7-10-4,5-6 7,2 0 0,-2-20-7,-8-10 23,-7-7 12,-9-4-11,-11-3 3,0-3-5,-11 7-15,-21 11-13,-8 12 0,-5 15-22,3 2-62,11 4-149</inkml:trace>
  <inkml:trace contextRef="#ctx0" brushRef="#br1" timeOffset="398289.717">22609 10231 938,'7'-16'52,"9"-1"-51,4 1 53,3 0 22,-2 2-28,-1 4-26,-3 4-4,-7 6-7,-2 0-5,-3 13 2,0 23-6,2 15 27,-1 10 0,-1 5-7,2 1-6,0 2-2,-2 0-6,0-6 3,0-2-9,-1-6 2,0-9-2,-4-7-1,0-7 3,0-4 7,-7-2-1,-12 2 2,-14-2-9,-7 3-3,-11-3-35,-3-9-216,6-10-521</inkml:trace>
  <inkml:trace contextRef="#ctx0" brushRef="#br1" timeOffset="399931.0492">23164 10301 773,'-5'-4'77,"1"4"-15,4 0 43,0 0-23,0 0-48,0 0-28,0 0-6,0 8-9,11 8 9,8 6 19,12 2 0,9-2 1,6 0-6,5-3-9,1-5 1,-9-1-6,-13-5 1,-12-2-1,-9-4 0,-9-2 6,0 3 30,0 2 15,-9 11-30,-16 9-11,-13 8-6,-9 9 4,4 4-4,1 3-4,9 1-4,9 1-54,10-10-130,14-11-230</inkml:trace>
  <inkml:trace contextRef="#ctx0" brushRef="#br1" timeOffset="400500.9485">23969 10415 394,'13'0'67,"3"-2"-21,-5-2 54,-2 0-5,-4 0-12,-4-2 22,-1 0 17,0-2-37,0-4-14,-1 0-27,-11-2-12,-4 2-12,-4 4-15,1 1-2,-7 7-2,-3 0 5,-1 10 0,-5 19-3,1 7-2,9 3-2,7 7 0,9-5-1,9-1 1,0-5-4,6-8 1,19-13 0,3-7 2,10-7 2,-3-2 3,1-22-1,-7-7 1,-5-2-1,-7 0 0,-2 6-2,-9 10 1,-3 9 5,-3 4 33,0 4-19,0 0-20,0 15-10,0 20 1,0 14 9,0 2 1,2 0-1,10-7-4,3-8-44,4-11-106,0-14-214</inkml:trace>
  <inkml:trace contextRef="#ctx0" brushRef="#br1" timeOffset="400877.7131">24437 10186 1043,'0'-20'84,"0"6"-76,-4 2 72,-3 0-12,-10 2-45,0 2-10,-4 6-13,-5 2-1,2 0-1,1 0 2,6 19-3,4 4 0,5 9-2,1 7 1,4 5 0,3 5 3,0-3 0,0 1 1,0-3-1,0-2 1,0 2 0,3 1 2,-3 1-2,0 0 8,0-5-5,0 4 4,5-7-4,1-2-2,1-7 0,3-6-1,7-7-19,8-6-78,6-10-224</inkml:trace>
  <inkml:trace contextRef="#ctx0" brushRef="#br1" timeOffset="401176.5603">24563 10451 1069,'-7'-12'101,"5"12"-37,2 0 5,0 0-17,0 5-33,0 22-16,10 9-3,2 7 2,-2-1 5,-5-5-7,-2 0 0,-3-3-10,0-8-94,0-10-162,0-11-454</inkml:trace>
  <inkml:trace contextRef="#ctx0" brushRef="#br1" timeOffset="401479.4221">24760 10212 1102,'0'-14'79,"1"2"-64,20-1 29,10-1 25,7 4-29,13 5-33,2 5-4,-6 0-3,-7 3 0,-11 14 0,-15 12-3,-4 9 1,-10 12 2,0 8 3,0 8 9,-5-2 1,-1 4 4,4 5 2,2-6-12,0-4 3,0-7-8,0-8 2,0-10-3,-30-2-1,-20-1 6,-29-2-2,-25 4-4,-13-3-74,-9-6-224</inkml:trace>
  <inkml:trace contextRef="#ctx0" brushRef="#br1" timeOffset="402752.5857">22164 12082 980,'0'0'15,"9"0"-15,24 0-2,15 0-2,6 0-123,2 0-237</inkml:trace>
  <inkml:trace contextRef="#ctx0" brushRef="#br1" timeOffset="403066.3474">22076 12374 919,'0'0'111,"16"0"-109,24 0-2,24-11 28,25-4-21,14-3-7,6-4-118,-11-2-346</inkml:trace>
  <inkml:trace contextRef="#ctx0" brushRef="#br1" timeOffset="404386.3756">22303 12163 288,'-13'-8'77,"-3"0"-26,0 2 51,-1 1-37,2 0-25,-2 3-5,4 1 15,3-1-11,3-1 8,3 3 33,2-1-17,2 1-9,0 0-8,0-3 3,0 3-23,0 0-19,0 0-7,20-2-16,13 2 16,14 0 0,9 0-38,3 0-235,-5 0-425</inkml:trace>
  <inkml:trace contextRef="#ctx0" brushRef="#br1" timeOffset="409523.9162">20594 11849 730,'0'-28'88,"-8"4"-46,4 6 46,2 6-1,-1 3 10,3 7-24,0 2-33,-2 0-20,2 0-16,0 11-4,0 29-7,0 18 7,0 12 2,-1 3-2,1-1 1,0-2 0,0 1-2,0-2-7,0-1-94,-4-8-90,-1-16-76,-2-17-157</inkml:trace>
  <inkml:trace contextRef="#ctx0" brushRef="#br1" timeOffset="409824.1594">20388 12129 736,'0'0'75,"0"0"-75,8 0-9,26 0 9,18 0 23,12 0-10,17 0-11,1 0-2,-3 2-32,-14 0-261</inkml:trace>
  <inkml:trace contextRef="#ctx0" brushRef="#br1" timeOffset="410935.2714">20879 12194 513,'0'0'122,"0"2"-122,0 0 2,9-2-2,11 2 26,9-2 8,2 0-13,0 0-15,-5 0-3,-10 0 0,-6-13 1,-6 2 15,-4-7 34,0 0 0,-4 0 4,-9 4 34,-3 3-50,0 6-9,5 2-5,1 3-11,0 0-4,-1 19-12,3 11-2,2 4 0,4 2 2,2-4-4,8-5-2,19-1 5,10-9-6,8-9 0,10-8-26,3 0-58,-3-8-56,-6-16-31,-14-4-84,-14-4 73,-11 2 189,-10-3 63,0 8 32,-4 1 117,-10 7-65,3 7-48,2 5-16,1 5-20,1 0-23,3 0-22,-2 22-16,5 7-1,1 4-1,0 1 0,0-2 0,1-6 1,6-4 0,-2-6-1,-1-7 0,-4-4 1,1-5 0,-1 0 5,0 0 3,0 0 8,0 0 14,0-2-4,0-13-27,8-6-2,6 3-8,0-1 6,2 10-3,-6 5 3,-2 3-2,1 1 2,-5 0 0,4 0-2,-6 0 6,1 0-4,-2 0-3,1 1-1,-1 3 6,1-2 1,0 0 1,-1-2 0,-1 0 0,2 0 0,-2 0 2,4 0 3,0 0 0,5 0-4,4-2-1,4-2-1,3 1-1,5 0-1,2 3 1,1 0 2,-2 0-1,-9 0-1,-3 6 0,-7 0-42,-4-1-39,-3 0 12,0-1 15,-4-1-17,-4-3-69,3 0-48,5 0 0,0 0 63,0-3 127,0-6 47,0 2 198,0 3-25,0 4-63,0 0-59,0 0-27,0 0-19,0 0-30,2 18-18,1 16 6,1 10 39,-1 7-12,-2 2-5,0 2-8,-1-1-9,0-3-4,0-6-2,0-9-6,0-12-3,-1-8 2,1-12 0,0-1-2,0-3 5,0 0 58,-1 0 8,-2-25-15,-1-8-48,4-11-7,0-9-1,0-7 0,12-3-2,5 3 2,-2 12-1,1 15-1,-2 10 0,4 9-2,5 5-5,8 6 5,4 3 4,2 0-2,-4 3 1,-5 10 0,-8-1 1,-10-4-3,-10 5-18,-11 4-39,-37 7-5,-28 2-146,-17-3-431</inkml:trace>
  <inkml:trace contextRef="#ctx0" brushRef="#br1" timeOffset="412097.7231">23003 12206 188,'0'0'0,"0"0"-26,0 0 2,0 0 8,0 0-18,0 0 12,0-6-21,0 0 43,0-4 64,0-1 8,0 0-38,0 0 24,0 1-43,0 2-8,0 1 8,0-4-7,0 4 10,0-4 51,-4-1-15,-3 0 109,-3-2-82,-1 1 25,-1 1-53,0 1 31,-2 5 21,-3 2-54,-3 4-6,-5 0-36,-9 22 3,-2 12 2,3 7-2,5 0-4,9 2-2,9-2-5,10-9 0,0-1-2,6-7-1,18-7 2,8-12 1,4-5-1,6 0 8,-1-14-5,-8-11-1,-8-7 1,-12 1 3,-5-3 1,-7 3 0,-1 8 3,0 7 14,0 7 16,0 8 3,0 1-31,0 0-12,0 5-4,0 22-9,0 9 12,3 6 1,10-4-1,4-2 1,7-6-3,4-8-71,12-12-157,1-10-361</inkml:trace>
  <inkml:trace contextRef="#ctx0" brushRef="#br1" timeOffset="416235.9334">23775 11962 707,'0'-11'124,"4"4"-99,1 2 24,9-1 20,7-2-9,10 1-25,8-4-16,-1 2-13,-4 2-5,-9 3-1,-13 4 1,-7 0 3,-5 6-2,0 26 0,-5 14 47,-7 12 1,0 6-20,5 1-10,7-1-8,0 0 0,8-6-5,12-5-3,-1-14 0,-5-11-1,-6-9-2,-8-8 1,0 3 2,-40 4 1,-29 4 7,-32 6-12,-25 1-53,-20-3-125,-7-6-315</inkml:trace>
  <inkml:trace contextRef="#ctx0" brushRef="#br1" timeOffset="417031.5325">20544 13251 324,'7'-12'60,"3"2"-41,3-2 31,-1-2 0,8 0-29,1-3-10,6 1-11,1 0 0,1 2 0,-4 2 0,-5 4-7,-5 0-7,-4 2-19,-4 1 1,-3-2 31,-2 2 1,-2 2 1,3 1-1,-3 0 3,3-2-3,2 4-3,2-2-72,1 0-171</inkml:trace>
  <inkml:trace contextRef="#ctx0" brushRef="#br1" timeOffset="417738.0959">20948 13070 515,'-7'-8'74,"-1"1"-8,-4-5 52,-5 5-26,-6 3 6,-11 1-39,-4 3-1,-10 0-5,-4 17 4,-2 7-18,3 2-11,11 0-8,11 0-11,14 0-7,11 0-2,4-1-3,0 1 2,9-5-1,12-5 2,13-9-3,9-7 3,11 0 1,4-19 3,-2-6-4,-9-4-2,-11 1-3,-14 0 1,-7 4 4,-9 4 2,-3 6 4,-3 7 5,0 4 9,0 3 5,0 0-4,-7 6-15,-4 20-6,2 6 0,4 6-2,5-1-2,0 1 3,16-2-1,17-8-10,8-9-60,11-10-111,10-9-144</inkml:trace>
  <inkml:trace contextRef="#ctx0" brushRef="#br1" timeOffset="418036.502">21416 12939 791,'-9'-14'69,"1"7"-47,3-2 38,2 4 5,0 1-46,0 1-13,3 3-4,0-1-2,0 1 0,0 0 0,0 0-1,0 0 1,0-3-3,0 3 1,0 0-18,0 0-58,0 0-17,0 0 29,6 0-72,1 0-137</inkml:trace>
  <inkml:trace contextRef="#ctx0" brushRef="#br1" timeOffset="418305.3936">21498 12893 211,'0'-2'36,"0"-1"15,0 1-10,0-1-24,-2 1-17,-2 2-4,1-2-120</inkml:trace>
  <inkml:trace contextRef="#ctx0" brushRef="#br1" timeOffset="429678.0082">23254 11901 148,'0'0'88,"0"0"-73,0 0 55,7-3-26,-2 2 0,1-1 33,-4-2-19,-2 2-1,0 0 15,0 0-16,2 0-22,-2 2-8,1 0-6,-1 0-1,0 0-2,0 0-2,0 0-2,0 0 12,0 0-2,0 0 9,0 0-3,0 0-3,0 0 5,0 0-5,0 0-1,0 0-9,-5 0-3,-1 0-11,-4 0-2,3 0 0,2 0 1,3 0-1,2 0-1,-2 0 1,2 0-1,0 0-1,0 0-1,0 0-7,0 0-7,0 0 2,4 2 10,8 0 2,4 2-7,1 0-1,-1-2 1,0-2 7,-7 0-2,0 0 4,-3 0 1,-5 0-1,-1 0 1,0 0 1,0 0 0,0 0 8,0 0-5,0 0 5,0 0 2,0 1 3,0-1-1,0 3 5,0 0-5,-9 0-7,-9 3-6,-3 4 0,-1 0 0,3 1 0,4 2 0,5 1-2,2 0 1,3 2-1,0 2 1,3 2-2,2 2-2,0 6 1,0 5 4,0 0 0,4 6-2,-1 2 2,1-3 1,-4 3-1,0-1 0,0 1 0,0 0 1,0 2 0,-4 0 0,-3-3-1,7-3 0,0-7-1,7-5 0,23-6-1,10-3 2,14-5-3,11-2 2,3-6-13,-4-3-211,-5 0-624</inkml:trace>
  <inkml:trace contextRef="#ctx0" brushRef="#br1" timeOffset="430748.8208">21459 12784 229,'2'0'346,"0"-3"-322,-2 3-22,0 0 52,0 0 30,0 0-47,0 0-19,0 0 0,0 0 20,0 0 22,0 0-19,0 0-18,-12 0-10,-3 0-7,-5 0-2,-1 0 4,4 0 6,-2 0-8,2 3-3,5 4 1,5-1-4,1 4 0,6 2-4,0 6-2,0 7 5,0 4 1,8 12 0,5 3 0,0 6 4,-3 6 0,-6 7 6,-4 2 5,0 0 10,0-3 8,-4-7-14,-3-10-8,4-9-9,3-8 4,0-6-3,3 1-2,17-8 1,10-3 0,13-7 1,6-5-2,9 0-1,3-3-32,-5-13-78,-2-6-39,-12 0-56,-10 0-322</inkml:trace>
  <inkml:trace contextRef="#ctx0" brushRef="#br1" timeOffset="431153.4418">21787 13168 601,'-9'-9'123,"2"4"-61,3 5 38,1 0 22,-2 0-52,3 0-18,-3 0-43,1 2-5,1 13-2,3-4 1,0 3-3,0-2 0,0-2 2,14-3-1,5-3 0,2-4 1,5 0-2,-1 0 7,-3-15-6,-4-5 1,-2-2 0,-8-3 0,-8-4 4,0 0 3,-4-5-5,-16 5-2,-5 3-2,-3 6-16,3 11-11,5 4-41,8 5-19,7 0-65,5 0-108,0 0-240</inkml:trace>
  <inkml:trace contextRef="#ctx0" brushRef="#br1" timeOffset="431503.4684">21993 12905 637,'-8'-5'148,"6"2"-121,2 2 17,0-2 15,0 1-36,19 1-20,10-1 12,4 0-12,-1 2 1,-9 0 1,-7 0-5,-6 0-1,-8 0 1,2 14 0,-2 11 6,-2 9 23,0 4 6,0 5-1,0-1-4,0 4-5,0 2-7,3 1-7,2-2 2,-2-7-7,-3-6-3,0-8 9,-2-6 11,-17-1 16,-7-5-18,1-4-14,1-4-4,7-4-3,3-2-31,10-4-140,4-26-287</inkml:trace>
  <inkml:trace contextRef="#ctx0" brushRef="#br1" timeOffset="431811.6842">22427 13164 924,'3'-8'49,"7"2"-49,3 3-4,2 3 2,-5 0-100,-6 0-315</inkml:trace>
  <inkml:trace contextRef="#ctx0" brushRef="#br1" timeOffset="431837.6676">22538 13254 727,'46'-10'41,"13"6"-34,6 4-5,-5 0-2,-19 0-211</inkml:trace>
  <inkml:trace contextRef="#ctx0" brushRef="#br1" timeOffset="432698.9235">21023 14096 305,'0'0'173,"0"0"-95,0 0 4,0 0-5,0-7-31,0-3 13,-3 2 3,-8-2 2,-2-1-15,-3 6 9,-6 3 6,-6 2-51,-4 0-8,-2 4 4,1 18 1,1 5-2,5 2 2,8 5 2,6-6-8,13 2-1,0-8-3,14-3 1,15-2-1,11-11-1,3-6 1,4 0 5,1-14-3,-4-10 2,-8-2-4,-4-6 3,-10-4 0,-6 6 0,-11 0 10,-2 12 7,-3 9 26,0 8 0,0 1-23,0 0-19,0 0-4,0 18-4,-3 8 4,3 3 0,0 2-1,6-5 0,18 0-19,10-10-81,2-4-62,-1-8-116,-6-4-406</inkml:trace>
  <inkml:trace contextRef="#ctx0" brushRef="#br1" timeOffset="433141.0788">21640 13854 187,'0'-3'415,"-14"-2"-367,-3 1 54,1-1 43,1 5-71,-1-5-18,7 5 11,2 0-19,2 0-21,2 0-19,-3 0-3,-5 0-4,-1 12-1,-5 4 2,1 2-2,-3 2 1,5-2-1,2 0 0,4 1 2,8 0-2,0 3 0,0 5 0,0-1 0,11 3 0,-1 8 1,-1-1-1,-6 2 1,-3 1 0,0 0 0,0-3 5,0-4 1,0-6-5,0-3 1,5-10-3,11 0 0,8-8-3,7 0-87,-1-5-90,1 0-82,-5-9-142</inkml:trace>
  <inkml:trace contextRef="#ctx0" brushRef="#br1" timeOffset="433517.6873">21806 14141 696,'6'-21'164,"-1"4"-73,-2 5 48,-3 4-19,0 5-15,0 3-50,0 0-28,0 0-19,0 0-8,0 21-2,0 0 2,-5 6 0,2-5 3,1-8-3,2-6 0,0-1 0,0-7 0,0 0 0,0 0 2,0 0 3,0-15-3,0-9 8,0-4-10,0 2 1,2 2-1,1 10 1,-3 6 2,0 8-1,0 0-1,0 0-1,0 3-12,0 26 5,4 9 7,-1 4 4,2-3-1,0-2-3,0-5-6,0-6-80,0-10-95,-2-10-154</inkml:trace>
  <inkml:trace contextRef="#ctx0" brushRef="#br1" timeOffset="433962.6257">22081 13854 1041,'0'-6'72,"0"4"-71,6 2 4,13 0 2,10 0-4,11 0 7,1 0-2,-3 5-5,-6 2-2,-12-1 0,-10 1 3,-10 2-4,0 15 5,0 6 15,-15 15 30,-1 2-15,4 2-16,6 1-1,6-2-7,0 2-6,1-3 1,17-1-4,4-3 3,-4-7-4,-3-4-1,-9-4 1,-6-5 2,0-4 0,-17 0 4,-12-6-6,-5-2-1,-3-10-45,3-1-107,11-12-238</inkml:trace>
  <inkml:trace contextRef="#ctx0" brushRef="#br1" timeOffset="434273.249">22746 14193 1175,'-20'-4'82,"10"0"-80,10 2-2,5-1-4,27 2-17,11-5-147,2-1-264</inkml:trace>
  <inkml:trace contextRef="#ctx0" brushRef="#br1" timeOffset="434302.8618">22717 14251 559,'0'0'646,"16"0"-630,37-2-12,24-6-4,11 2 0,6-6-195</inkml:trace>
  <inkml:trace contextRef="#ctx0" brushRef="#br1" timeOffset="435729.2527">23405 13225 559,'-6'-4'68,"6"4"-49,0 0 67,0-3-32,0 2-24,0-4-22,0 1 2,0-4-2,0-3 2,0-2 11,0 1 14,0 2 16,-8 4 10,-12 5-35,-10 1-19,-10 0-7,-7 1 17,-1 15 11,4 4-9,11 3-8,9-1-6,11-2-2,6-3-3,7 1-2,0 0-2,19-4 0,17-4 1,11-10 3,6 0 6,-1-1-1,-11-15-3,-13-2 2,-15-2-4,-8 2 5,-5-3 12,0 6 23,0 3-7,-8 3-14,-2 7-12,0 2 3,0 0-10,-1 14-7,2 15 6,4 2 0,5 6-4,0-1 2,0-2-7,19-5-112,9-10-89,8-12-112</inkml:trace>
  <inkml:trace contextRef="#ctx0" brushRef="#br1" timeOffset="436313.3783">23774 13036 784,'-3'-14'146,"3"4"-128,0 4 2,0 2-7,3-1-10,4 5-3,-3 0-1,-2 0-3,-1 0 3,-1 0 1,0 0 0,0 0 6,0 0 1,0 0-3,0 0 3,0 0-6,0 0-1,0 0-7,4 0-7,1 0 1,2 0 8,-4 0-11,-1 0-22,-2 3 18,0-3 20,0 0 12,0 0 25,-11 0 18,-3 0 7,-3 0 12,-1 0-21,-4 0-21,-3-3-6,-2 3-15,4 0-11,3 0 3,6 0 2,8 0-4,4 0-1,2 0-8,0 5-2,0 2 9,0 6 0,0 1-4,0 2 4,0 7 2,0 3 1,0 6-2,-4 7 1,0 3 0,4 5 1,0 1-2,0 0 3,0-6-2,8-4 0,7-8-1,5-8 0,0-3 0,5-10-3,1-6-44,0-3-119,-1 0-82</inkml:trace>
  <inkml:trace contextRef="#ctx0" brushRef="#br1" timeOffset="436704.1098">23974 13179 927,'-7'-8'111,"6"5"-47,-1 1 19,2 2-37,0 0-21,0 0-7,0 0-15,0 6-3,0 8 1,5 0-1,0-2 0,-5-2 2,0-3 2,0-6-2,0 1 1,0-2 3,0 0-2,0 0 6,0 0 16,0 0 11,0-2-11,0-6-20,0 0-5,0 4 4,0 2-3,0 2-1,0 0 1,0 0-2,0 0-2,0 9-7,0 14 5,0 9 4,0 5 0,0-3 0,1 0-61,5-10-123,-2-12-260</inkml:trace>
  <inkml:trace contextRef="#ctx0" brushRef="#br1" timeOffset="437055.4225">24109 12980 916,'-1'-14'90,"1"7"-46,0 7 35,0-1-58,19 1-18,12 0 16,4 0-10,0 0 0,-5 13-9,-7 1 2,-9 1-2,-6 2 1,-5 2 5,0 7 5,-3 4 10,0 4 5,0 6 1,1 2-1,2 4-10,3 7-6,-2 3 5,5-1-9,-2-4-6,-3-5 1,-4-6 0,0-6 3,-11-1-4,-26-8-14,-18-4-105,-18-12-250</inkml:trace>
  <inkml:trace contextRef="#ctx0" brushRef="#br1" timeOffset="438293.2559">23486 12266 548,'0'-10'38,"0"1"-30,0 2 29,0-1-15,6 2-8,-3 2 25,-3 0 0,0 0 5,0-1 17,0 2 18,0-2-27,-2 2-8,-6 1-14,-6 2 15,-3 0-29,-1 2-10,-2 18-1,5 4 3,2 6-1,8 3-6,5 4 0,0-3-1,9 0 0,20-3-2,6-10 0,8-8 2,1-13 2,0 0 2,-6-15-1,-5-16-1,-10-10 3,-12-1 1,-11-2 3,0 4 1,-24 6-2,-4 7-5,-4 13-3,1 14-20,-4 0-209</inkml:trace>
  <inkml:trace contextRef="#ctx0" brushRef="#br1" timeOffset="439389.9554">23396 13930 64,'-5'-12'779,"0"6"-692,5 3-5,0 3-10,0 0-51,0 20-13,0 19-7,0 15 36,0 11-24,0 2-13,0-2 5,0 0-3,0-4-2,-3-6-67,1-14-118,-1-11-144</inkml:trace>
  <inkml:trace contextRef="#ctx0" brushRef="#br1" timeOffset="439734.7454">23277 14281 601,'0'-30'54,"4"10"-10,7 6 45,5 6-34,6 4-37,7 4-16,8 0-2,7 4 0,2 10-44,1 2-145,-3-4-281</inkml:trace>
  <inkml:trace contextRef="#ctx0" brushRef="#br1" timeOffset="440058.5758">23615 14333 408,'-9'0'138,"8"0"-97,1 0 13,0 0-9,0 0-19,18 0 1,7 0-4,8 0-12,-1-4-9,-6-9 0,-9-6 4,-7-3-2,-10 0 4,0 4 21,-11 0 66,-15 6-50,-3 7-15,0 5 1,3 0 1,6 19-22,7 11-9,6 5-1,7 2-2,1 4-2,28-2 1,11-3 3,8-7-1,3-12 1,-3-6-46,-3-11-85,-3 0-75,-6-11-135</inkml:trace>
  <inkml:trace contextRef="#ctx0" brushRef="#br1" timeOffset="440509.1049">23988 14316 492,'-3'-23'135,"-3"11"-31,2 6 61,3 1-49,1 5-56,0 0-49,0 0-11,0 9-16,0 16 15,8 8 1,1-1 4,-2 4-2,-4-5 4,-3-3 0,0-9-3,0-2 4,0-5-3,-2-8 2,2-3-1,0-1-2,0 0 1,0 0 1,0 0 4,0-15-9,0-7-10,4-3 6,1 6 4,1-2-2,-2 7 2,-1 8 1,-1 6-1,-1 0 0,6 0-14,5 0-1,5 0 15,4 2 0,3 5 2,-3-3-2,-4-3 0,-2-1 0,-6 0 5,-5 0-3,-3 0 4,1 0 4,-2 0-1,0 0-7,0 0 6,0 0-7,0 0-1,0 0-3,4 0-4,3 0 2,4 0 2,5-5-1,4-8 8,-4 4-5,1 1 4,-8 3-6,-2 3 6,-1 2-6,-1 0-2,3 0 5,1 7-4,-3 10-18,1 5-37,-5 2-82,4-2-77,0-5-294</inkml:trace>
  <inkml:trace contextRef="#ctx0" brushRef="#br1" timeOffset="440799.7308">24609 14337 787,'5'-21'130,"-1"6"-15,-4 11 62,0 4-64,0 0-66,0 10-47,-2 30 0,-6 21 0,-1 14 5,6 6-2,3 5-3,0 1 3,0-3-2,12-4 0,-1-14-2,-1-22-3,-3-18-14,-6-14-88,5-12-42,-6-2-36,0-37-142</inkml:trace>
  <inkml:trace contextRef="#ctx0" brushRef="#br1" timeOffset="441078.9602">24603 14307 655,'0'-10'93,"0"0"-7,13 4 20,15 4-31,19-2-9,10 4-8,7 0-25,-5 6-15,-7 12-12,-17-1-5,-16 4-1,-17 6-4,-9 0 4,-52 7-4,-36 3-18,-34-5-234,-17-6-439</inkml:trace>
  <inkml:trace contextRef="#ctx0" brushRef="#br1" timeOffset="443244.0512">21775 13126 340,'0'-2'62,"0"2"-36,0 0 7,0 0 11,0 0-14,0 0-9,0 0 5,0-2 1,0 1 2,0-4-7,0-3-2,0 1-6,0-5-14,5 1-2,2 1 0,-1 0 4,-2 2-2,-4 1 3,0 4 1,0 3 7,0-2 3,0 0-4,0 2 4,0 0-5,0 0-1,0-2 4,0 2-6,0 0 8,0 0 0,0 0 2,-5 0-7,-7 0-9,-3 6-6,-5 18 5,5 8-4,1 8-28,7 6-238</inkml:trace>
  <inkml:trace contextRef="#ctx0" brushRef="#br1" timeOffset="469072.6925">20010 11239 453,'0'-1'220,"0"-2"-161,4 1 19,-2 0 13,1 0-15,-2-1-25,1 0-4,0 1-9,-2 2-12,0 0-1,0 0 7,0 0-9,0 0 3,0 0-7,0 0-8,0 0 15,0 0-4,0 0-5,0 0-13,-2 0-4,-1 0-7,1 2 2,-6 13-2,-5 4 4,-1 5 3,4 0 5,6-6-5,4-4-9,0 4 5,0 3 3,6-1 2,-6 6-1,0 2 2,-9 0-2,-15 4 6,0-6-5,0-7 3,6-6-4,8-6 1,5-6 0,3-1-1,2 0 0,0 0-4,0 0-27,17-7 17,8-7 14,9-1 0,3 4 1,-4 2-1,-8 7 1,-7 2-1,-10 0-7,-8 16 2,0 14-9,-4 14 14,-14 7 0,2-5 1,5 0 0,7-4-2,4-1-42,5 0-151,17-3-80,0-8-355</inkml:trace>
  <inkml:trace contextRef="#ctx0" brushRef="#br1" timeOffset="470100.9569">20325 14584 859,'-3'0'80,"3"0"-57,0 0 9,0-9 28,10 4-5,1-1-29,3 3-17,-1 0-8,-3 3 0,-4 0 2,0 0-2,-5 8 3,1 13 4,-2 12 13,0 5-10,0 4-2,0 0-3,0-4-1,0-2-3,0-1-1,0-14 1,11-1 0,6-8 2,7-12 0,0 0-1,4-3 4,-4-15-1,-3 0-3,-7-4 2,-7 8 0,-7 1-2,0 8 35,0 5 26,-11 0-33,-10 8-23,1 24-7,0 8-2,7 10-1,10 4-1,3 8-3,0 0-10,1 1-274</inkml:trace>
  <inkml:trace contextRef="#ctx0" brushRef="#br1" timeOffset="482274.0361">12022 13321 532,'54'0'0,"18"22"-206,9 2-46</inkml:trace>
  <inkml:trace contextRef="#ctx0" brushRef="#br1" timeOffset="483065.878">12740 12759 549,'0'-33'126,"-7"7"-25,-15-6-24,-10 5 41,-8 3-17,-9 8-41,-12 11-15,-4 5-11,-12 21-10,-10 30-7,-3 24-10,0 14 12,13 6-15,18 10 6,24 5-6,23 2-2,12 3-2,24-8 0,26-14 2,18-8 2,19-18-1,13-16 3,11-21-1,15-22-1,2-8 9,-3-28-5,-12-21-7,-24-14 3,-21-11 1,-22-17 5,-18-13-3,-18-21-1,-10-6-2,-7-8-1,-29 5-3,-14 15-1,-14 17-2,-10 30-10,-15 30-1,-8 30-40,-3 12-33,4 36-115,10 13-128</inkml:trace>
  <inkml:trace contextRef="#ctx0" brushRef="#br1" timeOffset="484227.891">10943 12839 589,'-20'-20'50,"-2"2"-25,-1 4 23,-2 2 29,-4 7-16,-2 5-10,-6 2-6,-5 35-13,-6 23-24,-5 22 8,-5 25-1,5 15 2,13 3 9,15-3-10,22-15-4,4-12-3,38-10 1,22-13 0,23-12 13,21-18 15,17-18-10,14-22-7,6-2-14,-4-31-2,-16-24 6,-20-14-7,-27-17-3,-28-16 8,-25-22 2,-22-21 14,-30 2-8,-42 6-14,-39 31-3,-30 36 1,-25 29-2,-23 32-29,-1 9-105,-4 20-212</inkml:trace>
  <inkml:trace contextRef="#ctx0" brushRef="#br1" timeOffset="487573.9713">10454 14676 618,'2'-17'407,"-2"8"-345,0 4-53,0 0 34,-4 1 51,-17 1-53,-11 3-32,-9 0-6,-10 12-3,2 7 3,5 8 1,11-6-4,13 7 0,14 2 0,6 7-7,11-3 3,20 0 4,9 0 1,1-10 0,-1-4 0,-11-4 0,-13-9 0,-10-1-1,-6-6 0,-8 0 6,-20 0 0,-13 0-6,-11 0 0,0 0 0,2 0-9,13 0-21,16 0-45,17 0-84,4 0-94,28 0-194</inkml:trace>
  <inkml:trace contextRef="#ctx0" brushRef="#br1" timeOffset="488039.1393">10450 14851 513,'0'-14'518,"0"6"-445,0 8-20,0 0 14,0 0-13,0 0-16,0 0-34,7 5-3,5 14-1,6-2 1,5 4 2,-1-3-2,1-4-1,1-8 1,-6-5 0,-4-1-1,-7 0 0,-4 0 2,-3 0 4,0-3 0,0-9-2,0 6-4,0 1 0,0 0 2,0 3-2,1 0 0,2 2-6,4 0 3,9 0 0,4 0 3,5 9 0,5 0 0,-1-6-1,-4-3 0,-1 0-2,-8 0 0,-7-12 3,-9-9 1,0-5 4,0-6-4,-10 2 0,-5 5 3,0 4-4,4 6-2,4 11 1,7 4 0,0 0-50,7 22-41,18 5-26,10 5-51,7-9-58,8-2-143</inkml:trace>
  <inkml:trace contextRef="#ctx0" brushRef="#br1" timeOffset="488796.2337">11200 14888 286,'34'0'98,"-13"0"79,-7-11 30,-9 3-26,-5-4-40,0 1-20,-1 2-52,-18 1-26,-7 4-30,-7 4 5,-1 0-10,2 0 3,5 18-3,8 8-8,10-4-1,7 5 1,2 5-1,0-11-1,17 1 1,6-7 1,5-10-2,5-5 2,0 0-2,-5-5 2,-1-12 2,-7-5-1,-4 3 3,-2-4-1,-6 9 6,-3 5-8,-3 2 7,-2 7 4,0 0-3,0 0-9,0 7-4,0 16 3,0 5 1,3 5 0,3-6-6,2-2-30,4-8-33,2-8-41,9-6-27,1-3 36,5-3 0,1-16 49,-2-3 49,-3-8 3,-3 4 49,-6 2 69,-2 6-12,-4 7-7,-7 10-20,-3 1-30,0 0-11,0 30-26,0 10 4,0 12 17,0 6-11,-1 2-8,-11 3-1,-2-11-5,3-2-4,1-13-3,3-11 1,4-17 1,1-6-3,2-3 6,0 0-6,0-17 9,0-15-9,0-10 1,0-8 2,5-4 0,9-5-6,0-4 3,5-2 0,4 2 0,0 12-7,3 17 4,-3 6-3,-3 16 6,-1 6 0,-1 6 0,-2 0-3,1 0 3,0 10-1,-4 0 1,-4 2 0,-5-2-1,-4 1-6,-3 8-30,-20 3-31,-9 2-99,-1-2-88,10-2-101</inkml:trace>
  <inkml:trace contextRef="#ctx0" brushRef="#br1" timeOffset="489278.8611">12635 14726 900,'3'-18'112,"-2"1"-29,1 10 24,-2 2 2,0 0-16,0 5-27,-18 0-51,-15 22-12,-8 16 2,-1 11-1,9 1 6,11 0 1,15-4-3,7-2-6,0-9-2,21-3 0,10-11 0,7-13 2,1-8 3,0 0 2,-7-3-7,-12-16 0,-12-11 0,-8 1 2,0-2-2,-27 3-3,-8 8-3,-7 3-21,2 12 9,8 5-13,14 0-33,16 12-51,2 5-91,30 3-105,13-6-377</inkml:trace>
  <inkml:trace contextRef="#ctx0" brushRef="#br1" timeOffset="489607.9771">12893 14895 870,'0'-23'146,"4"4"-34,-1 3-29,0 4 17,-1 3-24,-2 8-13,0 1-35,0 0-22,2 0-6,1 19-6,-1 12 6,1 1 2,3-2-1,1-7-1,0-6 0,0-8 0,-2-6-1,1-3 1,-1 0 0,-1-12 13,2-14-10,-6-4 0,0-2-3,0-1 1,-16 6 0,-1-2-1,-1 11 0,4 8 0,3 9-3,2 1-38,6 15-73,3 11-73,3 2-118,17-3-522</inkml:trace>
  <inkml:trace contextRef="#ctx0" brushRef="#br1" timeOffset="490034.7577">13510 14995 703,'18'0'366,"-5"0"-336,-2 0 20,-8 0 38,-3 0-11,-7 0-16,-18 0-40,-11-2-20,-8 2 0,4-2 0,9-1 0,9 3-1,12 0 1,10 0-1,0-3 0,0-7-5,22-6-7,7-4 7,10-6 3,-1-4-18,-4-10-22,-12-10 23,-12-4 1,-10 1 17,0 9-3,-19 9 4,-6 12 6,0 9 4,3 10 10,2 4 6,5 12-19,7 30 2,8 14-2,0 8-1,13 3 0,14-5 2,-1-8-6,-2-10-2,-6-12 0,-2-6-28,-2-11-91,3-12-167,4-3-493</inkml:trace>
  <inkml:trace contextRef="#ctx0" brushRef="#br1" timeOffset="490497.962">14107 14684 990,'0'-20'127,"-7"6"-58,-7 4 20,-6 3-35,-6 7-22,-6 0-14,3 0-11,7 9-4,10 13-2,12 8-1,0 6 0,17-4 1,14 4-1,8 0 1,1-1-1,-2-5-1,-7-2 1,-9-5 2,-8 0-2,-8-1 1,-6 0-1,0-5 0,-2 3 1,-21-3 2,-5-1 3,-9-2 0,-3-6-5,-2-4-1,4-4-20,3 0-85,5-6-101,10-18-107,10-5-319</inkml:trace>
  <inkml:trace contextRef="#ctx0" brushRef="#br1" timeOffset="490794.237">14245 14656 166,'34'-6'611,"7"-6"-517,2 7 2,4-2-29,-1 3-20,-2 4-10,-5 0-16,-3 0-13,-6 2-6,-11 7-2,-9 3 1,-10 2 12,0 7 15,0 7 19,-11 3 1,-4 5-6,-1 1-2,5 2-13,3-2-8,3 2-3,5-7 0,0-6-8,0-3-2,11-14-4,7-6 2,3-3 0,3 0 0,2-12 6,2-17-5,1-5-1,0-12-3,-2-7-1,-12-3 0,-11-2-23,-4 5-29,-35 10-13,-28 11-108,-28 6-219</inkml:trace>
  <inkml:trace contextRef="#ctx0" brushRef="#br1" timeOffset="491974.5136">4994 15770 708,'0'0'88,"0"0"-88,0 0 0,0 0 55,0 0 56,0 0-45,0 0-32,0 0-15,0 0 5,0 0 26,0 0-10,0-12-9,0-5 0,4-3-26,-1 2 10,-2 6 6,1 7 23,-2 5-4,0 0-7,0 0-28,0 0-5,0 9-14,0 23 3,0 11 11,0 16 1,-2 3 2,1 1-3,1-9-3,0-4-84,0-6-68,0-13-116,0-14-84</inkml:trace>
  <inkml:trace contextRef="#ctx0" brushRef="#br1" timeOffset="492351.8533">5214 15980 479,'9'-21'258,"1"7"-203,-1 1 12,-5-1 68,0 5-23,-4 6-31,0 3-17,0 0-16,0 0-12,0 0-22,0 0-9,0 0-5,0 12-5,-4 10 4,2 6-3,2-2 3,0-3 1,12-2-2,12-5 0,11-4 2,3-12 0,4 0 4,-4 0 0,-12-22-1,-6-6-1,-12-2 5,-6-6-1,-2 4 0,-2 5-1,-18 5-2,-6 8-2,-8 14-1,-3 0-5,-1 0 2,5 20-30,12 6-63,20 5-131,1-9-182</inkml:trace>
  <inkml:trace contextRef="#ctx0" brushRef="#br1" timeOffset="492866.147">5799 16311 632,'0'-4'199,"0"-1"-122,0 5 6,0 0 32,0 0-27,0 0-43,0 0-31,0 0-14,-1 0 0,-1 5-8,-6 20 5,-5 4 0,-4 7-1,-3-10-167,-2-4-181</inkml:trace>
  <inkml:trace contextRef="#ctx0" brushRef="#br1" timeOffset="493514.8523">6174 15973 960,'-2'-5'46,"2"0"-24,0-4 32,14 0-27,15 0-16,5 5-2,5-1-4,-9 5-5,-5 0 0,-12 0-2,-13 5-7,0 13-2,-7 12 11,-19 3 7,-4 6-5,-3-7-2,5-4 6,11-2-6,6 1 0,11-10-6,0 1 6,16-10-9,23-4 9,15-4-3,10 0 3,9-12-4,-3-6-34,-5-8-27,-8 3 12,-10-8 45,-12 7 8,-12 0 2,-11 4 2,-10 8 15,-2-2 25,0 6 45,-10 3-39,-9 5-26,-2 0-17,-1 13-5,2 8 1,5 4 1,8 1-2,7 0-1,0-4 2,12-5-1,16-2 4,2-7-1,2-8 2,-1 0 3,-7 0-2,-8-12-5,-5-8 7,-4 0 1,-4-2 9,-3-2-18,0 6 0,0 0-2,-11 10-2,-4 4-7,-4 4-15,-2 0-47,3 14-143,7 6-147</inkml:trace>
  <inkml:trace contextRef="#ctx0" brushRef="#br1" timeOffset="493837.1625">7212 16325 922,'0'0'246,"0"0"-214,0 0 1,0 0 37,0 0-6,0 0-44,0 4-20,0 6-9,0 7 5,0 10 1,0-1-137,-5-4-288</inkml:trace>
  <inkml:trace contextRef="#ctx0" brushRef="#br1" timeOffset="494339.1734">7713 15986 734,'-3'-15'94,"1"7"-28,2 8 53,0 0-31,0 0-49,0 0-29,20 0-10,7 0 0,3 0 2,-1 5-2,-7 7 0,-2 2 0,-9 0-1,-5 4-1,-6-4-2,0 2-3,-16 3-1,-9-2-38,-1-3 6,2 0 30,8-6 5,5-3 5,11 0 0,0 2-5,6-2-3,16-1 7,9 2 1,4 2 2,-1-4-2,-3 3 0,-5 0 1,-6 1 0,-3 2 1,-7 4 6,-4-2-2,-3 2 5,-3 4-2,0 4 7,-21 1-1,-7-1-7,-4-5-7,2-2-1,7-6-74,10-9-168,11 0-165</inkml:trace>
  <inkml:trace contextRef="#ctx0" brushRef="#br1" timeOffset="494685.1269">8191 16075 974,'0'-5'107,"0"5"-50,0 0-20,0 0 1,0 5-16,0 22-14,0 4 15,0 1-8,9-1-2,13-1 0,7-4 0,7-8-1,2-7 0,-1-11-6,-3 0-3,-6-15 5,-6-7-3,-9 1 0,-10-11 5,-3 6-6,-5-6 0,-25 5-4,-10 5-2,-8 4-8,-3 14-6,9 4-47,18 0-47,16 13-105,8 6-99</inkml:trace>
  <inkml:trace contextRef="#ctx0" brushRef="#br1" timeOffset="494983.4595">8603 16343 861,'4'10'142,"4"2"-113,1 1 142,-2 1-79,-3-2-51,0-1-24,1 5-12,-5 2-3,0 6 1,0 2-3,-16-8-119,0-8-299</inkml:trace>
  <inkml:trace contextRef="#ctx0" brushRef="#br1" timeOffset="495409.5094">9135 16075 651,'0'-9'129,"-1"-3"11,-5 6 5,5-4-37,-1 6-14,2 4-14,0 0-38,0 0-12,0 0-17,0 0-13,0 0-2,0 18-4,7 5 6,9 0 1,5 3 0,2-5 0,6-1 2,2-8-3,1-7 0,-5-5-1,-1 0 1,-11-8 0,0-14 0,-2-2 3,-6-10 1,2 2-3,-2-1 4,-3 7-5,1 3 3,-3 11 8,-2 7-4,0 5 35,0 0-32,0 5-10,0 22-6,0 18 5,0 9 1,0 2 1,0-2 0,0 4-1,0-8 0,0-1-11,0-13-64,9-6-74,4-16-151,3-10-296</inkml:trace>
  <inkml:trace contextRef="#ctx0" brushRef="#br1" timeOffset="495752.2755">9645 16145 784,'8'-29'156,"-2"15"10,-3 4-43,-3 5-36,0 5-21,0 0-25,0 0-32,0 15-7,3 11-2,5 6 6,1-1-6,4-4 0,2-1 2,0-4-2,3-12 3,0-2-3,1-8 5,0 0-1,-2-14 13,-2-12 9,-1-4-15,-2-2-3,-7 0-5,-5 2-1,0-3-2,-6 12-1,-16 7-1,-3 6-3,-7 8-25,2 0-39,3 8-63,12 20-85,13 2-92,2 2-365</inkml:trace>
  <inkml:trace contextRef="#ctx0" brushRef="#br1" timeOffset="496067.9345">10001 16397 845,'24'7'145,"7"8"31,-4-7-27,-3 1-92,-10 4-43,-11 5-3,-3 2-9,-6 10 6,-22 0-8,-11-2-202</inkml:trace>
  <inkml:trace contextRef="#ctx0" brushRef="#br1" timeOffset="496717.1654">10952 16066 534,'-5'-18'146,"-7"-1"-63,-2 3-3,0 6 13,-3 1-16,0 5-9,-3 4-23,-1 0-25,-4 0-4,-2 0-3,-1 13 4,2 6-1,6-3 7,7 4-11,3 2-8,10 4 0,0 1-1,0-4-2,23 3 2,6 0-1,5 3 0,4 0 2,-5 0-4,-7-4 0,-9-2 0,-10-10 0,-7 1 0,0 3 0,-21 0 0,-13-2 5,-11-5-5,-6-3-6,1-7-40,-1 0-43,9-9-94,7-21-41,9-6-154</inkml:trace>
  <inkml:trace contextRef="#ctx0" brushRef="#br1" timeOffset="497104.7151">10800 16012 440,'53'-4'79,"4"4"-51,-4 0 32,-10 0 19,-7 0-19,-19 0 0,-6 0 11,-9 0-18,-2 0-12,0 0 20,0 0-5,0 0-15,0 9-14,-6 8-10,-3 5 9,-2 6-9,3-2-3,4 6-2,2 5-6,2-4 3,0-1-6,13-4 1,8-5-1,5-7-1,3-11 1,1-5 4,-1 0-2,4-28 0,-8-8 1,1-5-2,-9-2 0,-11 3-1,-6-1 0,0 6 0,-26 9-3,-11 8-1,-8 13-6,-5 5-6,1 5-31,13 23-61,16 6-117,20 2-153</inkml:trace>
  <inkml:trace contextRef="#ctx0" brushRef="#br1" timeOffset="497438.8074">11589 16508 1120,'1'0'105,"1"5"-104,-1-5 11,-1 4 22,0 4-20,2 7-14,0 2 5,-2 9-5,0 3-6,0-8-192,-7-9-323</inkml:trace>
  <inkml:trace contextRef="#ctx0" brushRef="#br1" timeOffset="497947.9789">12242 15994 987,'0'-14'78,"-8"7"10,-2 5 3,-2 2-12,-3 0-43,-8 9-25,1 23-6,-3 4 2,3 14 7,3 6 3,8 8 2,5 2-3,5-4-7,1-7-5,5-7-4,19-12 1,3-8-1,8-16 0,-2-8 5,-4-4-5,-2-9 7,-3-22-3,-7-8 0,-4-2 0,-5-7 1,-8 7-3,0 9-2,0 6-2,-17 13 0,-1 1 0,-2 12-9,0 0-27,3 0-34,7 3-72,7 9-109,3 2-167</inkml:trace>
  <inkml:trace contextRef="#ctx0" brushRef="#br1" timeOffset="498305.6243">12492 16214 797,'19'-28'153,"-4"7"-69,-4 6 26,-3 1-11,-6 6-37,-2 8 0,0 0-32,0 0-5,-15 0-20,-4 22-3,-3 10 0,5 4-1,7 0-1,10 0 0,0-1 0,5-4 0,17-9 0,3-3 2,6-15 0,-1-4-1,-1 0 0,-1-14 8,-3-17 7,-3-5-7,-3-8-2,-5 0-6,-7 3-2,-7 2 1,0 11-6,-21 10-7,-13 8-16,-6 10-28,2 0-62,0 16-58,17 10-118,14 4-246</inkml:trace>
  <inkml:trace contextRef="#ctx0" brushRef="#br1" timeOffset="498335.6063">13047 16619 971,'0'5'210,"0"4"-200,0 5-4,0 9 37,0-2-16,-13 9-19,-6 2-4,0-1-4,-3-4-109,0-8-955</inkml:trace>
  <inkml:trace contextRef="#ctx0" brushRef="#br1" timeOffset="499886.7988">13500 16142 360,'-4'-9'175,"1"4"-87,3-3-10,0 0-22,0 2 12,0-2-3,0 2-16,0 1-18,0 5 20,0 0 24,0 0-8,0 0-17,0-7-7,7 2-20,8 0-12,8-3-5,8 8-2,5 0-2,3 0 0,-3 0-2,-6 0-1,-9 13 1,-11-1-3,-9 7 2,-1-1-3,-20 3 0,-16 6 4,-9-8 0,-3 2-1,7-3 0,12-8 1,9-1 0,17-6 0,3 3-4,10-2-8,24 4 12,12-2 1,8 6 2,1-5-1,-5 0 2,-12 7-3,-11-1 0,-14-3-1,-11-1-3,-2 8 0,-10 1 3,-16 0 3,-7 4-1,-10 0-2,0-8 0,1 0-2,3-6-29,10-4-50,6 0-52,10-4-47,9 0-47,4 0-273</inkml:trace>
  <inkml:trace contextRef="#ctx0" brushRef="#br1" timeOffset="500278.5135">14105 16168 883,'0'-8'70,"-3"2"-52,1 6 53,2 0 36,-2 0-52,0 0-44,-1 2-11,0 21 1,-2 6-3,3 7 2,2 4 0,0-8 3,5 5 1,10-7-3,5-12 3,2-4-1,6-14 2,2 0 2,2-6-2,-2-25 2,-1-4-2,-9-6 4,-8-3 7,-12 4-7,0 4-2,-17 8-2,-13 10-3,-10 10-1,-9 8-1,-3 0-12,4 17-76,13 12-160,18 1-308</inkml:trace>
  <inkml:trace contextRef="#ctx0" brushRef="#br1" timeOffset="500630.5441">14557 16540 1170,'5'0'113,"1"0"-103,2 0-10,2 3 13,1 3-4,-1 6-3,1 2-5,-5 4-2,-3 4-2,-3 4-47,-6-8-181,-12-4-391</inkml:trace>
  <inkml:trace contextRef="#ctx0" brushRef="#br1" timeOffset="501118.1217">14965 16048 686,'-3'-4'37,"2"0"-10,1 4 17,0 0-8,1 0 6,21 0 50,8 0 1,4 0-16,4 0-21,-1 0-12,-2 0-19,0-6-9,-8-6-10,-7 2 5,-9 6 1,-6 4 15,-5 0 12,0 0 5,0 0-19,0 0-19,0 8-6,-5 28-3,-5 8 3,-1 14 3,5 0-2,2 6-1,1-1 0,-1-10 0,1-4-16,-3-9-72,2-8-59,-5-18-115,-1-6-222</inkml:trace>
  <inkml:trace contextRef="#ctx0" brushRef="#br1" timeOffset="501523.0452">14967 16214 789,'0'-2'128,"6"2"-84,27 0-43,17 11 43,17 6 25,10 1-46,12 0-20,-2-10 1,-8-8-4,-16 0-4,-18-3 2,-14-20 2,-17 0 2,-6-8 18,-8 4 79,0 0-32,0 1-4,0 8-20,-4 4 5,-1 9-30,0 5 2,2 0-5,-3 15-15,-3 25-6,0 14 6,7 12 0,2-3-3,1-5-2,21-14 6,3-12-1,9-18 0,4-14 2,-7 0 2,-4-28 4,-12-8-3,-11-12-3,-4-2-2,-28 1-25,-21 17-55,-17 6-81,-17 13-112,-16 8-453</inkml:trace>
  <inkml:trace contextRef="#ctx0" brushRef="#br1" timeOffset="503914.6376">12633 15836 670,'0'-32'60,"0"-2"-5,-7-1 17,-13 3 40,-12 2-38,-13 8 3,-15 16-35,-16 6-1,-15 32-2,-18 32-10,-9 20 9,1 11-13,17 7 2,25 9-4,30 0-8,38-2-9,14-3-3,52-8 2,33-22-1,27-10 5,21-21-4,9-22-2,6-14 2,-4-9-2,-18-18 6,-19-31-6,-27-19-1,-28-12 1,-24-19 0,-17-15 0,-18-8-3,0-8-3,-34 12-26,-21 15-28,-22 25 11,-22 30-23,-17 18-79,0 20-121,8 6-217</inkml:trace>
  <inkml:trace contextRef="#ctx0" brushRef="#br1" timeOffset="504664.6576">13754 15749 454,'0'-32'363,"0"2"-287,-16 12-32,-13 3 15,-13 8-5,-16 7-17,-14 18 6,-12 29 5,-4 25-10,6 19 16,10 15-10,19 15-7,24 7-17,28-2-6,12-1-6,45-13-1,27-23 2,21-18 0,16-20 2,9-21-4,8-22-2,5-8-2,-5-26 1,-18-18 4,-18-19-8,-33-13 1,-20-22 1,-28-18 3,-20-15-2,-14-1-3,-43 10-5,-30 15-27,-30 19-37,-25 19-55,-18 20-182,-11 15-596</inkml:trace>
  <inkml:trace contextRef="#ctx0" brushRef="#br1" timeOffset="516143.7365">4956 17277 847,'-3'0'96,"1"0"-46,2 0-50,0 0 1,0 0 20,0 0-3,11 0-12,4-10-3,-1 6-1,-1-6-1,1 1-1,-3 0 8,-1-3-4,0-2-2,-2 0 12,-2-2 3,-2 6 13,-4 6 24,0 4-2,0 0-17,0 0-16,0 0-15,0 0-4,0 26-14,0 10 14,0 12 5,0 6-3,0 0-2,4 0 0,0 4-85,-4-5-143,0-7-184</inkml:trace>
  <inkml:trace contextRef="#ctx0" brushRef="#br1" timeOffset="516514.6406">5395 17333 794,'0'-17'105,"0"3"-59,0 11-9,0-1 86,0 4-8,0 0-58,0 0-38,0 0-16,-4 12-3,0 14-1,0 3-1,4 0 0,0 0-4,22-8 1,8 2-6,7-9 11,5-11-1,0-3 5,-4 0-4,-9-8 2,-10-16 0,-10-2 6,-9-6 1,0-4 1,-13-3-9,-14 13 3,-10-1-1,-1 13-5,0 14 2,0 0-7,12 14-6,9 18-52,15 9-136,2-3-80,26 1-225</inkml:trace>
  <inkml:trace contextRef="#ctx0" brushRef="#br1" timeOffset="516860.2351">5924 17572 1033,'-4'0'119,"-6"0"-104,-3 3 2,0 6 32,-3 5-39,0 4-9,3 8-1,3 2-15,3 2-126,0-12-241</inkml:trace>
  <inkml:trace contextRef="#ctx0" brushRef="#br1" timeOffset="517431.9798">6318 17316 896,'-7'-14'136,"7"7"-81,0 2 8,0 0-36,15 1-17,7 0-10,5 4 1,-3 0-1,-1 0 0,-10 13-1,-6 8 0,-7 1 1,0 7 2,-9 0 0,-10 3 3,-4 0-2,7-6-3,2 1 2,11-6-2,3-2-1,3-6 0,24-2-3,13-8 2,14-3 2,9 0 0,7-14 0,2-7-3,-10-2-1,-10 0-1,-12 0 2,-15 1 1,-11 6 4,-10 6 3,-4 2 1,0 2 16,0 6 4,-11 0 4,-4 0-18,-5 4-10,2 15-2,7 3-2,10-5 1,1 2-11,0-6 10,20 1-3,10-9 3,8-5 2,5 0-4,1-9 8,-9-10-3,-10-2 0,-13 2 4,-11-2 5,-1 8 5,-7 2 2,-19 8-8,-9 3-9,-5 3-2,5 15-13,13 10-12,17-2-68,5 1-139,32-6-141</inkml:trace>
  <inkml:trace contextRef="#ctx0" brushRef="#br1" timeOffset="517772.8472">7269 17633 673,'4'0'140,"-4"5"-22,0-5 31,0 0-39,0 7-58,0 4-28,-3 7-10,-5 8-9,-1 6-2,0-2-3,-1 6-1,0-14-83,0-3-379</inkml:trace>
  <inkml:trace contextRef="#ctx0" brushRef="#br1" timeOffset="518172.7846">7554 17401 1169,'-2'-14'94,"2"1"-82,22-4-4,10 8 3,7 0-9,1 9-2,-2 0 0,-8 0 2,-10 0-4,-11 4 2,-8 8 0,-1 2-3,0 4 3,-13 4 3,-4-4-3,1 0 5,2 1-5,9-2-1,5-3-1,0 4-2,5-2 2,17-1 1,8-1-2,7-2 3,3-2-1,0 4 1,-7-6-1,-8 2-2,-9 2 3,-13-8 0,-3 1 3,0 7 0,-27 8 3,-14 1-3,-17 1-3,-2-7-30,4-6-47,14-5-118,20-4-137</inkml:trace>
  <inkml:trace contextRef="#ctx0" brushRef="#br1" timeOffset="518494.0553">8214 17473 980,'0'-6'107,"0"3"-31,-4 3 14,-6 0-37,-7 0-25,-3 3-21,1 16-1,4 3-3,7-1 0,8 4-3,0 1-5,11-8 1,16 0-1,8-10 5,6-4 0,-3-4 1,-3 0 6,-7-12-6,-8-6 2,-6-5 3,-9-4 2,-5 1-5,0-1 0,-5 3 0,-15 7-3,-9 8-3,-5 9-10,-4 0-30,0 14-28,7 17-77,15 1-40,16-6-81,14-2-279</inkml:trace>
  <inkml:trace contextRef="#ctx0" brushRef="#br1" timeOffset="518824.8041">8657 17711 334,'0'0'752,"0"0"-657,0 0-46,0 3 20,-1-3 0,-1 4-33,0 4-26,2 10-10,-3 4-2,-1 7 2,2-4-11,-4 3-93,1 2-174,1-16-389</inkml:trace>
  <inkml:trace contextRef="#ctx0" brushRef="#br1" timeOffset="519207.8205">9017 17490 982,'-8'-17'137,"6"11"-85,2 6-2,0 0-10,-3 0 1,3 0-27,0 0-14,-3 14-10,3 8 10,0 11 6,0 1-5,0-6 4,10-7-5,9-2 0,4-5 0,7-10 0,7-4 0,1 0-2,-3-6-1,-1-16-3,-5-4 0,-8-4 6,-4-2-3,-9 0 7,-1 5 0,-5 1-3,-2 12 15,0 6 19,0 7 21,0 1-13,0 0-39,0 5-4,0 22-9,0 12 9,-4 10 2,3 1-2,1-2-10,0-2-78,0-2-63,1-12-214</inkml:trace>
  <inkml:trace contextRef="#ctx0" brushRef="#br1" timeOffset="519564.9975">9653 17584 627,'0'-40'326,"-16"9"-223,-4 8 14,-2 6-18,-4 11-27,2 6-48,2 0-9,5 4-9,9 20-6,8 7-2,0 1-3,15 4 4,14-6-5,5-4 5,3-8-1,-5-9 2,-8-9 7,-8 0-4,-6 0 0,-3-7 8,-2-13 3,-5-11-8,0-1 3,0 3-8,-12 0-1,-10 8 0,-6 8-7,3 8-39,5 5-61,11 0-156,9 13-191</inkml:trace>
  <inkml:trace contextRef="#ctx0" brushRef="#br1" timeOffset="519611.9675">10000 17736 992,'0'0'146,"-3"4"-81,2-4-44,0 0 26,1 4 11,0 1-39,0 12-18,0 1 1,2 6 1,2 2-3,-4 1-5,0-5-154,-5-8-408</inkml:trace>
  <inkml:trace contextRef="#ctx0" brushRef="#br1" timeOffset="519943.4483">10619 17495 865,'0'-24'258,"0"8"-182,0 6-5,0 6-2,-1 4-7,-3 0-22,-3 0-20,-5 0-18,-6 0-2,-2 14-3,5 2 2,5 3 1,10-1 0,0 5-5,10 4 1,12-1-1,4-4 5,2 2 0,-4-2 1,0 0-7,-7-5 12,0 3-12,-6-5 13,-6 3-9,-3-4 2,-2-3 0,0 4-1,-24-1 2,-14 0-2,-11-6-44,-11-8-68,-1 0-55,2-8-125,11-20-206</inkml:trace>
  <inkml:trace contextRef="#ctx0" brushRef="#br1" timeOffset="520431.0222">10614 17499 452,'54'-9'275,"2"5"-225,5-1 55,-3 2 2,-4 3-67,-11 0-9,-10 0 5,-9 0-4,-10 0-7,-7 0-5,-6 0-13,-1 8-1,0 14 0,-2 6 14,-7 8 6,5 4-11,4-2-6,0-6 6,0 0-4,8-10 4,9 0-13,3-8 6,3-5-1,4-6 6,-1-3 12,1 0-2,-3-15-8,-7-10-1,-4-5-4,-5-2-3,-6-5-5,-2-2 1,-3 5-3,-17 6-1,-7 13-15,-5 8-44,2 7-18,0 0-92,6 22-154,12 9-312</inkml:trace>
  <inkml:trace contextRef="#ctx0" brushRef="#br1" timeOffset="520489.9888">11585 17915 732,'10'8'140,"-7"2"-17,-1 4 16,-1 4-37,-1 2-51,0 8-22,0 4-11,-12 8-8,-14 4-10,-6-4 0,-8-14-212,1-12-852</inkml:trace>
  <inkml:trace contextRef="#ctx0" brushRef="#br1" timeOffset="521992.333">12005 17602 602,'-5'-4'88,"0"0"-70,4 2 58,0-3 4,-2 5-35,1-3-29,2 3 0,0 0 11,0 0-12,0 0 10,0-4 2,0-1 13,0 2-3,0-3-7,0-2-26,0 2 14,0-2-1,0 0-8,4 1-3,-1 4 0,5-6-6,0 4 1,1 1-1,4-1-1,2 1-1,3 0 0,4 4 0,3 0 1,-1 0 1,-5 0-2,-2 0-7,-5 13 9,-5 1-2,-7 0 2,0 4 3,0 3-2,-8-2 0,-5-1 3,-2-2-4,7-2 1,4-11-1,1 4-1,3-3-2,0 0-1,7 4 3,13-2 0,4 6 1,2-7 1,-2 8-1,-4-3 0,-7 2 0,-5-2 0,-8-2 0,0 2 0,-4 5 2,-27 6 4,-12-3-3,-12 4-3,-5-10-23,3-1-17,11-11-21,14 0 1,18 0-76,14-19-127</inkml:trace>
  <inkml:trace contextRef="#ctx0" brushRef="#br1" timeOffset="522368.9373">12586 17598 852,'0'-11'128,"0"8"-75,-9-1 26,-2 4-1,-6 0-52,-1 0-11,3 7-2,3 12-5,7 3-5,3 2-3,2 1 0,0-2-2,12 0 2,11-6 0,10-3 4,2-10 1,3-4 3,-3 0 8,-7-4 0,-6-14 1,-9-7 5,-8-4 1,-5-1-11,0-6-9,-25 4 5,-12 2-5,-11 7-3,-4 14-1,9 4-4,10 5-7,16 0-39,17 12-53,0 7-150,35-1-80</inkml:trace>
  <inkml:trace contextRef="#ctx0" brushRef="#br1" timeOffset="522748.7737">12997 17749 1127,'0'9'36,"0"-1"-32,-10 7-4,-6 2 45,0 9-6,-1-2-34,3 6-5,0 3-1,4-8-252,7-2-699</inkml:trace>
  <inkml:trace contextRef="#ctx0" brushRef="#br1" timeOffset="523100.3294">13616 17540 917,'0'-18'102,"0"4"-9,0 5 27,0 0-17,0 5-39,0 4-15,-5 0-28,-7 0-16,-11 22-5,-9 10-1,-2 8 1,7-4 1,12 0-1,12-2-6,3-6 5,0 2-5,22-8 3,3-4 3,4-7 0,-1-8 0,-4-3 4,-2 0-1,-6 0 1,-5-17-3,-5 2 4,-2-2 0,-4-2-5,0 3-2,-10 10-17,-8 2-38,-3 4-15,1 0-4,6 0-83,5 4-71,9 2-25,5 3-271</inkml:trace>
  <inkml:trace contextRef="#ctx0" brushRef="#br1" timeOffset="523465.1006">13978 17677 773,'0'-17'185,"0"-1"-109,-6-5 53,-8 10-46,-3-1-20,-1 2-19,1 7-24,4 5-1,1 0-6,3 9-13,6 13-2,3 10-2,0-2 0,7-2 3,17-6 0,5-4 0,4-5 0,0-8 1,-4-5 3,-3 0 5,-4 0-5,-6-5 8,-4-14-5,-7 0 2,-5-10 4,0 7-6,-17-5-6,-11 6-2,-11 11-5,2 2-55,2 8-75,12 0-142,18 4-287</inkml:trace>
  <inkml:trace contextRef="#ctx0" brushRef="#br1" timeOffset="523789.7344">14372 17790 1008,'0'0'156,"0"5"-114,0-2-19,-1 11 6,-1 4-14,0 8-2,0 6-4,-3 3-8,-10 1-2,-4-1-177,-7-9-625</inkml:trace>
  <inkml:trace contextRef="#ctx0" brushRef="#br1" timeOffset="524218.1563">14842 17544 943,'8'-8'95,"19"1"-92,11-5 31,9 3 29,5-4-29,0-1-17,-4 4-7,-13-2 0,-13 8 7,-11 3 1,-8 1 6,-3 0 12,0 19-26,0 25-8,-6 14 22,-1 5-3,4-1-14,3-4-5,0 0 0,0-9-2,0-8-42,0-14-177,0-13-300</inkml:trace>
  <inkml:trace contextRef="#ctx0" brushRef="#br1" timeOffset="524552.0158">14957 17691 888,'3'-14'166,"33"11"-141,20-3-23,21 3 19,14 3 6,6-5-17,1 5-4,-10-4-6,-12 0 0,-17-3 0,-25 4 0,-15-1 2,-13-1 37,-6 0 101,0 1-22,-3-1-72,-9 5-28,-2 0-12,-3 0-2,0 5-4,2 16 0,6 4-2,7 1 0,2-4 0,4 4-1,16-8 3,6 1 0,2-12 3,3-7 1,-1 0 4,1-12 2,-6-20-3,-8-1-1,-13-8 5,-4-1-10,-26 1-2,-31 20-1,-23 3-53,-23 18-145,-13 0-306</inkml:trace>
  <inkml:trace contextRef="#ctx0" brushRef="#br1" timeOffset="526603.2333">13139 17711 403,'-3'-20'0,"3"3"29,0-5-26,11-2 60,7-2-3,1-1-43,3 6-6,-4-2-10,-3 5 4,-6 4 0,-2 1 12,-3 0 20,-4 7 19,0 3 1,0-6 19,0 3 15,0 2-53,0 0 17,0 0 10,0-1-28,0 0 0,0-2 15,2 2-20,-2-4 8,2 0 14,0-1-33,-2 2-4,1 3 17,-1 0-8,0 1-13,0 4-3,0 0-10,0 0-4,0 36-24,0 8 16,0 24 12,0 3 3,0-3-3,0-2 0,3-8 2,0-7-1,3-12 0,-3-13-1,2-12-1,-3-5 1,-1-9-10,1 0-4,0-9 4,6-19-20,1-8-41,-3-11 18,-2 1 17,-4-12-22,0-5-45,-2-7 24,-8-2-10,1-1 23,-1 8 29,2 10 37,-1 15 21,5 14 34,-1 11 21,5 8 21,0 2-7,0 5-37,16 0-53,29 0 0,33 0 5,30 5 19,33 2 0,35 8-6,37-5-10,29 6 0,33-2-3,12 0-5,10 4 0,-4-10 0,-25 1 2,-31-9-2,-47 0 0,-52 0-1,-50 0-1,-38-5-2,-25 1 8,-21-1-4,-4 5 7,0-3 9,0-1-5,-6 2-10,1 2 0,-1 0-1,2 0-1,1 0-11,-2 0-8,5 6-15,0 2-67,0-4 18,0 1-4,0-5-96,0 0-42,0 0 30,-6 0-98</inkml:trace>
  <inkml:trace contextRef="#ctx0" brushRef="#br1" timeOffset="526962.8417">16315 17307 191,'-9'-5'139,"0"-4"-74,5 6 54,0-6 24,2 3-55,1 1 45,1-2-54,0 7-4,0 0 30,0 0-44,0 0-55,0 0-6,0 30-27,0 16 27,0 9 27,0 6-12,0 10-4,0-3-6,1 6-2,-1 2 4,0 0-7,-5 10 0,-13-1-128,-9-15-334</inkml:trace>
  <inkml:trace contextRef="#ctx0" brushRef="#br1" timeOffset="527555.7966">13281 18183 576,'0'-14'133,"0"6"-92,0-2 31,0 0-5,12 2-21,15-1-3,18 7-3,22-5 14,29 7 6,31 0-1,39 0-18,37 0-4,38 0-12,39 0-4,15 0-9,16 0-5,-10 0 2,-22 0-8,-38 0-1,-48-22 0,-52 0 0,-53 0 0,-39 4 6,-34 4-4,-15-4 8,0 4 5,-12-2 3,-14 6-17,-10 10-1,-6 0-7,2 0-29,10 18-56,12-1-23,13 2-40,5-5-88,10-10-232</inkml:trace>
  <inkml:trace contextRef="#ctx0" brushRef="#br1" timeOffset="547623.3071">16596 16092 223,'9'41'65,"1"0"-6,5 3-35,5-4-18,2-3 0,1-7-1,-3-9 2,-2-6 5,-7-11 34,-7 0 50,-1-4-15,-3 0 1,0 0-2,0 0 1,1 0-13,-1 1-26,0 7 19,0 11-18,-11 7 0,-10 6 11,0 4 7,2-7-7,2 5-11,7-13-18,2 2-7,4-6-17,4-8 4,0 0-3,0-9 0,0 0-3,3 0 1,25 0 0,22-28 8,27-28 1,30-24 2,24-28-11,11-30-106,1-33-458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32:38.99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11147 17270 693,'-22'-26'72,"-4"-1"-27,-6-4 26,-11 6 27,-12 2-51,-14 13-18,-11 10-8,-14 0-11,-10 37 10,-6 21-4,-1 18-4,13 12 8,17 11-4,27-1 0,24-5-6,27 2-8,11-2 2,41-11 5,21-6 2,21-14 0,15-10-11,15-20 3,5-24 5,0-8-8,-11-21 4,-12-32 0,-19-10-2,-18-18 10,-13-8-8,-19-5 6,-14-12-1,-13-3-6,-7 12-2,-27 2-1,-22 21-4,-13 16-8,-12 21-15,-10 20-38,1 17-62,6 0-79,13 17-124</inkml:trace>
  <inkml:trace contextRef="#ctx0" brushRef="#br0" timeOffset="730.8481">12474 17321 577,'-30'-31'62,"2"-6"-17,-4 7 20,-5 2 17,-5 6-17,-1 5-26,-5 15-6,-3 2-5,-7 32-8,-9 23-9,-6 15 7,2 6 1,9 10 10,17-1-4,22-1-17,21-3-3,10-6-4,41-7 10,19-5 7,18-11-3,12-16 5,16-10-5,6-20-4,9-6 2,-1-22 0,-4-28 4,-17-12 18,-17-14 3,-26-19 9,-21-4-24,-18-10-16,-19 0-1,-6 3-2,-44 4-4,-33 20-6,-39 11-17,-44 27-76,-42 16-212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32:01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813 935 984,'-3'-14'60,"2"5"-13,1 0-21,0 8 21,0-1-4,0 2-4,0 0-13,0 0-15,0 28-9,0 18-2,3 19 6,-2 9 6,1 0-11,-2-2 8,0-8-4,0-10-3,0-12 1,0-10 0,0-11-2,0-9-1,0-11 1,0-1 2,0 0 10,0-4 21,0-29 29,0-20-42,0-15-19,0-12-2,0-8 4,1 0-4,6 5 0,3 18-2,-1 19 2,1 25 0,-1 9-3,7 10 0,5 2-6,10 0 4,4 2-4,1 17 1,-3-2 6,-10 5-2,-10-1-11,-11 3-8,-2 3-15,-15 9 8,-24 5-22,-11 3-7,-5-3-24,4-6 7,13-9 33,15-8-20,20-14-98,3-4-65,30-8-268</inkml:trace>
  <inkml:trace contextRef="#ctx0" brushRef="#br0" timeOffset="1108.7049">1498 1119 820,'0'0'11,"0"0"-8,2 0 7,-2 0 84,0 0-20,0 0-2,0 0-4,0-13-24,0-3-21,0-3-13,-6 4 28,-10 1-15,-2 6-12,-3 8 5,-5 0-12,-6 14-4,-1 21 0,-2 4 0,3 7-2,8 5-1,9-3 3,9-2-3,6-5 1,0-10 2,16-7-5,5-10 3,1-10-2,5-4 1,2-1 3,-2-23 2,0-9-2,-7-1 3,-6 2 2,-10 4 6,-2 5-8,-2 6 6,0 8 0,0 4 1,0 3 0,0 2-10,0 0 0,0 0-11,0 12-9,10 12 15,6 5 5,5-6 0,6-5 3,4-6-2,4-12-1,2 0-6,-2-6-4,-4-18 10,-8-8 1,-8-4-1,-7-2 2,-1-3 1,-4 3 1,-1 1 0,-2 7 0,0 7 2,0 11-1,0 10 5,0 2 6,0 0-16,0 0-6,0 10-13,-2 14 14,-3 7 5,3 3 2,1-5-1,1 5-1,0-8-1,21-1 0,5-4 1,6 0 3,3-7 1,-8 0-1,1-5-2,-11-4 1,-7 1-1,-7-4-2,-3 0-7,0 4-3,-9 5-1,-12 3-2,-7-1 1,8-2-9,4-6 11,9-2 9,7-3-11,0 0-48,3 0 3,20-17 53,7-7 5,6-6 2,9-3-1,-1-2 5,-6-3-5,-2-2 8,-10 2 10,-5 2 0,-7 3 4,-7 6 11,-7 5 1,0 5 22,0 7-13,-8 8-16,-5 2-10,-4 0-18,-4 7-1,0 13-2,8 6 1,6 4 1,7 2-5,1 0 4,25-1 2,9 2 0,6-4 1,1-3 0,-7-7 3,-6-3-2,-13 0-2,-9-4 0,-5 3-1,-2 0-2,-9 8 0,-20 2 3,-9 3 0,-5-5-10,3-5-42,18-8-73,19-10-100,4-5-289</inkml:trace>
  <inkml:trace contextRef="#ctx0" brushRef="#br0" timeOffset="1262.645">2560 1233 1154,'5'-7'46,"1"2"-44,6-1-1,3 2 3,6-2-4,4 0 0,3-2-33,-2 0-268</inkml:trace>
  <inkml:trace contextRef="#ctx0" brushRef="#br0" timeOffset="1490.7196">2824 996 1127,'0'-13'57,"0"2"-13,0 8 31,4 1-20,-2 2-30,7 3-25,2 25-9,1 8 9,-3 6 3,-1 4-2,-8 0-1,0 1 0,0-5-47,0-6-79,0-14-110,0-12-349</inkml:trace>
  <inkml:trace contextRef="#ctx0" brushRef="#br0" timeOffset="1710.7884">3083 972 1098,'0'-14'92,"0"6"-43,0 6 8,0 2 24,0 0-35,5 0-46,8 26-6,5 8 6,-1 9-5,-7-2 5,-3 3 0,-7 0-18,0-11-39,0-3-49,0-14-97,2-14-100,3-2-272</inkml:trace>
  <inkml:trace contextRef="#ctx0" brushRef="#br0" timeOffset="1873.4124">3228 1032 959,'0'-30'137,"0"11"-77,1 6 20,2 8 16,-3 5-24,6 0-53,3 9-19,11 18-2,3 11 1,0 4 2,-1 6-2,-8 3 0,-8 0-27,-6-3-120,0-8-229</inkml:trace>
  <inkml:trace contextRef="#ctx0" brushRef="#br0" timeOffset="2092.8887">2911 1586 1199,'-4'0'90,"4"0"-90,0 0 0,32-5 11,21-19 15,26-7-10,14-7-4,3-2-12,-9 4-14,-15 0-142,-9-3-104,-9-5-87,-18-4-188</inkml:trace>
  <inkml:trace contextRef="#ctx0" brushRef="#br0" timeOffset="2325.6295">2856 1101 974,'-3'0'127,"3"0"-127,26-4 6,24-19 17,20-7 38,24-8-10,13 1-1,0-4-31,-13 7-13,-25 6-4,-27 6-2,-18 8-2,-14 3 0,-7 6-40,-3 1-112,0 2-270</inkml:trace>
  <inkml:trace contextRef="#ctx0" brushRef="#br1" timeOffset="44393.1003">4959 1354 212,'0'-17'671,"0"5"-563,0 2-61,0 0 31,0 1-21,2 0-4,-1 6-22,3 0-5,-3 3-14,-1 0-6,0 0-4,0 4-2,0 24-6,0 15 6,-1 8 5,-3 5-5,3 1 1,1-1-1,0-2-14,3-2-78,10-5-102,4-16-177</inkml:trace>
  <inkml:trace contextRef="#ctx0" brushRef="#br1" timeOffset="44738.702">5320 1477 960,'-25'-10'71,"2"10"-65,3 0 8,1 0 29,4 10-6,2 12-20,6 0-12,6 5-4,1 1-1,0 0 0,13 4 0,6-6-1,4-3 1,3-3 1,1-13-1,3-5 0,-2-2 4,-2-2 0,-4-22 4,-6-5-2,-5-8 5,-7-1 13,-4-3-11,0 6-4,0 3-5,-14 5-4,-3 9 0,-3 8-4,1 10-57,6 0-45,7 14-107,6 9-113</inkml:trace>
  <inkml:trace contextRef="#ctx0" brushRef="#br1" timeOffset="44911.6455">5745 1813 901,'0'1'16,"0"4"-16,0-1-2,0 4 2,0 3 5,-4 11-5,-12 5 0,-9-5-201</inkml:trace>
  <inkml:trace contextRef="#ctx0" brushRef="#br1" timeOffset="45587.0186">6101 1342 750,'1'-12'75,"5"1"-45,1 2-14,3-2 48,1 5 7,2 4-45,5 2-19,2 0-5,1 2-1,-4 18-1,-7 11 1,-9 5 1,-1 3-1,-8 7-1,-18 0 4,-1-5-4,6-7 1,8-10-4,8-7 3,5-5-4,3-3-2,24-7 3,15-2 3,13-4 2,8-15-2,4-7 0,-3-3-17,-4 0-30,-8 2 13,-14 5 28,-12 4 6,-13 2 0,-8 4 8,-5-2 70,0 1-6,-5 6 12,-7 0-34,1 5-16,0 2-5,3 0-23,-2 12-6,3 12-2,3 7-4,4 3 3,4-2-2,16-1 5,9-8 1,7-11-1,6-10 3,3-2 0,-2-8-2,-6-18 4,-10-4-5,-12-3 7,-8 1-1,-7 1-6,0 1 3,-17 5 2,-8 11-5,-2 10-3,1 4-4,6 4-21,11 22-77,9 5-103,10-3-181</inkml:trace>
  <inkml:trace contextRef="#ctx0" brushRef="#br1" timeOffset="45751.172">7123 1714 993,'0'0'203,"0"5"-196,0-4-5,0 5 25,0 8 24,-2 4-38,1 11-12,-2 5-1,3 4 0,0-2-35,1-13-244,21-11-525</inkml:trace>
  <inkml:trace contextRef="#ctx0" brushRef="#br1" timeOffset="46260.8535">7509 1371 910,'-16'-12'51,"9"7"-17,5 0 83,2 3-19,0-1-57,0-2-21,19-3-13,13 0-3,10 2-8,1 2 7,-7 4-3,-9 0 0,-10 0-1,-12 14-9,-5 10 7,0 5 3,-17 3-2,-12 2 2,0 1-5,0 0-4,6-3 5,9-2 4,11-2-3,3-7-6,11-2 2,16-6 0,7-1 2,1-7 4,0 1-2,-3-3 3,-12 2 0,-7-3 0,-8 0 0,-5 2 1,0 3 0,0 2-1,-11 6 2,-9 2 3,-5 1-4,-7 0-1,-10 1-10,-3 1-83,1-4-80,8-6-96,24-10-330</inkml:trace>
  <inkml:trace contextRef="#ctx0" brushRef="#br1" timeOffset="46591.2149">7909 1581 776,'0'-3'297,"0"1"-265,0 2-16,0 0 28,0 0 11,3 10-43,10 17-11,4 4 4,4 5 9,3-4-7,3-4-4,3-5-1,-1-9-1,2-9 5,-3-5-2,-4 0 4,-4-19 3,-6-11 12,-7-5 7,-7-7-7,0-1-14,-4 2-1,-23 3-6,-4 8-4,-7 11-1,-2 18-4,4 1-10,1 22-32,9 15-53,13 6-72,13 1-93,10-8-440</inkml:trace>
  <inkml:trace contextRef="#ctx0" brushRef="#br1" timeOffset="46749.5596">8590 1814 1187,'0'2'44,"0"-2"-41,0 3 2,0 2 39,0 6-30,-3 6-14,-7 10-2,-9-1-58,-5-1-265</inkml:trace>
  <inkml:trace contextRef="#ctx0" brushRef="#br1" timeOffset="47341.1576">8732 1383 593,'0'-7'405,"0"2"-328,0 5-1,0 0 9,0 0-2,0 0-48,0 10-29,12 21-6,5 8 3,5 4-3,1-3 1,1-5 6,2-3-7,1-9 0,1-11 1,3-9-1,-4-3 2,1-3 0,-8-20-2,-4-12 2,-6-1-2,-4-4 3,-2-2 3,-3 5 3,-1 5 8,0 12 46,0 10-20,0 8-11,0 2-7,0 0-25,0 26-13,0 20 6,0 17 7,0 5 2,0 0 1,5-4-3,1-7-36,2-10-64,6-12-82,1-17-244</inkml:trace>
  <inkml:trace contextRef="#ctx0" brushRef="#br1" timeOffset="47701.1922">9358 1449 1057,'-6'-18'113,"5"13"-69,1 2 36,0 3-6,0 0-33,0 15-41,0 17 7,0 6-7,0 4 0,0-4 3,5-4 0,8-6-3,2-5 0,5-11 0,1-7 2,0-5-1,2 0 4,2-22-1,-5-7 1,1-4 2,-8-1-3,-5-3-4,-5 1 4,-3 2 8,0 4 12,-11 4-17,-6 10-7,-1 11-2,-1 5-7,-5 3-13,5 25-49,3 13-49,6-5-170,10-4-574</inkml:trace>
  <inkml:trace contextRef="#ctx0" brushRef="#br1" timeOffset="47867.7645">9779 1798 1216,'0'4'25,"0"3"-22,1 3 26,6 6 33,-2 4-43,-5 11-13,0 4-6,-26-1-55,-25-1-761</inkml:trace>
  <inkml:trace contextRef="#ctx0" brushRef="#br1" timeOffset="53922.0775">10211 1405 575,'-2'0'70,"1"0"-23,0 0 65,1-2-36,-3 1 7,3-3-6,-1 1-12,-1-1-12,1-2 3,-1 2-8,2 0-17,-1 3-7,-1-4-2,2 5-7,0-2-5,0-2-3,0 0-5,9-1-2,14-2 0,6 2-1,5 0 1,1 5-2,-1 0 2,-5 0 0,-5 3-2,-5 13 1,-10 3-1,-7 6-1,-2 0-2,-11 6-1,-16-4-8,-5-1 7,0-3-7,7-5 10,8-6-1,9-2 4,8-3-2,0 2-5,3-1 4,22 2-4,9-5 5,6 4 3,5-1 2,-5 0-2,-7 0 0,-14 0 0,-11-3 1,-8 7-1,0-1-1,-23 7-3,-15 2 4,-11 0-23,-1-2-6,4-3 7,12-6 4,15-4-48,14-5-56,5 0-12,20-5-24,22-14-131</inkml:trace>
  <inkml:trace contextRef="#ctx0" brushRef="#br1" timeOffset="54244.7554">10786 1543 286,'8'-9'501,"-5"3"-425,-3 4 13,0 2 4,0 0-1,0 0-53,0 6-34,0 17-5,0 10 4,4 3 7,6-1 6,3-6-9,3-5 0,2-5-4,1-10-1,-1-6 1,4-3-1,-2 0 7,-1-23 4,1-7-11,-7-6 9,-7 0-4,-6-4 7,0 4 19,-5 3-23,-18 8-7,-4 6-2,-5 14-2,-3 5-3,4 3-6,3 26-48,14 11-38,14 4-85,3-2-155</inkml:trace>
  <inkml:trace contextRef="#ctx0" brushRef="#br1" timeOffset="54402.6157">11358 1869 1172,'0'3'56,"0"4"-54,0 0-2,-6 8 32,-5 2-7,1 7-22,-2 10-3,0-3-104,1-4-310</inkml:trace>
  <inkml:trace contextRef="#ctx0" brushRef="#br1" timeOffset="54889.4071">11948 1439 932,'1'-16'59,"-1"5"-13,0-1 49,0 1 6,0 7-52,0 0-24,0 4-10,0 0-5,-15 4-8,-10 18-2,-1 6 8,-2 4-7,5 0 4,7-1 3,9-4-7,7-3 0,0-1-1,8 0-1,19 0 1,8 0 2,5-2-2,3-3 2,-2-1 1,-6-3-3,-7-1 1,-6-1 0,-9-2-1,-7-4 0,-5-3 0,-1 1 0,-11 3 1,-27 4 2,-13 1-1,-10-5-2,-5-2-10,6-5-34,8 0-52,17 0-93,20-14-11,15-16-9,9-8-415</inkml:trace>
  <inkml:trace contextRef="#ctx0" brushRef="#br1" timeOffset="55286.8078">11973 1489 791,'19'-8'49,"0"3"-8,5 1 71,0 4-37,0 0-41,3 0-10,0 0-17,-5 0-4,-5 5 4,-1 2 8,-7-2 2,0 5 0,-2 2 1,-5 3 6,3 5-3,-4 3-1,1 2 4,-2 5 5,2 2-16,3 2-2,3 2 6,2-4-1,5-3-5,5-10-5,5-6 3,5-9-2,5-4 5,2-7-3,0-18 0,-5-11-4,-8-7 3,-14-3-4,-10-2 4,-6-1 8,-29 3-7,-15 15-3,-10 9-5,-2 15-1,5 7-5,15 9 5,19 23-17,23 12-81,8 2-100,31-6-373</inkml:trace>
  <inkml:trace contextRef="#ctx0" brushRef="#br1" timeOffset="55481.4605">12716 1886 148,'-6'3'1126,"4"-3"-1108,2 6-12,0 6 53,0 6 8,0 6-37,0 3-23,-1 6-5,-11 1-2,-4 3-5,-4-4-109,2-5-160,6-12-400</inkml:trace>
  <inkml:trace contextRef="#ctx0" brushRef="#br1" timeOffset="55910.731">13243 1441 1058,'16'-32'74,"-3"6"-46,1 6 18,-4 8 44,-5 6 11,-3 6-31,-1 0-41,-1 0-17,0 4-12,-23 24 6,-12 16-4,-10 11 7,5 3-8,11-2 12,13 0 3,12-4-15,4-4 2,10-3-3,20-10 1,8-6 2,6-12-3,-2-8 2,-2-9 2,-9 0-4,-9-12 2,-5-15-1,-7-2 6,-6-6-2,-4 5-2,-4 2-3,-24 8 0,-9 5-3,-8 10-3,0 5-11,7 0-26,12 0-48,14 18-52,12 3-139,7-4-207</inkml:trace>
  <inkml:trace contextRef="#ctx0" brushRef="#br1" timeOffset="56264.0789">13534 1613 729,'-2'-17'366,"-5"2"-268,2 10 8,3 3-1,1 2-34,-1 0-35,-1 2-35,-1 18 3,3 8-4,1 2 0,0 1 2,8-2-2,11-7 3,2-3-1,1-10 0,0-5 3,-2-4 0,-5 0-1,-1-12-2,0-10 22,-7-2-8,-2-4-11,-5 0 3,0 1-5,-16 1 1,-8 3-1,-8 9-3,-5 12-7,4 2 5,6 7-31,12 25-43,15 11-55,0-2-61,30-2-284</inkml:trace>
  <inkml:trace contextRef="#ctx0" brushRef="#br1" timeOffset="56411.3843">13774 1859 1166,'0'0'96,"0"0"-62,0 5 27,0 8 33,2 8-55,5 8-5,0 5-27,-7 2 2,0 1-6,-4 2-3,-17-3-102,-6-4-250</inkml:trace>
  <inkml:trace contextRef="#ctx0" brushRef="#br1" timeOffset="56899.3795">14387 1439 597,'-9'0'353,"5"0"-266,4 0 47,0-1-18,7-7-31,18-6-37,11 0-30,11 0-10,6 2-3,0-1-3,-5 4 3,-9 0-5,-13 6 5,-10 0 7,-12 3-2,-4 0 0,0 6-10,0 25 1,-13 12 14,-6 12 10,-1 5-18,2 0-6,2 5 2,1 0-3,3-2-1,4-8-64,3-11-63,1-9-51,3-19-177,-4-12-340</inkml:trace>
  <inkml:trace contextRef="#ctx0" brushRef="#br1" timeOffset="57304.6824">14401 1604 789,'0'-6'83,"31"6"-24,23 0 44,17 0 21,12 8-57,8 4-35,2-3-7,-2-2-15,-10-5-7,-15-2-1,-11 0-1,-17 0 1,-14 0 1,-12-2-1,-10 0 6,-2 2 27,0 0 19,0 0-42,-4 4-12,-10 22 0,-4 6 5,-1 5 12,8-4-12,11-3 0,0-3-2,9-6-1,18-7 8,4-11 6,6-3-2,2-8-3,-2-24-2,-7-9 3,-9-4 3,-13-6 14,-8 3-9,0 2-4,-25 0-4,-11 3-12,-18 6-2,-16 9-12,-9 17-73,-4 11-77,2 26-203</inkml:trace>
  <inkml:trace contextRef="#ctx0" brushRef="#br1" timeOffset="58092.4522">11790 1199 821,'-10'-14'132,"6"6"-75,2 4 54,2 2-11,0 2-38,0 0-35,0 0-16,0 30-11,-4 28 5,-9 27-2,-4 19 28,-2 5-20,3 2 16,4-4-10,8-11-1,4-8-10,0-6-3,0-12-2,4-15-1,5-15-3,-1-19-50,-4-13-47,-3-8-54,1-9-30,0-28-78,-2-13-324</inkml:trace>
  <inkml:trace contextRef="#ctx0" brushRef="#br1" timeOffset="58940.6838">11732 1264 848,'12'-9'106,"21"-3"-88,28 2-11,29-2 59,35 6 12,29 2-28,28 4-17,19 0-8,9-5-20,1-2 0,-3-7-4,-7-8-1,-18-2 2,-18-2 0,-34 1-1,-41 8 4,-34 5-3,-29 4 23,-16 3 48,-11 5-22,5 0-20,3 0-28,3 0 0,7 0-5,7 5 2,4 13 0,1 1 0,0-1 0,-7-3 0,-1-7 0,-4-4 0,0-2 0,-3-2 1,2 0-1,2 0 0,0 0 0,7-11 0,4 2 0,7 0 0,1 2 0,4 3-1,0-1 1,-2 3 0,-5 1 0,-7-1-1,-6 2 1,-2-2 0,0 2 1,6-2-1,12-5 0,10-1 0,12-2 0,6-2-2,5 2 2,-6 3 1,-5 0 1,-13 3-2,-15 3 0,-12-1 6,-12 2-6,-2 0-4,0-3 4,2-1 0,6 0 0,-1 0 0,1-1 0,-2 2-1,0 1 2,0 2 0,2 0-1,1 0-3,3 2 0,2 14 2,-2 3 1,-1 2-1,-2 2-1,1-2 1,-2 2 1,2 3 0,2 3 1,-1 8-1,-2 10 6,2 11 2,-7 12 17,-3 12-8,-1 8 16,-5 2-17,1 0 1,-1-4-10,2-7-2,-3-7-5,1-7 2,2-7-2,-1-13 0,5-4-65,-4-17-129,-3-14-301</inkml:trace>
  <inkml:trace contextRef="#ctx0" brushRef="#br1" timeOffset="59742.561">12097 2363 321,'-35'-19'127,"-3"1"-103,-2-3 44,1 0 30,1 3-18,2-1-10,3 6 16,4 1-9,3 2-4,1 1 3,7 5 1,7 4-21,6 0-14,5 0-15,0 0-12,0 0-10,0 0-1,24 13-2,30 9 29,37 0 45,44 2-23,42 1-13,49 1-10,44 6-7,32 1-8,16-3-13,-8-6 0,-21-10 1,-28-14-3,-32 0 0,-29-9 1,-37-16-2,-39-1 2,-40-2 2,-33 3 0,-22-4 1,-16 7 0,-9 4-4,-4 6 0,-4 12-63,-22-4-186,-12-1-643</inkml:trace>
  <inkml:trace contextRef="#ctx0" brushRef="#br1" timeOffset="67290.3979">5158 2227 55,'0'-3'633,"0"-4"-566,9-2-59,8-1 2,6-7 39,9 0-19,16 3-29,9-1-1,11 6 0,4-2-66,1 2-201</inkml:trace>
  <inkml:trace contextRef="#ctx0" brushRef="#br1" timeOffset="67582.6585">6415 2131 869,'-6'0'137,"4"0"-126,2 0 20,0 0 49,0 0-19,11 0-57,15 0-4,20-8 0,17-6 3,11-3-3,7-2-46,-4-1-206,-18 1-426</inkml:trace>
  <inkml:trace contextRef="#ctx0" brushRef="#br1" timeOffset="69171.519">6540 2316 536,'-3'0'196,"1"0"-141,0 0-5,1 0 74,1 0-20,0 0-22,0 0-37,0 0-25,0-2-19,0 2-1,10-2-10,17-5 5,18 0 3,14-6 2,17-4-87,8-2-97,9-4-128</inkml:trace>
  <inkml:trace contextRef="#ctx0" brushRef="#br1" timeOffset="69466.3521">7473 2180 613,'0'0'104,"0"0"-85,28-9-15,19-3 8,19-4 47,15-1 2,9-2-13,2 4-42,-3 3-6,-11-3-40,-13-1-350</inkml:trace>
  <inkml:trace contextRef="#ctx0" brushRef="#br1" timeOffset="70568.5016">7616 2322 718,'-6'0'111,"2"0"-102,4 0 37,0 0 22,0 0-31,3 0-11,18 0-20,16-6-3,14-5 0,14 2-2,5-3-1,7-2-3,2 0-103,-4-3-136</inkml:trace>
  <inkml:trace contextRef="#ctx0" brushRef="#br1" timeOffset="73590.4163">8903 2412 888,'-9'0'79,"9"0"-66,17-3-10,25-6-3,20-3 7,15-2-3,17-4-4,14-8 0,10-8-83,1-6-225</inkml:trace>
  <inkml:trace contextRef="#ctx0" brushRef="#br1" timeOffset="73866.292">10256 2268 882,'24'0'75,"14"0"-71,9-16 12,10-2 22,3-1-26,2 7-10,-3 0-2,-6 6-33,-9-2-184</inkml:trace>
  <inkml:trace contextRef="#ctx0" brushRef="#br1" timeOffset="74593.1518">9232 838 764,'-45'-4'30,"-8"4"-30,-11 8 1,-9 32 49,-8 18 21,-6 25-15,0 15-20,9 10-2,13 5 2,24-6-10,21-1-19,20-11-4,37-2 0,25-12 1,23-12-3,18-20 10,12-15 4,9-22-9,2-12 4,-2-12 1,-10-29-2,-12-15-4,-15-14 0,-19-13-4,-16-9 4,-16-10-1,-17-11-3,-19 1-1,-9 2-2,-32 14-10,-19 22 2,-18 26-17,-13 25-7,-15 23-10,-4 0-70,8 25-146,21 4-388</inkml:trace>
  <inkml:trace contextRef="#ctx0" brushRef="#br1" timeOffset="75224.4139">10790 1074 733,'-56'-32'44,"-7"13"-21,-4 11 37,-5 8 15,-1 8-16,-4 40-7,5 24-18,4 26-9,5 19-1,10 13-5,15 6-2,19-4-7,19-14-4,21-11-6,34-19 4,24-19 0,18-23 10,16-22 7,5-24-6,-4-12 3,-9-36-13,-11-19 1,-17-12 1,-18-13 2,-14-9 3,-19-12 2,-18-5-5,-8-2-7,-26 9-2,-31 21-5,-30 27-18,-37 24-66,-37 23-253</inkml:trace>
  <inkml:trace contextRef="#ctx0" brushRef="#br1" timeOffset="76400.936">7236 2605 995,'-21'-8'38,"4"8"-31,1 0-5,0 0 4,5 0 26,-1 8-19,7 11-13,5 3-9,0 9 8,0 1 0,15 2 1,9-4 0,1-2 0,0-4 0,-6-2 0,-8-4 1,-6-6 0,-5-4 1,0 2-1,-16 2 7,-23 4-3,-13 2 0,-10 0-5,1-3-19,7-5-26,17-5-14,14-5-45,23 0-17,0 0-78,23-12-284</inkml:trace>
  <inkml:trace contextRef="#ctx0" brushRef="#br1" timeOffset="77902.8316">7415 2805 777,'0'-9'145,"0"4"-100,0 1 20,0 1 8,0 3-6,0 0-28,0 0-31,0 0-7,0 0-1,5 0-8,1 7 5,3 9 3,2 0 3,-1 3 2,0-2 0,-3 1 0,1-4 0,0-2-1,-1-1 0,0-8-2,-6 1-1,1-4 1,-2 0 0,0 0 5,0 0 2,0 0 0,0 0-1,0 0-5,0-5-2,-3 1 1,1 1 2,2 3-1,0 0-1,0 0 3,0 0 4,0 0-9,-2 0-4,0 17 0,-1 3 4,2 1 2,1 0-2,0-5 0,0-2 2,0-2-2,11-7 0,3-1 4,6-4-1,3 0 2,3-7-1,-2-18 0,-2-5-2,-3-1-1,-4-1 1,-7 3 1,-5 9 0,-3 4-3,0 9 4,0 4-2,0 3-2,0 0-4,0 3-6,0 17 4,0 3 4,7 1 1,5 1 0,8-8 0,3-5 1,3-3 1,3-7-1,0-2 2,-4 0 0,-1-12-2,-7-9 1,-6 1 2,-10-3 0,-1-4 1,0 1-2,-13 0-2,-9 3 0,1 6-2,2 5-1,7 9 3,6 3-3,6 0-19,0 15-26,16 9 19,12 3-16,11-2-33,8-7-17,10-6-56,4-8 30,1-4-51,-3 0 104,-14 0-35,-16-12 103,-13 0 44,-14-2 109,-2 0 38,0 2-27,-15-3-70,-7 6-19,-7 4-24,-1 5-14,0 0-11,0 0-8,7 7-7,1 11-5,7 3-5,4 2 2,3 5-5,6 0 2,2-3 0,0-1-1,18-6 1,7-9-1,8-7 1,6-2 1,1-3-1,-1-19 5,-9-4-4,-4-3-1,-11-1 2,-9 4 1,-3 5 2,-3 9 6,0 3 21,-3 7-8,-3 2-16,-2 0-8,1 20-8,0 12 6,6 2 1,1 0-1,0-3-10,22-5-48,7-10-30,11-10-17,5-6 14,4 0-36,-5-14 64,-11-10 56,-11-3 9,-11 4 22,-9-2 85,-2 8 11,0 2-30,0 7 13,0 6-38,-3 2-13,-6 6-43,-1 30-7,-2 15 0,2 13 6,3 3 7,4 0-8,3-1-2,0-8 0,0-12-3,0-11 2,0-17-1,0-11-1,0-7 2,-4 0 9,-5-20 22,1-18-11,0-10-22,4-8 1,4-7 0,0-2 0,16-6 0,11-1-2,5 10 3,4 15-4,-4 15-4,-4 18 2,-4 14 2,-5 0 0,-4 0-3,-4 14 2,-7 9-2,-2 1-5,-2 4-5,0-4-15,-12 1-17,-10-1-23,1-7-27,2 0-48,7-7-65,12-8-161</inkml:trace>
  <inkml:trace contextRef="#ctx0" brushRef="#br1" timeOffset="78290.3446">9304 2729 1067,'0'-6'126,"0"6"-82,0 0 7,0 0-16,-7 22 0,-3 8-16,2 8-1,5 0-16,3-4-1,0-2-1,14-3 5,12-12-4,3-5-1,9-12 1,4 0 0,7-12 4,-2-20-4,-4-6 2,-6-1-3,-10 0 3,-10 8 5,-9 6-5,-5 11 9,-3 12 35,0 2-17,0 0-27,0 12-3,0 24-7,0 12 7,-1 8 0,1-2 1,0-4-2,0-3-19,0-6-64,4-12-52,10-9-42,7-12-85,5-8-97</inkml:trace>
  <inkml:trace contextRef="#ctx0" brushRef="#br1" timeOffset="78585.4414">9995 2900 646,'1'-37'155,"-1"11"-51,0 6 23,0 10 15,-5 8-41,-9 2-40,-4 0-31,-7 22-20,-2 13-4,2 6-4,5 2-2,14-4 1,6-3-1,1-5-1,22-9 1,8-9 0,3-12 0,1-1 6,-1-8 1,-7-20-7,-7-3 3,-8-2 2,-12-2 2,0 1-3,-9 3-4,-15 5-3,-3 11-24,3 13-26,8 2-46,10 6-102,6 14-107</inkml:trace>
  <inkml:trace contextRef="#ctx0" brushRef="#br1" timeOffset="78982.7326">10622 3055 443,'26'9'266,"-12"-4"-207,-5 0 70,-7-1-5,-2-1-33,0 4-16,-12 1-23,-18 2-23,-14 0-10,-4-2-7,-1-2-8,9-2-3,14-2 0,13-2 1,13 0 0,0 0-2,20-23-4,19-16 2,12-12 1,5-5-4,-2-4-5,-9 2 1,-14 5 6,-12 9 3,-14 11 4,-5 11 2,0 7 21,-17 10 2,-3 5 15,-3 10-21,1 32-20,2 13-2,9 12 1,7-1-2,4 1 2,8-8-4,16-4 4,8-14-4,6-6-17,5-15-106,6-16-155,-1-4-549</inkml:trace>
  <inkml:trace contextRef="#ctx0" brushRef="#br1" timeOffset="79402.8302">11134 2803 401,'-17'-19'801,"12"2"-747,5 5-7,13 0-22,20 0-17,13 6-2,4 0 0,3 6-6,-5 0 0,-16 0 0,-16 12 0,-16 4-6,0 4-10,-21 2-4,-9 6 0,-9-3 6,0-2 8,8-3 5,12-5 1,12 1-1,7-5-2,5 1-2,24-3 4,10 1 0,6-3 1,-1 0 0,-6 2 2,-9-1-2,-13 2 1,-10 3-1,-6 0 0,-9 8 3,-20 2 3,-13 4-4,-7-5 1,-3-2-2,3 1 0,11-9-2,11 1-72,16-6-105,11-7-119,22 0-361</inkml:trace>
  <inkml:trace contextRef="#ctx0" brushRef="#br1" timeOffset="79685.074">11583 2941 753,'2'-3'162,"-2"3"-115,0 0 16,0 0 16,0 0 0,0 18-53,0 6 21,5 2-15,9-2-15,9-4 5,9-6-1,11-9-5,2-5-5,1 0-10,-1-9 3,-9-16-1,-6-4 1,-11-5 5,-13-7-5,-6 3 4,-8 2-4,-30 12-3,-24 14-1,-24 10-4,-19 8-26,-17 32-63,-2 10-65,13 4-159</inkml:trace>
  <inkml:trace contextRef="#ctx0" brushRef="#br1" timeOffset="80833.0834">5075 4129 872,'-11'-20'124,"7"3"-55,-1 3 28,1 2-2,2 5-6,0 3-9,2 4-20,0 0-45,0 0-15,0 4-12,0 28-8,0 14 10,-6 14 10,0 6 7,0-1-7,3-4 0,3-7-77,0-12-75,15-16-104,15-17-163</inkml:trace>
  <inkml:trace contextRef="#ctx0" brushRef="#br1" timeOffset="81181.4254">5367 4273 941,'2'-16'176,"-2"6"-128,1 4-42,1 3 36,-2 3 8,0 0-27,1 0-23,3 0-8,2 3-11,5 13 17,2 2 0,3-2 2,0-6 1,2-4 0,3-6 4,-1 0 1,-2-2-4,-2-16 9,-4-2-8,-5-2 6,-7-2 5,0 3 35,0 3-5,-13 3-22,-9 5-7,-5 6-15,-3 4-3,-2 0-4,4 1 5,2 22-11,9 0-64,7 8-64,10-5-128,0-8-261</inkml:trace>
  <inkml:trace contextRef="#ctx0" brushRef="#br1" timeOffset="81585.1013">5950 4517 1081,'-2'0'150,"0"0"-138,-2 0-5,4 0-3,-2 7-4,0 5-8,-6 9 1,-7 12 4,-8 2 2,-4-8-205,4-17-622</inkml:trace>
  <inkml:trace contextRef="#ctx0" brushRef="#br1" timeOffset="82258.4168">6520 4129 1242,'-23'-26'27,"14"6"5,8 5 2,1 2 37,0-1-30,7 1-15,17 1-26,11 0 0,7 8 0,3 4-2,-9 0 2,-11 28-10,-14 6 5,-11 9-7,0 2 5,-15 4-4,-13 1 4,-5-6-5,5-4 2,9-8 2,5-8 3,11-4 2,3-6-4,0-3-3,24-8-6,14-3 1,12 0 11,13-17-37,5-10-23,1-5-33,-7-1-2,-10-2 9,-15 3 23,-16 9 62,-9 6 5,-10 5 81,-2 6 31,0 2-29,-2 2-35,-4 2-18,-4 0-30,1 18-7,-1 10-1,4 4 6,4-2 1,2-2-1,0-6 0,13-3 2,6-7 7,9-9-2,2-3 9,-2 0-4,-2-8 0,-5-12 2,-5-6 9,-8-4 19,-2-2-17,-6 2-13,0 8-7,-3 6-3,-20 11-4,-12 5-17,-6 7-44,3 24-28,10 4-106,15 3 30,13-4-58</inkml:trace>
  <inkml:trace contextRef="#ctx0" brushRef="#br1" timeOffset="82390.3278">7347 4456 801,'12'5'231,"-5"1"-193,-6 1 38,-1 0-10,0 8-48,-1 10-16,-26 20 1,-20 9-3,-13-3-123,0-12-884</inkml:trace>
  <inkml:trace contextRef="#ctx0" brushRef="#br1" timeOffset="83062.7219">7882 4195 690,'-5'-15'75,"5"-6"-36,0 1 30,0-6-35,3 1 31,6 5 0,-1 4-1,-1 9-16,-2 0-3,0 7-6,-4 0-25,1 0-10,3 0-4,3 3-9,1 11 4,1 5 4,-3 2 1,-4 1 0,-3 2-3,0 2-8,0-2 6,-7 0 4,0-1-1,4-4 2,3-3 0,0-2-1,8-2 0,12 0 1,6-4 2,0 1-1,0-4-1,-10 1 0,-7 0 0,-3 0 1,-4-2-1,-2 6-7,0 4-6,-10 5 12,-13 0 1,-4 1 1,-1-4-1,4-2-4,5-1-92,9-8-61,10-5-50,0 0-287</inkml:trace>
  <inkml:trace contextRef="#ctx0" brushRef="#br1" timeOffset="83382.8031">8314 4281 853,'0'-8'160,"0"6"-126,0 2 51,0 0-8,0 0-39,0 0-28,0 2-10,0 21-12,0 4 10,0 7 1,4 0 1,17-5 1,3-3-1,8-11 18,3-5 1,0-7 2,2-3-3,-4-3 0,-2-17 0,-4-4-2,-8-5-7,-7-4 3,-12-1 5,0 4-3,-31 4-1,-17 8-13,-10 14-7,-8 4-1,7 2-19,8 24-79,20 6-63,21-3-155</inkml:trace>
  <inkml:trace contextRef="#ctx0" brushRef="#br1" timeOffset="83551.5497">8796 4601 979,'0'12'149,"0"3"-149,0 7 0,0 4 0,-3 6 8,-21 6 0,-7 4-8,-10-4-86,-10-11-633</inkml:trace>
  <inkml:trace contextRef="#ctx0" brushRef="#br1" timeOffset="85042.4023">9232 4197 673,'-4'-12'74,"4"0"-40,0 2 16,0 0 37,0-1-9,0 3-31,15-4-5,5 3-30,3 1-12,3 2 0,-1 6-1,-6 0-4,-3 0-1,-5 6 0,-4 10 0,-7 2 1,0 2 3,0 1 2,-3-2 1,-4-3 2,-2-2-3,5-5 0,4-2-1,0 3-12,0-1 13,16 2-2,4-2 2,2-2-3,4 1 7,-1-2-5,-3 0 3,-7 0-2,-7-2 0,-5 3 0,-3-2-1,0 4-3,-3 8 4,-17 3 11,-8 4-5,-4-2-6,2-1-1,3-4-68,9-5-85,10-7-68,8-5-362</inkml:trace>
  <inkml:trace contextRef="#ctx0" brushRef="#br1" timeOffset="85364.9717">9761 4218 769,'2'-3'143,"-2"1"-108,0 2-3,0 0 10,0 0-11,0 0-24,3 0-7,1 2-15,5 9 15,0 1 1,7-1 1,1-1 4,6 1-3,2-8 9,3-3-6,-1 0 3,-3 0 1,-6-10 2,-5-6 3,-5-5 4,-6 0 16,-2 1-2,-2-2-12,-21 1-19,-10 10-2,-8 2-2,-4 9-4,4 2-6,0 24-55,12 4-157,13-1-209</inkml:trace>
  <inkml:trace contextRef="#ctx0" brushRef="#br1" timeOffset="85530.4234">10220 4640 1075,'-6'0'117,"3"0"-117,3 6-5,0 2 1,0 4 3,0 0-8,0-4-228</inkml:trace>
  <inkml:trace contextRef="#ctx0" brushRef="#br1" timeOffset="86130.8696">10686 4153 874,'-5'-7'119,"0"3"-59,5 4-48,0 0-1,0 0-11,-2 21-8,1 11 4,1 6 4,0 0 2,0-2-2,16-4 1,5-6 3,4-8 0,3-8-1,3-10 4,1 0 1,-2-2 0,-8-21 4,-5-3-4,-7-5 5,-5-1-1,0 0 28,-2 3 1,0 8 0,-3 6-2,0 13 12,0 2-17,0 0-30,0 0-4,0 9-18,0 20-1,0 17 18,0 7 2,0 4-3,0-6-11,0-5-100,0-10-77,0-14-135</inkml:trace>
  <inkml:trace contextRef="#ctx0" brushRef="#br1" timeOffset="86458.6142">11258 4316 789,'0'-27'256,"0"8"-151,0 8-28,0 7 21,0 4-33,0 0-40,0 0-25,-3 26-22,3 12-2,0 10 24,0 1 0,7-9-1,12-8 1,3-13-2,9-6 2,1-12 4,5-1 2,3-14 1,-3-18 1,-4-8-1,-9-2 0,-11-6 4,-10-1 2,-3 2-2,-8 5-7,-24 10-3,-6 11-2,-9 16-7,0 5-9,5 15-70,10 24-60,12 1-205</inkml:trace>
  <inkml:trace contextRef="#ctx0" brushRef="#br1" timeOffset="86736.9659">11968 4493 987,'1'0'160,"1"0"-160,-2 6-1,0 6-5,0 6 6,0 10 5,-10 5-4,-6 1 1,0-4-2,4-6-29,6-11-271</inkml:trace>
  <inkml:trace contextRef="#ctx0" brushRef="#br1" timeOffset="87112.9787">12500 4117 1129,'-13'-11'63,"0"10"-61,-2 1 3,-2 0 16,-1 0-4,3 17-10,3 3-3,7 6-4,5 1-1,0 1-1,0 2 2,10 1 2,7 2 3,5-3-5,-1-2 4,4-3-2,1 0 1,-4-2-2,-7-4 4,-3-1 3,-5-1-8,-7-3 4,0-1-1,-13 1-1,-19-2 2,-9-3 0,-4-9-4,-1 0-38,2-2-61,6-22-204,7-10-142</inkml:trace>
  <inkml:trace contextRef="#ctx0" brushRef="#br1" timeOffset="87471.632">12513 4159 583,'55'0'88,"5"0"-37,2 0-8,-7 0-23,-8 0 8,-14 0 22,-11 1 11,-12 2 6,-7 1-27,-3 4-15,0 9-5,0 12-1,-5 13 75,-5 4-64,2 4 3,2 0-18,6-3 2,0-6-12,4-9 2,14-6 0,6-7 2,7-13 2,8-6-1,1 0 3,1-30-3,-5-9-1,-8-9 2,-8-8-1,-10-2-4,-10 2-1,0 6-3,-18 12-1,-7 15-1,-9 16-14,-1 7-57,4 10-52,7 20-109,14 5-128</inkml:trace>
  <inkml:trace contextRef="#ctx0" brushRef="#br1" timeOffset="87644.6634">13307 4625 932,'0'5'156,"0"3"-145,-8 0 5,-5 5 60,2-4-15,1 3-34,1 0-22,1 1-5,3-1 0,-4-5-132,4-7-298</inkml:trace>
  <inkml:trace contextRef="#ctx0" brushRef="#br1" timeOffset="88026.7231">13834 4182 1026,'0'-22'179,"0"12"-121,0 6 18,0 4-2,-3 0-30,-4 0-36,-3 22-8,-7 17-2,-1 13 0,1 2 4,7-2-2,8-1 1,2-6 2,0-9 0,4-4-2,10-9-1,2-5 3,3-6-1,-3-7 4,1-2-6,-5-3 5,-2 0 1,0 0 0,0-15-5,0-3 2,-2-3-1,-5 1-2,-3 0-4,0 4-21,-18 6-39,-4 7-51,1 3-85,2 0-133,11 0-277</inkml:trace>
  <inkml:trace contextRef="#ctx0" brushRef="#br1" timeOffset="88348.187">14371 4313 1030,'-21'-34'109,"2"10"-60,-3 7 55,2 2-28,0 10-18,2 5-29,2 0-20,2 27-9,3 9-6,4 4 6,7 0 0,0-6 4,11-4-4,12-7 0,4-12 1,6-9 1,1-2 3,-4-8 2,-7-20-2,-8-6 2,-8-2-3,-7 0-3,0 4-1,-25 9-1,-11 9-10,-4 14-19,4 0-85,9 27-78,16 7-162,11 0-270</inkml:trace>
  <inkml:trace contextRef="#ctx0" brushRef="#br1" timeOffset="88522.0555">14655 4564 653,'0'2'456,"0"4"-442,0 2-7,0 5 43,-10 7 35,1 3-37,-3 3-30,-1 4-11,-1-2-4,-8 2-3,-4-2-20,1-11-200,5-12-505</inkml:trace>
  <inkml:trace contextRef="#ctx0" brushRef="#br1" timeOffset="88821.3646">15117 4171 1172,'-7'-18'55,"7"6"2,2 2-7,13-4-22,11 3 9,2 5 15,2 6-34,0 0-11,-1 13-7,-7 19-4,-6 14 0,-6 13-2,-5 12 6,-5 1 2,0 2-2,-13-5 2,-14-7-2,-3-8-93,1-15-115,5-18-262</inkml:trace>
  <inkml:trace contextRef="#ctx0" brushRef="#br1" timeOffset="89204.2077">15069 4427 926,'24'-22'94,"10"5"-79,18 0 12,14 0 25,12-2-17,6 3-26,-1 0 1,-8 4-10,-6 5 2,-12 2-3,-14 5 1,-17 0 0,-11 0 2,-12 0 7,-3 5-9,0 20 6,-3 15 3,-10 2 6,4 1-3,3-3 9,6-8-11,0-4-10,19-7 11,8-10-4,6-10 9,4-1 3,5-15 11,3-21-15,-5-13 1,-6-6-14,-10-8 4,-17 1 0,-7 4-2,-11 9-4,-30 6-6,-25 9-68,-28 2-180,-25 3-434</inkml:trace>
  <inkml:trace contextRef="#ctx0" brushRef="#br1" timeOffset="90387.3693">1111 3842 1004,'-5'-11'99,"1"10"-35,4 1-2,0 0-1,0 0-21,0 21-40,0 34-30,0 19 26,0 12 4,0 1 1,0-5 2,0-4-1,-1-8 0,-4-14-2,0-17 3,2-18 1,-1-13-2,2-6 2,2-2 11,-1-7 15,-4-28 83,0-19-89,-2-14-21,1-10-1,6-7-1,0-6-1,5-10-1,14 3-2,5 13-2,3 21 1,3 22-10,2 22 12,-3 12-6,0 8-2,-5 0 1,-6 12 0,-3 15-7,-7 7 3,-6 4-11,-2 6-2,-12 2-23,-20 6-16,-8-8-10,-8-1-41,-1-8-13,11-9-20,11-9-144</inkml:trace>
  <inkml:trace contextRef="#ctx0" brushRef="#br1" timeOffset="91424.2974">1668 4233 863,'1'0'73,"0"-15"-62,-1-3 43,0-5 26,0-1-31,-1 0-29,-12 0-10,-4 3-7,-7 10-2,1 4 7,-4 7-6,-1 2-2,-1 22-2,-1 11-2,2 5-1,4 4 2,6 0 0,8-3 2,5-6-3,5-7 4,0-8-2,9-8 4,9-12-2,7 0 5,4-17 6,9-15-6,-4-3-5,-10 3 0,-6 10 1,-11 7 3,-5 8 2,0 5 15,-2 2-2,0 0-19,0 0-15,0 20-11,0 6 23,3 2 3,7-1 0,4-8 2,3-9-2,8-10 2,8 0-2,10-26-2,2-14-18,0-6-28,-11-1 12,-12 4 36,-12 3 1,-10 4 7,0 7 5,0 9 7,-8 6 29,-7 10-27,-1 4-21,2 0-1,-4 18-14,5 10 7,6 3 0,7 0-2,0 0 5,6-2 2,12 4 2,6-5 2,0 2-2,3-4 0,-3-4 0,-8-4 0,-6-3 2,-8-6-1,-2-1-2,0-2 2,-14 0 1,-3-1 7,3-2-5,4-3-3,6 0 3,4 0-3,0 0-1,5-10-4,21-14-15,3-3 13,8-7 5,3 1 1,-1-5-2,1-2 6,-7 4-6,-6 0 4,-10 7 2,-7 5 1,-7 6 9,-3 8 15,0 6-4,0 4-9,-2 0-16,-9 0 0,-6 20-8,2 6 3,2 5-1,7-2 4,6 1-7,0-3 2,24-3 7,4-1 0,5-4 5,-5-3-1,-7-5-3,-6-2 3,-9-6-2,-6 2-2,0 1 9,-7 6-7,-22 6 0,-9 4-2,-5 5-33,5-4-98,10-5-136,17-8-442</inkml:trace>
  <inkml:trace contextRef="#ctx0" brushRef="#br1" timeOffset="91626.5068">2700 4225 908,'0'-2'130,"0"2"-84,2 0 20,-2 0 0,1 0-40,4-2-26,6 2 0,2 0-14,8 0-58,-1 0-80,-2 0-141,-7 0-418</inkml:trace>
  <inkml:trace contextRef="#ctx0" brushRef="#br1" timeOffset="92053.4388">3008 4052 1026,'1'-11'145,"4"4"-82,-1 1-12,-1 3 26,2 3-30,5 0-47,4 25-2,3 12-6,0 8 3,-6 8 5,-1 0 3,-9-2 0,-1-3 0,0-4-3,-5-5-80,-2-18-86,6-11-153,1-10-137</inkml:trace>
  <inkml:trace contextRef="#ctx0" brushRef="#br1" timeOffset="92257.9832">3271 4042 890,'0'-14'141,"0"11"-24,0 3-18,0 0-36,0 0-53,9 20-10,11 8-1,7 5-1,2 2 2,-1-5 4,-4-6 0,-2-2-4,-2-8-21,4-7-102,-1-7-176,2 0-98</inkml:trace>
  <inkml:trace contextRef="#ctx0" brushRef="#br1" timeOffset="92420.2691">3576 4037 811,'-9'-31'172,"1"12"-82,5 2 19,1 14 14,0 3-34,2 0-70,0 13-19,0 23-29,0 12 25,0 9 4,0 2 6,0 2-6,-12-1-105,-6-4-182,-3-6-336</inkml:trace>
  <inkml:trace contextRef="#ctx0" brushRef="#br1" timeOffset="92616.9114">2994 4688 1149,'-2'0'143,"2"0"-130,0 0 4,16-6 61,30-14-26,29-8-41,24-5-7,5-2-4,-2-6-1,-14-1-97,-16-2-99,-19-7-228</inkml:trace>
  <inkml:trace contextRef="#ctx0" brushRef="#br1" timeOffset="92812.4616">2922 3854 989,'-3'-3'80,"3"-2"-74,15-4-5,18-6 48,20-2 14,15-3-44,17 1-18,5 0-1,-1 2-85,-10-5-217,-11-2-274</inkml:trace>
  <inkml:trace contextRef="#ctx0" brushRef="#br1" timeOffset="93988.3194">10467 3757 805,'-5'-32'77,"0"8"-23,2 7 12,-1 6 38,0 8 2,4 3-34,-1 0-72,1 46-5,-3 45-35,-2 40 40,-1 23 0,-1 4 2,1-8 1,4-8-1,-2-16 4,4-19-4,0-19-2,0-24-3,10-20-77,6-30-198,2-14-225</inkml:trace>
  <inkml:trace contextRef="#ctx0" brushRef="#br1" timeOffset="94818.7141">10545 3782 928,'-1'-12'73,"1"4"-57,7 0-15,22-4-1,23-5 2,23 0-1,22-2 7,22 1-5,25 2-2,20 2 5,22 0-6,26 2 0,7 2-2,1 4 2,-5 2 1,-6 1 0,-6 3 0,-3-3 0,-6 3-1,-11 0 0,-10 0 7,-18 0 0,-10 0-2,-9 3 2,-9-3-5,-9 0 0,-7 0-2,-13 0 4,-6 0-1,-8-5 0,-10 3 5,-4 2-2,-5 0 3,1 0 1,3-2-3,1 0-1,1 1-2,1-4 0,1 1 4,6 0-2,8 0-4,2-4 10,5 2-6,0 0-4,-1 2 1,0 4-3,-5 0 2,-7 0-2,-8 0 2,-10 0-2,-9 0 0,-10 0 3,-11 0-3,-5 0 3,-5 0-1,-1 0-2,0 0 3,-3 0-2,2 0 1,0 0-1,1 0 0,-1-2-1,0-1 0,-3 3 0,1 0 0,-6 0 2,-3-3-5,-3 3 6,-4 0-3,-3 0 0,2 0 2,-2 0 3,0 0 17,0 0-5,0 0-6,5 0-11,5 22-14,5 26 14,0 22 1,5 23 22,-1 17 5,-2 6 17,-1 3-11,-6 1 5,-5-2-12,-4-4-15,-1-9-7,-3-12 1,-15-18-6,-9-11-10,-1-12-120,-6-18-158,-1-15-367</inkml:trace>
  <inkml:trace contextRef="#ctx0" brushRef="#br1" timeOffset="95718.1697">10600 5157 563,'-11'0'60,"7"0"-28,3 0 50,1 0 10,0 0-4,0 0-27,0 0-10,0 0-26,14 0-12,23 0 7,21 0 41,31 0 1,36 0-18,45-2 2,53-8-12,51-2 10,53 3-26,31 6-9,26 3-9,8 0 5,0 0-5,-1 0 0,-12 0 3,-17 0-3,-25 0-1,-35 0 1,-43-2 4,-48-13-3,-45-8-1,-38 1-11,-32 0 11,-21 2 7,-21 3-3,-20 5 1,-14 9-5,-12 3 1,-8 0-1,0 0-3,0 0 0,5 3-7,0 12-2,8 2 12,1 2 1,4-5 0,5-1 2,2-6-3,2-1 3,-1-4-1,0-2-1,-2 0 1,-3 0-4,1-10-4,3-12-48,2-4-105,-1-9-342</inkml:trace>
  <inkml:trace contextRef="#ctx0" brushRef="#br1" timeOffset="96032.4492">17594 4754 1213,'2'0'122,"1"0"-122,-2 0-24,-1 2 24,3 6 1,1 8-1,6 9 3,7 3 5,2-3 2,-3-2 0,0-9 0,-5-9 11,-1-2 3,7-3 7,10 0 21,14-17 10,22-14-24,21-12-28,22-6-7,21-11-3,22-19-92,14-16-488</inkml:trace>
  <inkml:trace contextRef="#ctx0" brushRef="#br1" timeOffset="102799.336">5103 4997 810,'-32'0'116,"2"0"-106,1 0 10,0 0 59,5 0 41,1 0-67,9 0-19,10 0 1,4 0-15,0 0 3,0-2-5,3-2-18,20-6 1,13-4-1,15-3 12,11-3-9,-2 6-2,-6 2 0,-15 3 3,-8 3-4,-11-1-1,-3 6 1,-2-3 0,-2 1 2,2 1-2,-2 1-4,8 1-65,6 0-133,11 0-73,5 0-185</inkml:trace>
  <inkml:trace contextRef="#ctx0" brushRef="#br1" timeOffset="103258.8654">6596 5000 655,'-3'0'187,"-1"0"-155,4 0-29,0 0 46,0 0 31,0 0-26,1 0-26,11 0-25,9 3 0,13-1 10,14-2 11,11 0 11,9 0-16,4-14 7,-4-2 2,-7 0-6,-16 2 2,-15 6-7,-18 1 14,-11 7 19,-1 0 23,0 0-25,0 0-26,0 0-22,0 0-7,-1 0 1,-1 0-42,-3 0-140,-3 0-272</inkml:trace>
  <inkml:trace contextRef="#ctx0" brushRef="#br1" timeOffset="104556.9215">6756 5066 597,'-10'0'87,"1"-3"-82,4-1 37,-2 0 60,3 2 17,-2-2-41,2 1 12,-3 0-41,0 1-4,2-2-8,0 4-3,2 0-3,3-3-10,0 3-9,0 0-12,0 0-3,15 0-12,13 0 5,20-3 10,21-5 7,20-8 3,14-3-6,9-2 2,-3 4-6,-6 6-59,-14 4-176,-20 5-195</inkml:trace>
  <inkml:trace contextRef="#ctx0" brushRef="#br1" timeOffset="105680.1094">8014 5003 891,'-17'0'104,"-3"0"-103,-7 0 4,-1 0 53,-4 2 9,6 1-29,8 2-11,11-3-12,7-2-8,0 0-7,4 0-7,26 0 7,15 0 6,17 0 9,9-15-14,-1 0 4,-4-1-2,-13 4-3,-15 2 1,-9 0 1,-13 5 0,-9 3 1,-5-1 6,-2 3 9,0 0 23,0 0-5,0 0-21,0 0-8,0 0-1,0 0-2,0 0-4,0 0-2,0 0-5,0 0 2,0 0-2,0 0 6,3 0 0,2 0 1,0 0 0,-2 0 1,-1 0 0,-1 0 5,-1 0-5,0 0 2,0 0 7,0 0-2,0 0 1,0 0-5,0 0 4,0 0-2,0 0-3,0 0-2,0 0-1,0 0 2,0 0-2,0 0-1,0 0 1,0 0 1,0 0 1,0 0 1,0 0-1,0 0-2,0 0 0,0 0 2,0 0-2,0 0 1,0 0 0,0 0-1,0 0 0,0 0 0,0 0 0,0 0-1,0 0 1,0 0 0,0 0 0,0 0 1,0 0-1,0 3 0,0-3-1,0 0 1,0 0 0,0 0 2,0 0-2,0 0-2,0 0 2,0 2 0,0-2-4,0 3 4,0-1 0,0-2 0,0 2 0,0 0 0,0-1 0,0-1 0,0 3 0,0-3 0,0 0 0,0 0 0,0 2 0,0-2 0,0 0 1,0 0-1,0 0-1,0 0 1,0 0 0,0 0 3,0 2-3,0-2 0,0 0 0,0 0 0,0 0 0,0 0 0,0 0 0,0 0 0,0 0 0,-1 0 0,1 0 0,0 0 1,0 0-1,0 0 0,0 0 1,0 0 2,0 0-3,0 0 1,0 0-1,0 0-3,0 0-28,13 0-106,6-2-209</inkml:trace>
  <inkml:trace contextRef="#ctx0" brushRef="#br1" timeOffset="106592.9731">7900 5133 852,'-25'0'140,"10"0"-77,8 0-50,7 0 52,0 0 22,0-2-29,17-2-33,20 1-24,15-6 4,20-2 2,10-1-4,-1 1 7,-5-1-5,-10 2-1,-11 2 5,-6 3-7,-2-2 5,-2-1-7,5 0 0,0 0 0,7 0 0,3-2-9,3 1-151,5 2-190,-2-3-368</inkml:trace>
  <inkml:trace contextRef="#ctx0" brushRef="#br1" timeOffset="106977.2846">9371 5109 964,'-34'0'46,"-1"0"-44,2 0-1,1 0 45,4 0 31,7-2-23,13-1-7,8-2-5,0 3-25,18-3-17,16 0 0,23-3 3,18-5 4,10-4 2,2-5-5,-12 2 5,-13 1-8,-21 4 4,-17 7-2,-9 2-1,-8 4 5,-4 2-6,-3 0 0,0 0-1,0 0-6,0 16-86,-5 18-99,-22 5-63,-10 4-312</inkml:trace>
  <inkml:trace contextRef="#ctx0" brushRef="#br1" timeOffset="107293.0052">7818 5985 573,'-16'-14'0,"1"6"-11,3 4-38,5 0-4,2 2 42,4 0 7,1 0-41,0 0-46</inkml:trace>
  <inkml:trace contextRef="#ctx0" brushRef="#br1" timeOffset="115374.6971">8200 3735 611,'-84'0'47,"-10"8"-13,-7 24-7,-6 10 59,10 13 7,13 8-38,22 18-21,24 9-18,21 15-9,17 5-1,5-1-4,33-10 1,25-8 0,23-13 1,18-13 2,14-19 2,13-19-5,-2-14-2,-6-13 3,-6-11-4,-17-25-3,-16-10-5,-19-14 6,-19-6 2,-19-12 8,-10-16 3,-12-13 3,-5-13 3,-7 2-8,-26 4-6,-12 17-3,-11 23 0,-5 20-1,1 23-13,2 23-16,15 8-32,17 19-86,17 11-40,9 3-230</inkml:trace>
  <inkml:trace contextRef="#ctx0" brushRef="#br1" timeOffset="115901.8683">9799 3525 585,'-26'-37'112,"-5"4"-42,-8 8-24,-5 12 70,-11 13-26,-7 13-29,-11 45-22,-5 34-27,-1 21 3,8 16 5,12 7-8,17-2-8,20-5-4,22-15 0,9-19-1,37-19-5,22-20 6,10-20 9,9-18-2,5-18 1,-2 0-1,-5-32-3,-8-16 0,-8-14 1,-8-17 21,-2-13 19,-7-16-24,-5-13-4,-14-3-9,-10 2-7,-19 15 2,-4 19-3,-34 24-7,-26 24-16,-23 22-27,-27 18-99,-19 0-191</inkml:trace>
  <inkml:trace contextRef="#ctx0" brushRef="#br1" timeOffset="117086.2313">1089 5925 839,'-4'0'72,"3"0"-64,-4 10-7,-1 22 4,-1 17 8,4 10 1,3 11 5,0-1 1,0-3-10,6-5 4,1-11-8,-2-13-1,-2-11 2,-3-11-1,0-12 5,0-3 24,0 0 50,0 0 9,-7-25-7,-6-13-68,-1-17-12,4-12-7,10-12-1,0-13 1,10-8-1,17 0 0,4 9 0,2 21-5,-1 19 4,-2 25-3,-4 16 2,2 10-6,-4 0 1,1 24 4,-6 10-6,-9 10-12,-10 5-13,-7 6-5,-28-2-28,-17-1-19,-5-6 33,1-7 6,10-9-72,19-11-18,19-7-80,8-9-198</inkml:trace>
  <inkml:trace contextRef="#ctx0" brushRef="#br1" timeOffset="118001.9501">1647 6194 390,'6'9'60,"-1"-2"2,-3-3-23,0-2 27,-2-2 64,0 0 4,0 0-3,0 0-41,0-10-9,0-2-60,0-2-13,0 5 10,-6-3 9,-10 5-14,0 0-4,-9 7 0,0 0-9,-3 3 0,-1 20 0,7 0-4,6 7 4,9 2-9,7-1 3,0-4 2,7 0 1,18-12-5,3-4 4,5-11 4,4 0 0,-2-11 2,-4-12-2,-10-8 0,-5 1-1,-2-2 1,-5 4 1,-4 7 0,-2 4-1,-3 9 0,1 4 1,-1 4 0,0 0-1,2 0-2,3 0-9,7 2 5,3 8 6,5-2 3,4-4-2,-2-4 0,2 0-1,-3-2 1,-3-11-1,-8-4 1,-4 1 0,-4 2 3,-2 1 1,0 3-2,0 6 5,0 3-1,0 1-5,0 0 3,0 0-5,0 0-11,0 3-3,15 22 7,9 3 5,7-2 2,-4-1 0,-6-4-3,-7-5 2,-12 0 1,-2-2-3,-3 0-15,-20 6 11,-6-4 7,0-2 0,7-6 3,12-4-3,10-4 0,0 0-26,29 0-9,13-22 34,11-7 2,2-10-3,-10 3 4,-10 2-2,-15 5 0,-7 10 7,-11 5 6,-2 3 26,0 8-6,0 1 1,0 2-16,0 0-10,0 0-8,0 0-3,0 16-10,2 12 6,15 4 4,5 1-2,8 0 3,-4-5 2,-4-6 1,-8-3-1,-10-2-1,-4 3-12,-18 3-45,-17-2-13,-8 2-129,6-9-103,10-10-119</inkml:trace>
  <inkml:trace contextRef="#ctx0" brushRef="#br1" timeOffset="118151.1461">2486 6341 856,'24'-13'59,"2"-1"-59,6 2 2,0 1-2,1 2 0,1-3-46,-6 3-483</inkml:trace>
  <inkml:trace contextRef="#ctx0" brushRef="#br1" timeOffset="118512.6007">3084 6078 847,'-1'-8'177,"-1"4"-114,2 2 18,0 0 2,0 2-29,0 0-40,13 0-14,12 13-3,4 13 3,3 9 0,-2 3 3,-4-4-2,-4 0 1,-3-8-2,-5-10-56,-2-8-52,2-8-132,-4-1-74</inkml:trace>
  <inkml:trace contextRef="#ctx0" brushRef="#br1" timeOffset="118661.1541">3384 6048 301,'0'-32'555,"0"9"-396,0 11-52,0 9-12,0 3-11,0 0-70,0 12-14,2 26-23,0 18 23,-2 12 7,0 4-7,-10 4 0,-12-2-57,-2-9-145,-1-11-99</inkml:trace>
  <inkml:trace contextRef="#ctx0" brushRef="#br1" timeOffset="118849.6722">3167 6566 170,'-4'0'695,"2"-1"-607,2 1-71,0-2 8,15-4 37,22 0-46,17-6-8,6-2-3,3-4-5,0-4-19,2-6-111,-1-6 12,-10-10-503</inkml:trace>
  <inkml:trace contextRef="#ctx0" brushRef="#br1" timeOffset="119036.7359">2969 5975 1045,'-2'0'0,"2"0"-18,15 0 18,24-1 6,24-7 78,24-5-39,19-1-35,0-2-7,-8 2-3,-12-2-40,-6-2-253,-12 0-237</inkml:trace>
  <inkml:trace contextRef="#ctx0" brushRef="#br1" timeOffset="120162.0111">9042 3605 358,'0'-28'42,"5"2"38,0 4 35,-4 4-3,0 6-42,-1 4 4,0 5-7,0 3-7,0 0-28,0 0-20,3 0-12,-1 32-2,1 29-2,-1 29 4,-1 27 12,-1 16 2,0 6 2,0 8 12,0-5-13,0-8-2,1-4-1,-1-11 2,0-6-10,0-3 7,0-6-5,0-4-1,0-10 5,0-14-2,0-13-5,0-15 8,3-10-10,1-10 6,0-12-5,-1-6 1,-1-6 0,-1-4 5,1 0-5,0 0 8,-2 0 0,1-18 14,1-8-25,3-6 0,0 4-5,2-2-101,4 2-138,3 2-285</inkml:trace>
  <inkml:trace contextRef="#ctx0" brushRef="#br1" timeOffset="121136.8511">5307 5921 719,'0'-24'70,"1"10"-29,3 5-8,-1 6-13,0 3 12,1 0-25,1 20-3,3 18 3,-8 11 9,0 9-2,0 5-6,-10 4-6,-3 1 2,-2-2-4,6-3-5,8-12-102,1-12-116,7-20-341</inkml:trace>
  <inkml:trace contextRef="#ctx0" brushRef="#br1" timeOffset="121495.8068">5738 6246 788,'0'-14'113,"0"6"-71,0 1-17,-5 4 33,-5 1-15,-2 2-14,1 0-21,4 0 2,0 8-10,5 14-7,2 2 4,0 2-1,14-2 4,11-4 0,5-6 3,3-8-3,1-6 2,-4 0 2,-8-6 1,-6-14-3,-7-3 9,-9-9-3,0 1 2,-2-3-2,-16 4 18,-7 2-14,-5 6-8,-4 12-4,-1 8-3,2 2-10,3 14 7,8 20-8,12 6-35,10 8-61,18-2-84,31-1-60</inkml:trace>
  <inkml:trace contextRef="#ctx0" brushRef="#br1" timeOffset="121641.4348">6193 6539 482,'4'0'108,"-2"2"-50,-2 2 38,0-4-11,0 1-12,0 4-36,0 1-24,0 6-11,0 8-2,-3 4-8,1-8-237</inkml:trace>
  <inkml:trace contextRef="#ctx0" brushRef="#br1" timeOffset="122237.4259">6826 6050 1151,'5'-22'53,"3"10"-43,4 2-9,1 3 1,3 7-2,1 0-1,2 0-1,-2 8 2,-5 10-2,-9 7 0,-3 0 1,-2 8-10,-19 1 5,-1 0 6,-1-7-11,6-4 0,7-7 4,8-6-4,2-1-16,5-6-2,23-3 18,9 0-1,8-3 5,4-18-9,-2-2-14,-6 4 16,-9 1 11,-12 6 3,-9 6 2,-8 3-1,-3 3-1,0 0 6,0 0-6,0 17-6,0 7 6,-3 5 8,3 0-3,0-5-3,3-4-1,15-3-1,10-10 4,3-5-2,2-2 4,-1 0 0,-6-19 5,-3-8 27,-1-6 6,-7-6-23,-3 0-8,-9 4-3,-3 7 4,-1 6 0,-25 11 23,-17 11-37,-14 4-9,-6 33 5,7 11-42,15 4-46,28 4-49,13-9-80,37-6-344</inkml:trace>
  <inkml:trace contextRef="#ctx0" brushRef="#br1" timeOffset="122400.3554">7681 6532 1026,'0'0'36,"0"0"-34,0 2 1,0 5 28,0 7-16,0 12-13,0 8 0,0 4-2,4-6-210,1-14-578</inkml:trace>
  <inkml:trace contextRef="#ctx0" brushRef="#br1" timeOffset="122832.6549">8256 5985 1219,'-7'-11'44,"7"4"-34,0 1 9,3 0 0,21-2-8,10 2-11,7 6 1,-1 0 3,-10 0-4,-11 8-2,-10 9-4,-9 2-9,0 5 6,-17 6 5,-8 1 2,-3-2-7,2-3 0,9-3 5,7-5-4,10 0-6,0-6-6,13-2-7,14-2 14,2-5 13,6 4 1,-5-2 1,-3 2-2,-10 1-1,-7-2 1,-9 2 2,-1 4-2,0 2 2,-15 6-1,-13 4 1,-9 2-2,-4 2-17,-5-1-106,5-8-79,7-6-145</inkml:trace>
  <inkml:trace contextRef="#ctx0" brushRef="#br1" timeOffset="123153.0942">8738 6194 1024,'0'-3'56,"0"3"-56,0 0-2,0 0 2,0 15 12,0 13-5,0-1 2,1 7-1,12-5-6,6-3 3,6-2-1,4-9 0,4-9 0,-3-6 0,-4 0 8,-2-21 21,-6-7 21,-2-4-13,-5-7-19,-6-2 6,-5-2-22,0 6-6,-3 5 0,-13 11 0,-3 14-19,-5 7-28,-1 0-119,2 16-149</inkml:trace>
  <inkml:trace contextRef="#ctx0" brushRef="#br1" timeOffset="123483.4491">9363 5897 989,'1'-22'77,"-1"10"-45,2 8 17,-1-1 49,1 5-18,-2 0-49,2 0-30,1 0-1,5 25-4,0 16 4,-1 13 6,0 15 3,-2 12 22,-2 7 12,-1 2-11,0 0-22,0-3-7,1-7 1,1-3-4,0-10 1,0-11 0,-1-13-1,2-16-1,-1-9-16,0-13-110,5-5-150,1-18-274</inkml:trace>
  <inkml:trace contextRef="#ctx0" brushRef="#br1" timeOffset="123926.0452">9753 6052 1022,'3'-23'64,"8"8"-55,5-2-3,2 3 67,3 2-23,-1 7-41,-5 0-8,-2 5 0,-6 0-1,-2 0 0,-3 13-4,-2 8-6,0 8 10,0 2 0,-10-2-1,2 0-4,-1-2-5,6-3-8,3-2 1,0-2 3,0-2 10,0-4-4,8 0 7,4-5 1,4 2-3,3-3 3,4-1 2,2 1-2,-3-1 0,-1 3 1,-10-3 0,-8 0-1,-3 3 0,0 7 0,-27 0 7,-9 8-2,-8-2 0,1 0-5,10-5-63,8-6-156,17-9-264</inkml:trace>
  <inkml:trace contextRef="#ctx0" brushRef="#br1" timeOffset="124231.9141">10252 6212 875,'0'-2'147,"0"2"-138,-3 0-7,-4 19 0,0 13 33,4 3-8,3-1-12,0 3-4,14-9 1,7-7-3,10-7-3,4-9-3,1-5 8,-4 0-2,-5-21-1,-9-7 20,-5-8 22,-5-4-10,-8-4-25,0 4-9,-11 8 2,-17 9-8,-5 11-13,-9 12-20,0 5-91,6 22-153,14 2-190</inkml:trace>
  <inkml:trace contextRef="#ctx0" brushRef="#br1" timeOffset="124415.9061">10694 6513 827,'4'4'150,"-1"4"-149,0 4 48,3 2 20,-5 4-29,-1 5-28,0 9-4,0 3-3,-5 3-5,-11-4-156,-1-8-279</inkml:trace>
  <inkml:trace contextRef="#ctx0" brushRef="#br1" timeOffset="124871.916">11155 6180 1004,'0'-24'50,"0"10"-37,-3 0 81,3 8 3,-1 2-35,1 4-26,0 0-27,0 0-9,0 7-11,0 18 10,0 7 0,6 0 2,5 0-1,1-3 0,3-2 0,1-5 0,4-8 1,3-7 0,4-7 0,1 0-1,-2-4 0,-6-17-1,-4-7 1,0-3 4,-5-4 0,-3 0-2,-1 10 6,-4 9 24,1 6 9,-4 8-15,0 2-16,0 0-10,0 26-20,2 18 15,2 12 5,-2 2 0,0-3-6,-2-4-40,0-10-13,5-11-50,5-9-96,7-21-108</inkml:trace>
  <inkml:trace contextRef="#ctx0" brushRef="#br1" timeOffset="125156.3737">11719 6130 917,'-7'-10'101,"2"8"-72,-2 2 24,-1 6-24,-2 24-16,4 12 8,6 2-6,0 0-2,11-6-2,12-7-1,1-10-7,2-11 2,1-8 5,2-2-5,-1-7 11,-3-26 4,-7-9 3,-4-6-8,-8-2-8,-6-2-4,-6 6-3,-19 10-7,-6 14-26,-1 18-51,2 4-121,7 14-182</inkml:trace>
  <inkml:trace contextRef="#ctx0" brushRef="#br1" timeOffset="125366.8026">12292 6495 1126,'-3'0'118,"-1"0"-115,2 2-2,2 8 7,-6 6 2,1 7-1,0 6-7,-5 5-1,-4 4-1,0-1-8,-1-8-208,2-9-299</inkml:trace>
  <inkml:trace contextRef="#ctx0" brushRef="#br1" timeOffset="125745.0902">12829 6140 1098,'-12'-15'69,"0"12"-53,-1 3 17,-5 0 6,0 0-30,3 20-8,5 4 0,10 4-1,0 0-3,0 0 3,10 0 1,7 3-1,1-2 8,1 0-1,-3-1 9,0-5 3,-3 4-10,-1-1 2,-2-4-3,-3-2-7,-4-6 6,-3-4-6,0-4 1,0-3-2,-22-3 3,-14 0-6,-10 0-30,-2-17-78,4-5-103,14-4-93,17-8-194</inkml:trace>
  <inkml:trace contextRef="#ctx0" brushRef="#br1" timeOffset="126124.6264">12831 6164 688,'34'-14'68,"3"2"-45,2 4 57,-1 3-3,4 5-36,-1 0-26,0 0-11,-8 3-2,-8 9-2,-9 2 3,-7 0-1,-9 4-2,0 2 13,-3 6 19,-11 0 25,3-2-14,1 1-8,4-2-6,3 0 3,3-4-16,0 0 1,0-3-7,0-2-4,9-3-1,4-1 3,5-5 2,9-5 5,2 0 2,4 0-5,-5-15-3,-4-6-5,-8-6 5,-8-3 10,-8-4 5,0-2-10,-21 1-8,-9 6-6,-4 7-7,1 10 1,7 12-6,7 0-40,12 20-61,7 10-153,3 0-591</inkml:trace>
  <inkml:trace contextRef="#ctx0" brushRef="#br1" timeOffset="126305.4704">13749 6653 889,'-10'4'222,"2"4"-214,1 4 17,-1 6 44,1 7-15,-2-2-42,1 5-8,-1 1-1,-5-4-3,7-4-53,-1-7-262,8-14-558</inkml:trace>
  <inkml:trace contextRef="#ctx0" brushRef="#br1" timeOffset="126693.2117">14339 6142 1250,'0'-4'53,"0"4"-53,-1 0 1,-6 7 0,-4 26 6,-2 15 14,2 8-10,-1 0-8,5 2-1,5-4 0,2 1-2,0-11 1,0-8 0,7-8-2,7-12 2,4-9 2,3-7 3,1 0 15,2-12-2,-6-15-6,-4-1-4,-3-4 4,-6 0 9,-5-2-13,0 2-9,0 7-1,-15 10-2,-9 8-6,-3 7-49,-2 0-49,5 17-98,11 9-36,13-2-26</inkml:trace>
  <inkml:trace contextRef="#ctx0" brushRef="#br1" timeOffset="127023.8381">14645 6409 122,'6'-23'622,"-4"5"-530,0 6 69,-2 2-21,0 6-53,0 4-28,0 0-44,0 0-1,0 0-14,0 3 1,0 17-2,0-1 2,7-3-1,4-2 2,4-3 3,4-6 8,2-3 0,2-2 0,1 0 3,-3-2 2,-6-15 7,-4-5 10,-9-6-11,-2 1 1,0 0-18,-24 5-7,-6 3-3,-6 12-2,-2 7-14,7 0-87,11 26-83,20 6-92,8 5-571</inkml:trace>
  <inkml:trace contextRef="#ctx0" brushRef="#br1" timeOffset="127197.118">14994 6631 1079,'-12'0'86,"8"0"-81,2 8 24,-1 8 37,-2 6-37,2 10-19,-1 6-10,-5 4 3,-4 3-3,-4-4-67,7-9-272</inkml:trace>
  <inkml:trace contextRef="#ctx0" brushRef="#br1" timeOffset="127511.1576">15372 6186 1142,'0'0'103,"10"-2"-100,18-4 4,9-1 50,6 0 2,2 0-41,0 4-18,-6 1 3,-10 2-1,-12 0-3,-5 10 1,-7 24-4,-5 16 0,0 13 4,-5 2 7,-11 3-5,-6 1-2,2-2-28,0-12-85,5-13-199</inkml:trace>
  <inkml:trace contextRef="#ctx0" brushRef="#br1" timeOffset="127899.6561">15410 6400 784,'35'-8'47,"10"2"-45,9 2 19,4-1 42,2 0-8,1-2-14,-2-2-16,-3-2 6,-9 0 22,-9 3-2,-10 2-18,-9 2-3,-10 4 3,-2 0-17,-5 0-11,0 22-4,-2 8 1,0 9 4,0 1 0,2-2-4,1-3 1,5-10-3,4-4 3,8-9 0,10-12 2,8 0 2,10-9-2,-3-23-3,-5-8-2,-11-8-15,-13-5 5,-16-1 10,-9-4-9,-36 6-23,-27 8-57,-20 10-54,-11 12-208</inkml:trace>
  <inkml:trace contextRef="#ctx0" brushRef="#br1" timeOffset="128996.3708">1150 7820 784,'-4'0'121,"1"0"-80,3 0 22,0 0 27,0 0-14,0 0-34,0 0-32,0 0-10,0 29-12,-7 12 10,-3 16 2,-3 7 1,-2-6 0,5-5 0,-1-14-1,2-13 3,1-10-3,4-11 1,-2-2 7,1-3-1,-4 0 13,-3-22-3,3-11 7,1-16 6,8-13-21,0-11-3,10-9 3,18-6-9,8 6-1,5 7 1,4 17 0,3 21-6,-3 16 1,-2 13-3,-3 8 3,-8 0-3,-9 12 3,-8 15-9,-13 3-16,-2 5-1,-24 4-7,-25 0 2,-13-4-29,-5-5-31,7-8 1,13-8-1,17-6 38,18-4-163</inkml:trace>
  <inkml:trace contextRef="#ctx0" brushRef="#br1" timeOffset="129947.5496">1660 7895 947,'-14'-18'62,"-3"-1"-58,0 1 20,2 0 62,0 0-37,3 4-1,1 6-28,2 4-13,-1 4 5,-3 0-10,-4 0-4,-4 17-6,-3 8 7,2 8-1,4-1 1,6 1-3,6-1 1,6-5-4,0-4 1,3-6-6,13-5 3,3-9 0,0-3 9,1 0 0,-2-12 1,-3-8 3,-3 3-2,-5 3 0,-6 6 4,1 4-2,-2 4-4,0 0 1,4 0-1,5 0-14,6 10 5,7 4 9,2-6 0,7-4-1,4-4-8,4 0-25,-1-12-7,-3-12 13,-8-2 22,-8-5 6,-4 1 3,-9 0 7,-6 4 5,0 2 10,0 8 18,-11 8-9,-3 3-18,-1 5-16,4 0-1,0 9-9,4 9 6,7 6-3,0 4 1,2 0 2,15 4-1,3-1-4,0-1 9,-2-5-1,-4 0 1,-10-7 3,-4 2-3,0-3-4,-11 0-2,-8-1 4,2-4-6,8-6 3,6-6-1,3 0 5,0 0-39,23-10-8,11-19 48,17-8 0,4-7-1,-1-4 0,-7 2 1,-17 3-1,-2 7 1,-12 7 11,-4 4 4,-4 4 16,-8 7 3,0 3-11,0 2 23,0 8-9,0 1-22,0 0-15,0 0-1,-4 0-8,2 18 6,2 11-3,0 8 4,11 4-5,13-2 1,1-1 6,0-4 1,-6-7-1,-8-5 1,-11 2 0,0 0 1,-13 7-1,-22 6 2,-14-1 7,-9 2-10,-1-6-71,13-11-97,15-16-144</inkml:trace>
  <inkml:trace contextRef="#ctx0" brushRef="#br1" timeOffset="130108.2271">2596 7981 963,'14'2'49,"10"1"-49,12 1 0,6 0 0,5-4-69,-1 0-199</inkml:trace>
  <inkml:trace contextRef="#ctx0" brushRef="#br1" timeOffset="130322.6412">3028 7872 978,'0'-2'100,"0"2"-100,0 0-6,20 4 6,6 14 13,11 6-1,0-1-5,-4 3-2,-7-2-3,-7 0-2,0 0-7,-6-8-156,-3-5-193</inkml:trace>
  <inkml:trace contextRef="#ctx0" brushRef="#br1" timeOffset="130512.4306">3384 7868 894,'0'-29'54,"0"4"-10,0 7 18,0 10 73,-1 2-44,-1 6-64,2 0-27,0 2-9,0 26-9,0 13 13,-4 10 3,-1 3-45,-2-4-49,1-5-94,2-15-165</inkml:trace>
  <inkml:trace contextRef="#ctx0" brushRef="#br1" timeOffset="130922.865">3751 7740 666,'0'-11'113,"0"4"-99,0 0 44,0 6 88,0 1-20,0 0-69,0 0-34,0 0-18,0 10-5,0 15 0,0 12 19,2 5 6,-2 7-11,0 2 2,0 4-8,0-1-6,-9-1 1,1-2-3,0-1-1,-1-6-153,1-16-217</inkml:trace>
  <inkml:trace contextRef="#ctx0" brushRef="#br1" timeOffset="131188.3743">3008 8424 301,'-11'0'816,"8"0"-740,3 0-70,0 0 5,28-10 33,33-6 0,32-6-5,29-5-19,10 1-17,1-1-3,-15 3 0,-15 4-6,-16 6-39,-13 2-60,-18 1-94,-11-1-20,-20 0-175</inkml:trace>
  <inkml:trace contextRef="#ctx0" brushRef="#br1" timeOffset="131499.9607">2927 7690 1015,'-11'-12'74,"11"5"-60,3 0-5,30-3 13,25-4 5,31-4 7,27 2-4,14 0-11,6 0-10,-8 2-9,-19 2 1,-20 0 0,-22 4 1,-19 0-4,-17 1 4,-11 5-3,-9 2 1,-11 0-107,0 0-269</inkml:trace>
  <inkml:trace contextRef="#ctx0" brushRef="#br1" timeOffset="133122.8415">3317 7916 68,'-10'-8'203,"3"0"-151,5 7-44,2-1-8,0 2-30,12 0-160,21 0 170</inkml:trace>
  <inkml:trace contextRef="#ctx0" brushRef="#br1" timeOffset="133885.0353">5401 7525 723,'-8'-26'93,"2"2"-11,4 2-8,0 8 48,2 4-17,0 6-50,-1 2-7,1 2-36,0 0-12,0 22-12,0 25 0,0 14 12,0 18-3,-4 4 3,-1 2-1,2-7-71,3-11-74,0-18-62,13-23-98</inkml:trace>
  <inkml:trace contextRef="#ctx0" brushRef="#br1" timeOffset="134207.4253">5693 7722 882,'-9'-8'102,"5"6"-45,2 2 11,2 0-38,0 0-30,0 20-8,0 9 3,2 8 5,12-2 0,10-1 0,4-9 1,4-4 0,4-11 0,-7-5 3,-9-5 2,-6 0-2,-9-7 18,-3-17 52,-2-8-44,0-5-25,-6-1 5,-17 0-5,-6 1-5,-4 13-6,-4 11-25,6 13-46,4 4-39,12 29-53,13 6-56,2 3-153</inkml:trace>
  <inkml:trace contextRef="#ctx0" brushRef="#br1" timeOffset="134380.6814">6236 8045 1067,'0'0'75,"0"0"-74,0 0 5,0 0 33,0 10-23,0 10-16,-16 16-10,-5 10 0,-4 0-190,4-9-190</inkml:trace>
  <inkml:trace contextRef="#ctx0" brushRef="#br1" timeOffset="134966.1324">6735 7622 1257,'10'-18'39,"6"4"-25,8 2-13,10 4-1,6 3 4,2 5-4,-2 0 0,-10 10-1,-13 11 0,-12 5-7,-5 6-8,-13 4-14,-18 2 5,0-5-3,3-1 4,9-11 24,8-3-1,11-4-3,0-2-10,20-2 5,13-6 9,8-4 1,6 0-1,4-2 2,0-12-2,-2-3 0,-5-6 1,-8 3 1,-9-1-2,-13 7 1,-5 7 3,-8 2 3,-1 5 11,0 0 3,0 0-20,0 0-1,0 5-13,0 15 5,9 8 7,3-3 2,8-6-2,7-2 2,7-10-1,0-7 4,4 0 4,-1-5-2,-3-21 6,-4-6 12,-8-5-6,-8-4-4,-7 2 1,-7-1-5,-2 8-10,-17 6 0,-9 16-15,-6 10-27,-1 8-39,-7 24-71,0 3-126</inkml:trace>
  <inkml:trace contextRef="#ctx0" brushRef="#br1" timeOffset="135370.8053">8129 7328 997,'0'-20'69,"0"15"-20,2 4 50,-2-2 7,1 3-37,-1 0-51,6 14-18,0 33-13,6 20 13,-1 21 5,2 7 9,-5-2 0,-3-8-5,-4-6-3,-1-10 6,0-8-11,0-11 6,0-7-5,-3-4-1,0-5-1,-1-2 1,4-4-1,0-6 0,12-7-57,19-10-27,7-5-59,4-18-228</inkml:trace>
  <inkml:trace contextRef="#ctx0" brushRef="#br1" timeOffset="135814.1879">8583 7657 1096,'13'-12'29,"6"-1"-9,5 3-17,4 2 17,2 4 17,-2 4-33,-4 0-2,-4 0-2,-7 12 0,-10 4-3,-3 0-6,0 4 1,-3 2-17,-18-3 1,2 1 1,4-6 7,7-2 13,8-1 0,0-2-9,0-2 5,18 0 5,3-2 2,5 2 3,2-2 0,-4 3-2,-2 0 0,-4 0 0,-9-2 0,-4 1 0,-5 2-1,0 3 2,-12 8 4,-21 6 0,-12 1-6,-9 1-17,1-2-80,9-3-71,14-8-99</inkml:trace>
  <inkml:trace contextRef="#ctx0" brushRef="#br1" timeOffset="136157.8963">9120 7836 903,'0'-6'129,"0"3"-122,0 0 12,0 3 55,0 0-58,0 3-16,0 14 0,4 4 1,4-1-1,5-1 4,2-2-2,7-6 4,7 0 7,5-9 0,4-2 2,-3 0-7,-4-6 2,-4-19-2,-7-3-3,-9-4 1,-6-2-2,-5 0 5,0 2 2,-17 7-2,-9 14-9,-4 8 0,-2 3-13,1 20-4,0 15-89,13 3-119,10-2-243</inkml:trace>
  <inkml:trace contextRef="#ctx0" brushRef="#br1" timeOffset="136339.9859">9627 8145 1125,'0'0'66,"0"2"-66,0-2 0,0 6 3,0 4-3,0 6 0,-8 8-1,-10-1-173,4-9-327</inkml:trace>
  <inkml:trace contextRef="#ctx0" brushRef="#br1" timeOffset="136616.4563">10073 7786 812,'0'-8'22,"0"4"-13,0 4-9,0 0 0,0 0 0,0 0-7,0 0 0,0 7-4,0 5-57,0-1-58,-5 1-59,-7-1-188</inkml:trace>
  <inkml:trace contextRef="#ctx0" brushRef="#br1" timeOffset="137202.7756">9989 7810 629,'0'-10'121,"0"-2"-42,7 2 5,8-4 58,3 2-48,6 2-45,4 3-20,4-2-13,4 5-12,-3 4 2,-2 0-5,-6 0 0,-8 0-1,-5 2-2,-6 10 0,-6 1 1,0 2-9,0 2 5,-8 0-5,-4-1 9,4 0-1,5-4 0,3-1-2,0-4-3,1 1 6,14-4 1,5 1 2,7-1-1,3-3 0,2 5 1,-4-2 0,-6 4-2,-8-1 1,-8 0-1,-5 2 0,-1 0 0,-6 4 4,-25 0-1,-10 8 8,-8-3-6,0 2-5,6 0-15,12-2-94,17-2-134,14-9-134</inkml:trace>
  <inkml:trace contextRef="#ctx0" brushRef="#br1" timeOffset="137516.6838">10609 7812 918,'0'-5'119,"2"0"-109,-2 5-2,3 0 21,4 8-18,4 21-6,5 0 14,2 2-2,-1-3 8,6-6 2,-1-2-11,-2-6-1,-2-4-5,-3-6-4,-2-4 5,1 0 3,-1-3 8,1-17-11,-6-4-6,-3-5 0,-5-4 4,0 1-8,-13 6-2,-11 4-4,-7 12-18,-10 8-84,-2 2-108,5 8-139</inkml:trace>
  <inkml:trace contextRef="#ctx0" brushRef="#br1" timeOffset="137708.4618">11076 8087 526,'1'3'481,"-1"4"-460,0 3-12,0 7 22,0 4 3,-18 13-21,-11 2-13,-6-6-212</inkml:trace>
  <inkml:trace contextRef="#ctx0" brushRef="#br1" timeOffset="139256.0886">11364 7856 362,'0'-6'105,"4"0"-5,-1-2-8,1 0 21,-3 2-15,-1 0-2,0 4-9,0 2-19,0 0-13,0 0-15,0 0-23,0 0-8,0 0-7,0 0-2,0 2-6,0 9 4,0 6 2,0 2-1,0 0-2,5 6 2,6-4 1,1-2 0,0-4 0,-4-3 2,0-7-1,-7-1-1,-1-4 1,0 0-1,0 0 5,0 0-2,0 0 8,0 0-8,0 0 2,0 0-2,0 0-3,0 0 1,2 0-2,-2 0 0,3-6 1,-3 0 0,0 0 0,0 3-1,0 3 1,0 0-1,0 0-1,0 0 0,0 0 0,0 0 0,0 0 0,0 0 0,0 0-1,0 0-1,0 0 4,2 0-5,3 0 2,0 0 3,3 5-2,2-1 2,2-3-3,5-1 3,2 0 0,5 0 0,1 0 3,2-10-3,-5-3 0,1 3 1,-8-4-1,-8 2 1,0-1 4,-7 1-1,0 1 2,0 1 0,0-1 18,0 4-1,0 2 17,0 1-24,0 4-7,0 0-2,0 0-7,0 0 0,0 0-1,0 0-7,0 18-2,0 10 8,0 9 2,0 1 0,0 7 1,0 0-1,0 3-13,0 0-99,0-8-76,4-12-183</inkml:trace>
  <inkml:trace contextRef="#ctx0" brushRef="#br1" timeOffset="139607.5991">12000 7916 829,'0'-24'150,"-10"9"-77,-6 3 12,1 3-22,1 6-18,3 3-28,-2 0-11,6 1-6,4 22-5,3 3-2,0 3 5,17 4 2,11-8 0,6-4 3,2-5 3,3-11-3,-4-2 1,-4-3 0,-9 0 6,-4-15 9,-5-11 21,-4-3-19,-4-4-15,-5 1-2,0 2-3,-5 6-1,-14 6-10,-2 12-41,-1 6-18,2 5-59,6 18-79,8 5-54,6-2-160</inkml:trace>
  <inkml:trace contextRef="#ctx0" brushRef="#br1" timeOffset="139790.8987">12438 8075 170,'3'3'676,"-2"4"-628,-1-3-44,0 6 69,0 1-39,0 3-19,0 11-8,-7 3-7,-4 3 0,-3 1-70,2-12-157</inkml:trace>
  <inkml:trace contextRef="#ctx0" brushRef="#br1" timeOffset="140133.4089">12993 7804 970,'0'-23'81,"0"3"-56,0 1 54,0 3-2,-7 5-14,-5 8-33,0 3-23,-3 0-7,2 0-3,2 20 2,5 4-2,6 4-6,0 7 5,4-1 4,12-2 0,4-3 0,0-4 2,0-3-2,-2-4 0,-1-4 0,-5-1 1,-4-6 0,-5-3-1,-2 2 0,-1 0 0,-2 0-2,-24 4 2,-12 0-51,-7-7-109,-1-3-57,4 0-109</inkml:trace>
  <inkml:trace contextRef="#ctx0" brushRef="#br1" timeOffset="140516.234">13086 7715 689,'43'-7'48,"-3"2"-36,-3 5 25,-9-3 39,-7 3 13,-8 0-31,-5 0-25,-1 0-4,-2 12-5,-2 8 3,-1 6-9,1 4 3,2 2-11,4 1-4,2-4 0,4 0-3,5-8-1,3-4 0,5-8 3,0-5 2,-4-4 0,-4 0-3,-6-12 8,-4-11 5,-6-9 1,-4-7-5,0-1 0,-15-1-5,-12 2 1,-8 6-6,-4 7-3,1 9-4,6 17-18,12 0-54,12 18-76,8 12-100,20 2-389</inkml:trace>
  <inkml:trace contextRef="#ctx0" brushRef="#br1" timeOffset="140699.5608">13752 8039 1028,'0'4'110,"0"2"-110,0 3 0,-8 6 18,-4 7 52,0 5-53,-1 4-16,-2 7 0,2 6-1,3-5-102,7-13-287</inkml:trace>
  <inkml:trace contextRef="#ctx0" brushRef="#br1" timeOffset="141047.2946">14260 7710 1013,'0'-20'177,"0"12"-124,0 8-23,0 0-16,0 0 12,-9 26-26,-3 15 1,-5 12 4,2 3 3,5-1-8,3-7 3,6-9-2,1-2-1,0-8 3,6-6-3,13-8 1,-1-6 7,2-9-4,0 0 3,-2 0 0,-1-20-5,-2-4 5,-3-4-4,-4-2-1,-8 2 1,0 3-3,-8 10-2,-16 7-16,-7 8-47,-1 0-72,6 1-166</inkml:trace>
  <inkml:trace contextRef="#ctx0" brushRef="#br1" timeOffset="141392.3503">14724 7907 963,'-10'-22'124,"-1"9"-58,4 4 14,-1 4-11,3 1-18,2 4-39,3 0-12,0 13-2,0 10-2,0 5 4,9-6 2,9 0-1,5-5 2,1-7-1,1-5 4,-2-5 3,-4 0 8,-1-1 22,-3-20-12,-4-6-12,-4-5-7,-7-3 0,0 1 0,-14 4-8,-7 11-3,-2 6-13,-2 13-42,1 0-65,9 16-164,13 6-361</inkml:trace>
  <inkml:trace contextRef="#ctx0" brushRef="#br1" timeOffset="141582.3659">15059 8101 1117,'0'2'94,"0"-1"-93,0-1 32,0 11 45,0 3-46,0 8-28,0 9-1,0 4-1,0 5-2,-11-4-60,5-9-196,3-15-505</inkml:trace>
  <inkml:trace contextRef="#ctx0" brushRef="#br1" timeOffset="141874.1947">15458 7786 1216,'0'-18'61,"6"4"-31,12 2-8,12 2 43,7 0-1,8 6-56,7 1-1,-4 3-5,-9 0-2,-13 0 1,-13 13-1,-7 13-1,-6 15 1,0 6 1,-8 8 7,-15 2-5,-1 4-3,-2 2-2,1 2-78,2-5-72,5-11-124,6-22-260</inkml:trace>
  <inkml:trace contextRef="#ctx0" brushRef="#br1" timeOffset="142264.2077">15593 8007 884,'48'-13'32,"15"2"3,8-3 32,2-5-11,0 1-10,2 0-19,-4 4-9,-11 0-9,-14 5-5,-19 2 7,-15 4 37,-7 3 19,-5 0-4,0 0-37,0 0-24,0 11-2,-5 18 0,2 4 3,3-1 0,0-4-2,1-3 0,16-9 1,1-4-1,9-8 4,3-4 0,4 0 4,0-22 0,-5-7-5,-2-8 3,-7-4-4,-4-1-1,-7 6 1,-7 6-3,-2 8-8,-15 10-43,-28 12-100,-26 0-201</inkml:trace>
  <inkml:trace contextRef="#ctx0" brushRef="#br1" timeOffset="143523.3345">942 9332 502,'0'-13'190,"0"1"-172,5-2-9,1-1 60,-2 3 55,-2 4-11,-1 4-6,-1 2-29,0 2-18,0 0-34,0 0-26,0 16-9,0 21-4,0 14 13,-3 11 3,-2-1-3,3-3 0,1-6 2,1-10-2,0-12-2,0-11 2,0-10 2,0-4 0,0-5-1,0 0 6,0 0 8,0-12 38,-9-21 4,-4-11-57,3-10 3,3-11-2,7-5 5,0-4-6,12 4-5,13 8 5,9 14-2,2 17-2,3 11 1,-1 13-1,-3 7-3,-7 0 4,-8 15-8,-8 14-2,-12 7-2,0 4-3,-13 4-11,-16-2-12,-2-8-20,-3 3-13,2-5-12,4-1-44,6-3-79,14-7-156</inkml:trace>
  <inkml:trace contextRef="#ctx0" brushRef="#br1" timeOffset="144475.3471">1519 9549 629,'0'0'156,"0"0"-136,0 0 55,0-10 54,0-6-22,0-1-50,0-3-17,0 5-13,-7 2-4,-3 5 2,0 4-8,-5 2-17,-4 2-2,-3 0-4,-4 11 6,2 13-2,-2 5 1,4 2-1,6 1 0,7-2-3,6-4-3,3-4-4,0-8-1,0-6 6,8-4 3,0-4 4,2 2 1,0-2 0,-6 0 2,1 0 6,0 0-7,2 0 4,2-2-2,3-5 0,2-2-3,0 3-1,3 0 0,3-2 0,5 0 1,4-1-1,0-3 0,0-1 0,0-1 1,1-5-1,-1-4 0,-3-3 0,-4 1-1,-9 4-1,-6-2 2,-7 3 0,0 5 3,-7-2-3,-11 5 0,-4 4 8,1 4-5,7 4 0,5 0-1,8 0-2,1 0-10,0 7-9,18 18 12,12 12 7,11 3 0,5-4 3,2-2-1,-8-5 3,-11-6-5,-15-5 0,-11-4 0,-3 0-5,-5 0-10,-17-2 13,3-3 0,0-4 0,11-3-3,5-2 3,3 0-27,12 0-13,20-16 12,18-8 21,5-6 5,6 0 4,-4 0-2,-9-2-4,-4 2 6,-13 2 0,-9 5 0,-9 5 9,-10 8 39,-3 5 27,0 3-26,0 2-25,0 0-9,0 0-13,0 0-2,0 0-8,0 2-1,8 13-3,13 10 11,9 1 0,7 1 1,-2-6 1,-8-1-1,-13-6 1,-7-4-1,-7 2-1,0 2-1,-17 11-1,-14 4 3,-4 2 5,0 2-5,8 1-57,13-6-135,14-12-251</inkml:trace>
  <inkml:trace contextRef="#ctx0" brushRef="#br1" timeOffset="144833.6416">3116 9394 1311,'0'-2'71,"0"2"-71,3 0-7,7 5 0,10 21 3,15 13 4,9 7 7,5 1-4,-4-7-3,-7-6 0,-6-10 0,-11-9 0,-5-10 2,-9-5 2,-4 0 1,1 0 52,5-16 6,4-19-41,6-9-19,1-9-3,2-3 2,1 0-2,0-1 0,1 11-14,-5 17-18,-5 9-40,-7 20-26,-7 0-132,0 0-297</inkml:trace>
  <inkml:trace contextRef="#ctx0" brushRef="#br1" timeOffset="145085.1954">3060 9965 1168,'0'0'62,"3"0"-62,28 0 0,21-15 53,24-9-4,15-7-40,6 1-2,0-3-7,-6-1-14,-5-1-84,-11-2-137,-22-7-137</inkml:trace>
  <inkml:trace contextRef="#ctx0" brushRef="#br1" timeOffset="145289.9769">2969 9272 700,'-2'-6'356,"2"1"-322,32 0-25,19-2-9,18-4 38,19 1-7,17 0-21,0-2-7,0 4-3,-12-1-23,-9-6-173,-9-5-278</inkml:trace>
  <inkml:trace contextRef="#ctx0" brushRef="#br1" timeOffset="145957.9533">5496 9196 875,'-7'-27'108,"5"10"-26,1 7-19,-1 4 11,-1 3-4,2 3 14,1 0-63,-1 0-21,1 0-3,0 27-9,0 13 6,0 18 6,-3 10 0,-3 3 0,2-1-9,1-6-80,3-6-41,0-11-58,15-15-79,15-20-306</inkml:trace>
  <inkml:trace contextRef="#ctx0" brushRef="#br1" timeOffset="146284.5225">5836 9348 835,'0'-18'73,"0"10"-12,0 8-21,-1 0 27,-4 0-23,-3 0-34,0 17-10,3 4 0,3 1 2,2-2-2,0-1 0,10-5 3,6-3-1,5-4 6,-2-5-1,2-2 2,-3 0 18,-3-11 19,0-8-14,2-7-7,-6-6-15,-6-3-7,-5-1 6,-2 4-4,-23 8-5,-11 8-3,-4 12-3,0 4-6,5 6-23,8 20-47,15 6-60,12 3-77,8 0-80</inkml:trace>
  <inkml:trace contextRef="#ctx0" brushRef="#br1" timeOffset="146489.3972">6232 9590 275,'9'7'634,"-2"1"-613,1 2 7,-1-1 38,-6 3-44,-1 5-11,0 5 1,0 8-12,-11 3 0,-1-10-242</inkml:trace>
  <inkml:trace contextRef="#ctx0" brushRef="#br1" timeOffset="147087.777">6913 9249 1019,'0'-27'42,"15"1"-18,11-1-16,1 6 24,-4 6 41,-4 13-42,-4 2-29,-4 0-2,-4 13-2,-4 17-6,-3 11 6,-4 8 2,-19 3-2,-5-3 2,1-3-5,8-7-3,9-4-6,10-3 5,0-8 4,26-4 2,11-6 3,15-11 1,10-3 0,9 0 0,6-17 0,-3-9-1,-10-8-5,-11-5 2,-13 0 1,-11 2 0,-11 9 4,-11 10-2,-4 8 10,-3 8 16,0 0 1,0 2-14,0 0-13,2 0-9,6 22-4,5 4 13,7-1 0,4-8 3,3-8-2,-2-8 0,0-1 6,0-1 25,0-20 9,-2-6-14,-3-8-13,-4-2-3,-9-4-5,-3 1-3,-4 5-3,-8 3-1,-24 15-23,-16 13-54,-19 4-22,-7 12-50,-8 14-156</inkml:trace>
  <inkml:trace contextRef="#ctx0" brushRef="#br1" timeOffset="147475.7727">6399 8736 860,'-12'-31'129,"3"15"-67,6 8 35,3 8 3,0 1-80,0 43-20,12 32-4,5 29 4,2 20 1,-7 5 17,-8-2-10,-4-2 7,0-10-8,-9-9-3,1-6-2,6-11-2,2-14-86,5-22-220</inkml:trace>
  <inkml:trace contextRef="#ctx0" brushRef="#br1" timeOffset="148180.7086">8351 9680 808,'0'-12'160,"0"5"-55,0 5-20,0 0 3,0 2-24,0 0-33,0 0-23,0 0-8,-5 0-13,-11 14-10,-7 12-11,-6 0-115,7-7-171,11-14-480</inkml:trace>
  <inkml:trace contextRef="#ctx0" brushRef="#br1" timeOffset="148594.0778">8582 9191 548,'27'-19'441,"1"3"-390,2 4-46,0 4-2,-8 3 7,-7 2 0,-5 3-10,-6 0 2,-1 0-2,-2 5-8,-1 16 7,0 5-1,0 0-3,-10 0-8,-1 0-4,5-6-1,3 0 10,3-2-7,0-4 7,12 0 6,8 0 2,8-2 0,-1 0-1,2-2 1,-2 0 3,-5 1-3,-8-6 2,-5 2-1,-8-7 2,-1 3 2,0 5 5,-17 9-4,-19 6 7,-16 4-13,-12-3-11,-1-2-95,7-7-19,14-4-60,21-8-299</inkml:trace>
  <inkml:trace contextRef="#ctx0" brushRef="#br1" timeOffset="148907.8642">9090 9307 745,'2'0'127,"-2"0"-105,0 0-22,0 9 0,0 19 3,2 9 37,6-4-21,8-3-15,4-7 2,8-5-1,1-9 1,4-9-3,-2 0 6,-4 0 3,-6-18 16,-4-10 22,-7-4 0,-5-6-27,-5-1 6,0 0-5,-18 5-19,-6 8-5,0 10-1,0 12-6,2 4-14,4 10-58,-1 21-57,6 1-104,8 1-399</inkml:trace>
  <inkml:trace contextRef="#ctx0" brushRef="#br1" timeOffset="149121.1531">9463 9617 982,'0'2'109,"0"1"-109,0-3-7,2 5 4,2 4 2,5 6 2,0 9-2,-6 2 0,-3-4-187,0-2-308</inkml:trace>
  <inkml:trace contextRef="#ctx0" brushRef="#br1" timeOffset="149748.1207">9951 9261 843,'-9'-12'82,"5"12"-35,-2-5 21,1-1-8,-1 3-32,-3-4-18,4 5 3,-1 0-11,2 2-1,-1-2-1,3 2-1,2 0 0,-1 0-13,-1 0-44,1 0 20,-5 0 30,5 0-6,1 0-1,-2 0 15,2 0 0,0 0 0,0 0 9,0 0-2,0 0 3,0 0 3,0 0 25,0 0-11,0 0-9,0 0-15,0 0-1,5 0 1,10 0-3,6-4 0,-1-2 0,-3 2 1,-5 4 0,-5 0-2,-4 0-1,-3 0-3,0 16 2,0 9 3,-1 4 2,-13-5 1,3-4-1,2-6-2,6-2 0,3-2-1,0 0-1,0-1-6,13-1 1,8 1 7,7-1 1,9 1 0,5-2-1,6 1 1,-2 1-1,-7-1 0,-12-3 2,-11-3-2,-10 1 0,-6 1 0,-4 8 17,-27 5-1,-14 5-2,-6 2-13,1-1 1,10-3-2,10-2-9,14-1-97,14-5-107,2-12-121</inkml:trace>
  <inkml:trace contextRef="#ctx0" brushRef="#br1" timeOffset="150062.2612">10449 9307 882,'5'-14'70,"0"7"-47,-5 3 43,3 4 41,1 0-80,0 4-27,6 17-2,3 6 2,5-1 1,2 0 0,1-6-1,6-3 1,0-9 3,-1-7 1,-2-1 7,-4 0 4,-3-7 24,0-16-7,-8-5-10,-2-2-6,-7-2-8,0 1-2,-16 4-7,-20 8-1,-13 10-24,-5 9-5,-3 2-39,5 24-63,15 4-99,23 0-222</inkml:trace>
  <inkml:trace contextRef="#ctx0" brushRef="#br1" timeOffset="150257.5223">11124 9622 606,'5'2'541,"-5"1"-511,0 1-20,0-2 37,0 4-1,0 6-35,0 5-10,-10 12-2,-5 0-16,-3-8-249,2-12-638</inkml:trace>
  <inkml:trace contextRef="#ctx0" brushRef="#br1" timeOffset="150654.6612">11500 9332 1199,'-5'-13'46,"3"13"-11,2 0-18,-2 0 1,2 0 3,0 0-21,10 15 1,12 5 0,3-2-1,0-2 1,0-2-1,-1-5 1,-4-6-1,-3-3 2,1 0 0,-3 0 1,0-12 7,-1-8-4,0-2-2,-1-2-3,-1 0 1,-3 5 4,-4 2 17,-3 9 4,-1 4 27,-1 4-37,0 0-17,0 0-6,0 14-10,0 18 14,0 6 2,0 6-1,0 3-40,-7-1-54,5-4-55,2-8-220</inkml:trace>
  <inkml:trace contextRef="#ctx0" brushRef="#br1" timeOffset="150963.6111">12045 9406 746,'0'-38'137,"-6"10"-42,-1 7 47,-1 12 7,5 4-65,3 5-41,0 0-43,0 2-2,0 30-7,5 3 9,15 4 0,5-6 0,5-7 4,0-5-1,-2-8 0,-3-11-2,-5-2 8,-5 0-1,0-18 24,-6-5-4,-2-9-17,-7-3-6,0-5 3,-12 4-8,-12 5-1,-5 8-2,-1 14-19,-1 9-64,11 3-107,6 21-235</inkml:trace>
  <inkml:trace contextRef="#ctx0" brushRef="#br1" timeOffset="151213.7778">12462 9615 1089,'0'2'130,"0"-2"-130,0 2 21,0 3 21,0 10-34,0 5-8,-10 8-3,-4-1-54,0-10-313</inkml:trace>
  <inkml:trace contextRef="#ctx0" brushRef="#br1" timeOffset="151458.6051">13059 9258 1205,'-28'-26'65,"2"14"-55,4 6 3,7 4-2,4 2 12,6 0-23,5 20-5,0 9 4,10 3 1,18 7 0,10 1 0,1 2 4,-2-3-7,-9-7 7,-11-4-4,-12-6 1,-5-5-1,0 4 0,-17-5 2,-10 2 1,-11-3 1,-6-1-4,-5-7-1,0-3-65,2-4-171,11 0-274</inkml:trace>
  <inkml:trace contextRef="#ctx0" brushRef="#br1" timeOffset="151810.3705">13171 9293 762,'34'-11'108,"-6"5"-65,-2 2 21,-7 4 4,-4 0-24,-1 0-15,-3 0-12,0 12-10,4 6 1,-4 6 24,2 4-11,1 3-10,-1-3-4,2-2-6,2-5 4,1-2-1,2-5-4,2-8 5,-2-6 3,1 0 1,-2-5-2,-4-18 0,-6-5 0,-3-9-3,-6 1-1,0 2 7,-4-2-4,-19 6-1,-7 4-5,-10 10-6,-2 12-21,0 4-61,9 18-88,14 16-129,15 4-395</inkml:trace>
  <inkml:trace contextRef="#ctx0" brushRef="#br1" timeOffset="152027.4876">13697 9607 937,'3'3'91,"1"0"-87,-1 1 87,-3 1-6,2 2-35,-2 5-39,0 4-7,0 2 3,0 4-7,-12 2-12,-6-5-205,1-7-294</inkml:trace>
  <inkml:trace contextRef="#ctx0" brushRef="#br1" timeOffset="152374.2248">14371 9249 1220,'-11'-27'50,"1"15"-10,4 5 35,1 7-4,0 0-33,-3 0-31,-6 32-7,-4 14 0,-4 12 0,5 0 0,9-2 0,6-3 0,2-10 0,0-7-1,6-11 1,5-4 0,-1-11-1,-2-4 1,1-6-1,-1 0 1,5-4 1,1-15 2,0-2-3,-4-1 0,-8 2-2,-2 3 2,0 5 0,-8 7-18,-10 5-34,-4 0-23,0 4-61,11 9-181,11 2-571</inkml:trace>
  <inkml:trace contextRef="#ctx0" brushRef="#br1" timeOffset="152702.5063">14611 9490 994,'-1'-18'101,"-4"6"-12,2 2 21,-2 4-26,3 1-11,-1 2-27,3 2-32,0 1-14,0 0-7,0 0 1,6 20 3,7-1 3,-1-3 0,3-3 0,-2-5 1,-1-2 0,-2-5 1,-5-1 1,2 0-2,-3-1 9,3-17-4,-1-7-5,-3-1 4,-3 1-5,0-1 0,-3 3-2,-16 5-5,-4 10-34,-6 6-93,5 2-154,12 0-409</inkml:trace>
  <inkml:trace contextRef="#ctx0" brushRef="#br1" timeOffset="152893.5406">14897 9699 1300,'-1'-2'78,"-2"-1"-60,3 3 19,0 0 45,0 0-52,0 0-29,0 17 2,0 17-3,-6 10 0,-5 2-64,-7 0-128,8-11-277</inkml:trace>
  <inkml:trace contextRef="#ctx0" brushRef="#br1" timeOffset="153188.5203">15338 9254 818,'0'-19'339,"1"10"-297,18 5-33,6 2 31,5 2 46,4 0-48,-1 0-33,-1 10 3,-9 7 0,-3 4-7,-2 13 1,-11 12-1,-3 12 3,-4 8-4,-5 5 1,-17 3 3,-4 0-4,-5-2-54,3-7-111,4-17-206</inkml:trace>
  <inkml:trace contextRef="#ctx0" brushRef="#br1" timeOffset="153603.9321">15447 9564 872,'49'-21'53,"9"5"-12,8 2-25,7 0 7,2 0 9,1-2-12,-3 0-12,-11-1-5,-17 6-1,-17 0-1,-15 6 18,-9 0 101,-4 1-32,0 3-44,0 1-24,0 0-20,-9 12 0,-6 20 0,2 6 2,5-1 0,2-4 3,6-6-2,0-10 0,0-2 1,0-10 1,4-1 0,4-4-1,7 0 6,9 0 10,2-9-5,1-11-7,-4-1-2,-6-5-4,-5 3 4,-7 4-6,-5 4-1,0 14-15,-16 1-94,-5 0-236,2 21-625</inkml:trace>
  <inkml:trace contextRef="#ctx0" brushRef="#br1" timeOffset="153804.4919">16279 9633 1278,'10'-23'59,"-2"6"-39,2 5-4,2 4-16,5 1-458</inkml:trace>
  <inkml:trace contextRef="#ctx0" brushRef="#br1" timeOffset="163077.9473">3805 9336 358,'7'-12'79,"-2"2"-14,-3 1-16,1 2 20,-3-1 29,0 2-36,0 0 0,0 2 6,0 0 6,0 2-20,0 0 10,0 2-31,0-2 5,0 2-6,0 0-10,0-3-16,0 3-3,0 0-2,0 0 1,0 0-2,0 0 2,0 0-2,0 0 0,0 0 2,0 0 2,0 0 4,0-9 4,0 1 18,0-4-21,0-2-1,0 4-8,-3 2 2,2-1-1,0 4 5,1 1-3,-2 2 0,2-1-1,0 3 11,0 0-13,-2 0 0,2 0 0,-1 12-12,-1 23 8,-1 11 1,2 10 6,0 3-4,-3 0 2,3 0-2,-1-3-52,2-5-60,0-10-65,0-12-91,0-15-341</inkml:trace>
  <inkml:trace contextRef="#ctx0" brushRef="#br1" timeOffset="163371.4223">4059 9210 656,'1'-7'85,"-1"7"-39,0 0-3,2 0 37,-2 0 0,0 0-37,0 0-21,0 0-4,0 0-8,0 3-4,3 23-2,-1 14 18,0 7 1,-2 8-13,0 7-4,0 3-6,0 3 0,-4-1-66,-2-2-105,-4-6-95,-2-8-248</inkml:trace>
  <inkml:trace contextRef="#ctx0" brushRef="#br1" timeOffset="163806.7306">3547 9174 243,'-8'-8'101,"0"4"-18,1 2 50,0-1-19,2 2-27,4 1-8,-1-2-11,2 2-16,0-2-5,0 2-19,0-2-7,2 0-21,27-4-1,20 0 1,25 1 9,22-2-4,10 1-1,12-2-4,-4 2 5,-9 6-5,-18 0-44,-27 0-118,-26 11-44,-31 10-341</inkml:trace>
  <inkml:trace contextRef="#ctx0" brushRef="#br1" timeOffset="164295.3822">3412 9821 726,'-2'-3'128,"2"3"-84,0-3-44,24 2 3,23-6 34,28 0 32,24-7-21,24-7-20,14-2-13,1-4-8,-9 3-3,-13 6 1,-21 4-4,-21 8-1,-23 6-89,-26 0-151,-25 0-322</inkml:trace>
  <inkml:trace contextRef="#ctx0" brushRef="#br1" timeOffset="179278.3494">19609 1644 1015,'-8'-14'72,"5"6"-34,3 6 43,0 0-3,0 2-14,0 0-10,0 0-24,0 0-24,0 0-6,0 30-14,-2 14 14,-5 19 0,-2 5 2,-6 4 1,2-4-2,1-4-1,-4-11-71,6-24-92,0-23-174,3-12-227</inkml:trace>
  <inkml:trace contextRef="#ctx0" brushRef="#br1" timeOffset="179460.7968">19417 1164 1012,'-16'-23'28,"4"9"5,7 9-28,5 5-5,0 0-10,12 0-75,21 13-27,17 5-37,12-3-223</inkml:trace>
  <inkml:trace contextRef="#ctx0" brushRef="#br1" timeOffset="179690.0465">20055 1113 983,'0'-25'104,"0"6"-42,-1 5 15,-4 3 22,2 8-8,-1 3-38,1 0-23,1 0-30,-8 28-3,-7 32-16,-3 26 19,-3 20 2,5 11 0,9 0-2,9 6 6,0 8-4,6-5-1,13-1-1,0-16 1,-9-19 2,-8-18-3,-2-15-35,-31-17-95,-21-13-66,-14-22-198</inkml:trace>
  <inkml:trace contextRef="#ctx0" brushRef="#br1" timeOffset="179899.4738">19728 1758 837,'89'-34'0,"16"6"-3,5 8-5,-6 3-47,-17-3-290</inkml:trace>
  <inkml:trace contextRef="#ctx0" brushRef="#br1" timeOffset="180615.0127">20951 1688 924,'-5'0'92,"5"0"-67,0 0 43,0 0 25,0 0-18,0 0-26,0 0-28,0 0-21,2 0-12,6 18 7,-3 9 3,0 3 0,-3-2 2,-2-3 0,0-4 1,0-9 1,0-6-1,0-5 4,0-1 2,0 0 10,0-14 4,0-15 17,2-14-33,11-3-5,6-2-4,9 10 4,-1 10-1,1 12-2,-1 12 1,1 4-2,6 2-6,2 28 9,1 12-3,-6 13 1,-8 8 1,-18 14-23,-5 5-106,-32 2-169,-16-12-316</inkml:trace>
  <inkml:trace contextRef="#ctx0" brushRef="#br1" timeOffset="181199.3581">21754 1763 1088,'3'0'49,"-2"0"-49,0 0-19,5 0 19,6 0 4,10-3-4,9-1 4,10-6 2,1-2-3,-5-2 8,-9-1-6,-11 0 5,-10-1 0,-5 1 40,-2 0 7,0 1-20,-16 4-13,-8 3-1,-2 2-14,1 5-1,0 0-8,5 19-2,4 13-4,4 3-1,7 2 1,5 0 2,0-3-1,24-1 5,15-9 2,20-16-1,13-8-1,10-7-74,-1-29-82,-12-8-104,-17-3 67,-20-10 162,-20-6 31,-12-2 100,-3-7 10,-14-1 31,0 15-21,2 16-10,3 16-14,5 18 6,6 8-45,1 0-41,0 2-16,0 40-24,0 26 13,0 25 11,0 13 3,11-1-2,4 6 2,-6-2-3,3-7-66,-4-12-82,2-25-137,-1-29-524</inkml:trace>
  <inkml:trace contextRef="#ctx0" brushRef="#br1" timeOffset="182047.6178">22520 1831 1030,'16'0'73,"7"-5"-72,9-5-1,4-1 5,-1-5 5,-3-3-2,-5 0-2,-8-8-2,-8-1 7,-9-2 10,-2-2 6,0 2 12,-23 6-16,-6 8 0,-6 9 7,-4 7-24,-1 7-4,4 19-2,12 11 0,7 4-4,17 5 2,0 3-2,19-3 4,16-4 0,10-12 8,5-13-8,3-14-15,3-3-42,-1-12-6,-5-21-7,-7-4 14,-9-4 53,-12 1 3,-6 0 11,-5 6 24,-8 6 31,-3 8-2,0 12-7,0 4-8,0 4-25,0 0-24,0 6-8,0 22-13,7 12 19,-1 2 2,2 1 2,-1-10-2,-2-5 0,-2-10 1,-1-5-1,-2-9 0,0-4 3,0 0 4,0 0 8,0-14 3,0-7-11,0-2-7,0-3 0,10 2-3,0 2-1,4 1-2,-3 7 2,-3 5 4,-4 6-5,-3 1 4,-1 2-2,0 0-3,0 0 0,0 0 2,2 0-1,3 0 4,0 2 0,4 1 0,4 0 1,3-3 1,5 0 4,4 0-3,-2-8 9,0-1-3,-3-3 4,-4 7 15,0 1-5,3 4-15,3 0-7,-1 0-6,0 9-1,3 12 7,-8 4-2,-7 3 1,-5 2 1,-4 3-6,-16 4-5,-18 2-46,-7-1-24,2-6-17,9-5-28,12-13-53,18-12-87</inkml:trace>
  <inkml:trace contextRef="#ctx0" brushRef="#br1" timeOffset="182879.889">23530 1770 486,'10'-6'370,"-2"5"-347,4 1-22,2-5 40,5 2 30,6-6-42,5-1-18,6-6-8,-3-2-1,-8-2 1,-11 0 1,-8 0 7,-6 0 24,-3 2 22,-17 4-31,-8 8-14,-2 6-4,1 0-2,2 14-3,5 12-2,6 6 0,6 4 0,7 1-2,3-3-1,8-1 0,13-8 1,9-8 1,4-8-24,4-9-56,2 0 7,-1-12 8,-6-14-4,-3-6 32,-10-2 37,-3-1 28,-1 1 24,-7 8 22,0 5-35,-6 12 30,-1 7-12,-1 2-34,-1 0-23,0 11 0,3 14-8,-1 8 8,2 4 21,0-4-13,0-6 4,1-8 5,-3-7 0,3-6-4,-2-4 4,2-2 9,8 0 19,1-12 17,6-10-29,1-2-22,0 4-6,-4 3 5,0 5-5,-3 6-5,-1 4-5,-3 2-3,1 0 5,2 6-2,0 13 3,-1 1-1,1-3 3,0-1 1,6-6-1,2-8 2,3-2 2,1-9 0,3-22-1,-1-8 3,-3-14-6,-3-7 7,-6-6-7,-6-12 0,-3-5 4,-6-5-3,0 4 2,-3 10 2,-5 21 12,1 23 15,4 19 11,1 11-21,0 2-22,-1 42-22,0 24 12,3 26 10,0 12 0,0 5 3,0-7-2,-5-6-1,-10-10-30,1-12-67,0-9-59,1-20 34,-1-18-182,-5-24-193</inkml:trace>
  <inkml:trace contextRef="#ctx0" brushRef="#br1" timeOffset="183247.4325">24290 1470 813,'39'-10'21,"4"1"-10,4 6 42,-2-1 31,2 1-32,6 3-6,16-2-33,4 2 5,-3 0-8,-13 0-9,-22 0 6,-20 0-2,-11 0-5,-4 0 2,0 0 11,0 0-1,0 9-10,-11 13-2,0 7 28,6 7-4,3 1 2,2 4 13,2-4-15,16-2-10,4-6 6,1-3 1,-4-6 19,-10-3-22,-5-5-18,-4 5 7,-29 10-4,-31 11 4,-30 8-7,-23 2-10,-17 0-98,-16-6-133,-15-8-404</inkml:trace>
  <inkml:trace contextRef="#ctx0" brushRef="#br1" timeOffset="184177.4289">19864 3088 987,'-14'-22'103,"4"8"-32,4 8 19,2 2-21,2 4 3,2 0-54,0 18-18,0 28-19,0 16 19,-1 12 4,-3-3 2,3-2-3,-1-4 0,-1-13-1,1-14-1,2-16 4,0-12-4,0-8 0,0-2 5,0-11 10,-2-32 54,2-21-42,0-20-28,0-15 0,0-7 0,5-6 0,11 8 0,0 19-7,-1 29 7,-3 28 0,-2 20-10,3 8 5,7 6 1,9 26-5,0 10 9,0 7 1,-10 0-1,-13-2-13,-6-5-14,-10-6-3,-26-2 10,-9-4-24,-6-6-28,1-8-14,10-2-66,17-8-45,21-4-35,4-2-393</inkml:trace>
  <inkml:trace contextRef="#ctx0" brushRef="#br1" timeOffset="185175.5648">20308 3278 721,'11'0'85,"-3"-12"-45,-2-8 86,-1-2-11,-5-2-18,0 0-51,0 0-37,0 4 7,-11 4 9,-5 1-5,-3 10-8,-7 5-1,-4 0-11,-4 12-4,1 14 3,4 8 1,8 4-2,9 0 1,7 0 0,5 1-7,0-5 6,18-2 2,9-9 0,4-6 3,0-12 2,-2-5-3,-4 0 2,-6 0 4,-6-11-5,-4 0 1,-4 1 2,-1 5 4,-2 1 14,-2 4-2,0 0-4,1 0-18,5 0-3,7 0 0,3 0 2,10 12 1,4-1 0,6 0 0,4-9 0,4-2 0,-1-2-6,-3-23-15,-3-8 16,-7-6 0,-9-2 5,-3-6-1,-7-1 2,-5 4-1,-6 4 1,0 8-1,0 11 0,-4 9 5,-5 8-5,2 4-2,-2 0-3,0 11-2,-1 15 5,5 11-1,5 0 3,0 4-2,22-3 2,9-3-1,1-3 1,2-7 0,-6-5-3,-8-5 3,-9-7 0,-10-3 0,-1-2-2,-3-1 2,-17 1 0,-3-1-2,3-2-6,5 0 8,11 0 3,4-5-3,2-9-6,21-4-2,11-5 4,8-2 2,7-3-4,5-4 5,3 0 0,-2-4-2,-7 2-1,-11 3 4,-15 6 0,-12 6 0,-10 8 9,0 3 15,-8 0 2,-14 6-10,-7 2-8,0 0 3,2 6-8,8 15 0,13 4-3,6 5-11,4 4 8,20 0 1,6 0 2,3-6-1,-5-5 2,-8-6 0,-10-6-1,-10-1-1,0-1 1,-17 4 3,-15 2 7,-10 2-10,-3-1 0,3 0-2,10-7-55,16-5-32,16-4-61,3 0-101,34-5-31</inkml:trace>
  <inkml:trace contextRef="#ctx0" brushRef="#br1" timeOffset="185707.1075">21391 3266 690,'25'-8'103,"3"2"-62,3-6 40,2 1-12,0-6-22,-1 1-20,-3 0-11,-11 2-6,-7-2-5,-7 2 4,-4 0 12,-2 5 34,-16 2-21,-7 7-14,-8 0-13,-5 7-4,-4 16 1,4 9-1,6 2 6,13-2 5,9 0-10,10-2-1,0-3 0,26-5-3,7-8 9,9-10-6,9-4 5,4 0-2,3-25-3,-1-7-3,-7-8 3,-10-2-3,-10 0 4,-13-1-3,-12 4 3,-5 5 2,0 6-3,-3 8 0,-7 9 1,1 10 7,4 1 0,0 0-11,4 6-9,1 17 3,0 9 3,0 5 2,8 3 0,5-2 2,1-3-2,-1-4 2,-5-4-1,-2-6 1,-5-3-1,-1 1 1,0-2 3,-20 4 2,-10 3 2,-7-2-7,-7 0-1,3-5-2,9-5-72,11-9-162,17-3-299</inkml:trace>
  <inkml:trace contextRef="#ctx0" brushRef="#br1" timeOffset="185950.781">22248 3202 1202,'0'-2'69,"5"-2"-59,6 0-3,10-3-6,7 6-1,4 1-33,-7 0-246</inkml:trace>
  <inkml:trace contextRef="#ctx0" brushRef="#br1" timeOffset="186149.4482">22284 3337 921,'0'0'118,"17"-9"-118,26-10-2,12-8 0,10-3-54,-2-5-244</inkml:trace>
  <inkml:trace contextRef="#ctx0" brushRef="#br1" timeOffset="186373.6208">22828 3018 1082,'-10'2'45,"1"10"-40,6 8 24,0 9 60,3 8-25,0 4-36,0 0-17,0-3-6,3-6-1,-3-8 1,0-8 1,0-5-4,0-6 3,0-5 2,0 0 18,-1 0 26,-5-17-18,3-10-27,3-7-3,0-8-1,10-5-2,14-4-4,4 5 4,2 7-1,1 13 0,4 10 1,-4 12-1,0 4 1,-2 12-3,-6 27-6,-6 13 6,-5 6 2,-9 6-4,-3-2-9,0-2-79,-18-5-79,0-7-166,-3-13-239</inkml:trace>
  <inkml:trace contextRef="#ctx0" brushRef="#br1" timeOffset="186600.8627">23526 3254 1191,'0'-8'74,"0"4"-37,4-4 43,4 3-4,8-7-59,10 7-17,6 1-7,6-2-72,0-4-129,0-6-341</inkml:trace>
  <inkml:trace contextRef="#ctx0" brushRef="#br1" timeOffset="186959.2664">24087 2893 1140,'-9'-12'74,"4"8"8,5 4 44,0 0-54,0 0-47,0 0-25,0 26-1,0 9 1,5 7 11,3-1 2,1-5-5,-1-5-1,-6-11-2,1-12 4,-3-4-4,0-4 2,0 0 8,0-7 42,0-19 14,0-13-52,0-7-15,-3 0 3,1 4-6,2 7 1,0 13 1,0 10 3,0 9 5,0 3-11,0 21-5,0 33-16,0 33 21,0 22 0,-5 16 0,-30 9-150,-20 5-268</inkml:trace>
  <inkml:trace contextRef="#ctx0" brushRef="#br1" timeOffset="188262.0713">19046 906 689,'-13'-46'1,"5"8"-1,3 8 24,-1 9 27,2 10 36,2 9 50,2 2-52,0 0-85,0 38-4,0 48-23,-3 50 27,-6 51 52,-1 34-16,0 35 2,3 17-16,3 10-9,4-5-4,0-25 2,10-28-4,11-34 0,6-26 3,-2-22 1,0-21-8,-7-21 4,-3-28-7,-5-22 4,-6-19-2,-1-15 1,-1-10-2,-2-5-1,0-2 2,0 0 3,0 0 3,0 0-6,0 2 0,0-2-3,0 0 4,0 0-6,0 4 1,0 4 1,0 1-3,0 0 4,0 2 0,0-6-1,0 2 0,10 0 1,12 0 9,20 0 8,33-7 21,40 0 4,52 0-10,52-21-19,45-4-4,48 3-5,29 8 2,22 10-6,12 4-1,-2 0 1,-3 8 1,-11 10-1,-11 0-3,-19-2 3,-25-4 3,-26-8-3,-33-4-2,-36 0 1,-34-8 0,-29-10-5,-30 1-3,-24 2-7,-23-2-10,-24 3 6,-18 2-2,-13-5-27,-14-4-61,-13-6-197</inkml:trace>
  <inkml:trace contextRef="#ctx0" brushRef="#br1" timeOffset="189689.0564">19109 812 700,'-20'-6'87,"9"2"-43,6 4-21,5 0 6,0 0 36,40 0-45,36 0-16,42 3 53,46 2 1,36 1-24,32 2-8,33 2-11,35 0-6,45 0 2,34 2-6,31-6-5,17-4 1,-4-2 0,-9 0 0,-16 0-1,-32 3 3,-38 4-3,-48-1-1,-33 0 1,-34-4 1,-34-2 0,-34 0 1,-38 0-2,-38-2 7,-31-2-1,-21 2-2,-13 2-1,-4 0 7,0 0 6,0 0 2,0 0-5,-4 0-11,-2 0 9,3 0-8,3 0 0,0 0-3,0 0-2,0 0-1,0 0-6,0 0-1,0 0 8,0 0 2,0 0 0,0 0 1,0 0 1,0 0 1,0 0-3,0 0 0,3 13-10,2 26-11,4 24 21,-1 15 4,1 19 5,2 22 3,-2 20 8,1 17 7,1 25 6,-1 11-9,-1 5 0,1 2-14,-7-10-4,-1-10 7,-2-10-12,0-14 2,0-10 0,-5-7-1,-3-5-1,2-15 0,3-16 0,3-18 2,0-16-2,0-11-1,0-11 0,6-10 0,1-10 1,0-9-1,-2-10 7,0-2-7,-5-4 3,2-1-3,-2 0 2,0 0 3,0 0 2,0 0-1,0 0 0,0 0-2,0 0 2,0 0-3,0 0 0,0 0-3,0 0-3,0 3-2,0-2 3,0-1 2,0 6-10,-2 3 6,-8 2 4,-1 5 3,-2-1-2,-8-4 0,-9 1 3,-20-2-2,-28-1 3,-30-5-3,-45-4-4,-29 0-14,-22 0-30,-7-6-36,24-11-30,23 1 7,42-2 38,42-6-279</inkml:trace>
  <inkml:trace contextRef="#ctx0" brushRef="#br1" timeOffset="220067.1955">17235 4168 761,'-11'-8'79,"2"5"-12,9-1 36,0 1 8,0 2-37,0-2-14,0 3-4,0-1-8,0 1-30,0 0-13,0 0-5,2 22 0,5 10 0,0 7 5,-1 0 2,0-9 0,-1-7-6,0-11 2,2-5-3,1-7 1,10 0-1,16-24 6,20-30 4,21-18 2,13-13-12,3 5 0,-5 10 2,-14 15-2,-15 16-29,-22 17-29,-22 20-34,-13 2-64,-28 24-89,-25 15-25</inkml:trace>
  <inkml:trace contextRef="#ctx0" brushRef="#br1" timeOffset="220429.9506">17213 4211 775,'-8'-22'80,"5"1"-37,-2 6 62,5 4 13,0 6-8,0 2-32,0 3-47,0 0-22,0 0-9,0 0-2,0 25-8,0 8 10,0 6 7,0-3 12,0-10-8,0-3-5,6-8 0,4-4-1,4-6-5,9-5 5,13-5-4,14-34 15,21-23-9,11-19 8,7-8-6,-1 5-6,-6 6-3,-13 20-1,-18 19 1,-21 15 0,-20 18-22,-10 6-58,-13 2-34,-29 28-162,-19 10-77</inkml:trace>
  <inkml:trace contextRef="#ctx0" brushRef="#br1" timeOffset="220787.4813">17066 4187 771,'-15'-16'104,"10"8"-33,5 4 56,0 2-49,0 2-31,2 0-31,19 23-14,9 20 21,5 13 40,-1 4-24,-6-1-17,-6-8-3,-3-7-7,-8-9 12,-1-11-16,-3-12-3,-2-10 6,3-2-7,14-2-4,18-41 12,27-25 42,22-30-24,9-16-18,4 2-10,-9 13 8,-17 27-10,-24 30 0,-23 22 4,-21 13-3,-8 7-2,0 0 1,-10 17-25,-28 33-123,-15 19-40,-15 19-252</inkml:trace>
  <inkml:trace contextRef="#ctx0" brushRef="#br1" timeOffset="222332.671">17248 5703 969,'0'-8'36,"2"8"17,6 0-53,4 0-17,3 4 16,0 18 1,0 7 0,-2 14 3,-6 13-2,-6 15 2,-1 6 10,-9 8 8,-12 1-5,-8-4-8,4 1 2,3-5 0,7-4-3,10-2-2,5-4-2,3-2-1,21-3-4,12-7 2,6-10 0,3-10 2,4-14-1,-6-9 1,-9-10 0,-13-3-1,-13 0 3,-6 0-3,-2 0 17,0 0 56,0 8-29,-13 7-28,-6 16-14,-7 17-3,1 16 1,4 13-1,12 11 0,9 12-1,0 6 0,19 6 1,12 0 0,5 4 0,4-2 0,-5-3 1,-8 2-1,-9-1 4,-17 0-1,-1-7-3,-23-7 1,-14-9 1,-10-14-1,-6 3 3,-5-9-3,5-8-1,9-12-22,16-23-41,20-26-60,8-17-68,17-53-306</inkml:trace>
  <inkml:trace contextRef="#ctx0" brushRef="#br1" timeOffset="222818.7096">18103 6543 1058,'-6'-6'60,"6"3"-60,0 1-2,0 2-9,0-3 11,20-1 0,7-1 2,4 2-2,-3 3 6,-8 0-6,-7 0-1,-5 17 1,-3 18 0,0 15 5,-5 15 0,0 3 0,-2-6-2,-14-8-1,-3-13 3,1-12-5,2-11 5,1-9 5,2-9 1,1 0 9,-1-15 18,5-29-18,3-16-20,5-15 1,5-2-1,22 2 2,13 11-2,14 4-5,10 7 4,12 6-1,2 5 0,1 5 0,-9 9-39,-10 6-53,-13 10-42,-15 7 9,-14 5-63,-14 0-429</inkml:trace>
  <inkml:trace contextRef="#ctx0" brushRef="#br1" timeOffset="223246.6313">18751 6414 814,'0'-7'124,"0"3"-99,0 4 46,0 0 27,0 0-22,0 0-39,-4 8-34,0 18-1,-1 11-2,0 4 1,5-3 1,0-4-1,6-6-1,12-7 0,4-12-1,5-9 2,4 0 1,1-20 4,-2-15-2,1-9 0,-7-3-3,-3-5 5,-7 1-5,-7 11 6,-5 10 11,-2 14 17,0 13 8,0 3-9,0 0-22,0 0-12,0 23-14,0 17 7,0 15 7,0-1 0,1-4-1,20-4-27,2-6-58,2-10-108,0-12-73,-2-16-65</inkml:trace>
  <inkml:trace contextRef="#ctx0" brushRef="#br1" timeOffset="223585.4795">19175 6389 757,'0'-40'104,"7"7"-24,0 13-20,-2 11 3,3 4-4,0 5-29,5 0-25,8 14-1,0 16 0,-1 4-3,-7 2 5,-8-2-5,-2-5-1,-3-9 1,0-9 4,0-8-4,0-3 0,0 0 2,4 0 10,6-22 10,10-17-9,13-14-14,10-6-2,2 3 1,0 12 2,-5 15 0,-5 18-1,-7 11-2,-1 11 1,-7 34-4,-5 19 4,-15 15-4,0 3-58,-25 2-103,-17 0-53,-10-4-240</inkml:trace>
  <inkml:trace contextRef="#ctx0" brushRef="#br1" timeOffset="224011.3541">17906 6450 600,'-11'-18'82,"5"4"-37,0 0 9,6-1 29,0-2 50,0-5-54,6-2-49,15-4-7,11 5-9,5 2-10,4 7 0,-3 14-4,-2 0-5,-3 32-4,-6 20-43,-2 16-84,-8 2-94</inkml:trace>
  <inkml:trace contextRef="#ctx0" brushRef="#br1" timeOffset="224273.8024">18120 7465 1143,'0'0'49,"2"0"-49,31 0 0,28-28 0,29-14 1,32-13 2,25-8-2,13-5-1,1 1-39,-7 7-103,-15 12-130,-11 13-419</inkml:trace>
  <inkml:trace contextRef="#ctx0" brushRef="#br1" timeOffset="224507.2067">18365 7357 518,'-86'17'388,"43"-10"-304,43-2-84,32-5-20,57-5 20,49-31 59,37-13-20,27-7-22,19-3-6,-1 5-5,-17 4-6,-26 10 0,-35 9-47,-28 9 10,-34 10 13,-31 5-264</inkml:trace>
  <inkml:trace contextRef="#ctx0" brushRef="#br1" timeOffset="225174.4758">21119 6064 795,'0'-7'325,"0"3"-280,0 4-45,0 0-14,6 26 13,6 13 1,5 5 8,-4 2-2,-2-4-4,-4-10 2,-6-7-2,-1-10 1,0-9 2,0-1 2,0-5 17,0 0 31,0-3 7,0-17-28,0-8-25,0-10-6,13-8 2,20-4-5,7 6 2,5 10-2,0 12 1,-3 13-1,1 9-1,-3 0-4,-3 21 1,-7 15-1,-6 10 3,-19 8-8,-5 6-70,-21-4-124,-19-5-200</inkml:trace>
  <inkml:trace contextRef="#ctx0" brushRef="#br1" timeOffset="225474.3483">21647 5400 996,'4'-34'61,"6"16"-42,4 7-17,1 11-4,4 0-2,-5 9-7,3 15 7,-7 1 1,-6 4 2,-4 0-6,0-3-1,-16 1 8,-2 1 2,1-2-1,6-2 0,9-2-1,2-1-3,3-7-2,29-5 3,14-6 2,27-3-4,13 0-84,1-3-126</inkml:trace>
  <inkml:trace contextRef="#ctx0" brushRef="#br1" timeOffset="225723.0046">21018 6735 1068,'2'17'0,"49"-5"6,35-12-6,29-5 15,26-37 0,8-5-3,5 1-12,-9 9-64,-31 13-182,-40 10-208</inkml:trace>
  <inkml:trace contextRef="#ctx0" brushRef="#br1" timeOffset="225938.2219">21402 6803 224,'-105'31'644,"34"-11"-530,35-2-37,36-12-71,50-6 10,58-18-16,52-35 15,50-21-15,26-16-16,16-12-532</inkml:trace>
  <inkml:trace contextRef="#ctx0" brushRef="#br1" timeOffset="252227.3762">881 11829 948,'0'-3'81,"1"2"-72,1 1 11,-1 0 36,1-2 10,0 2-43,0-2-6,-2 2-12,0-2 1,0 2 0,0-2 12,0-3 17,0 2 4,0-9-15,0 0-6,-6-2-13,-2 1 0,-1 6-4,5 3-1,-1 0 3,3 4 1,0-3 3,2 3-3,-3 0-4,0 0 4,-1 0-4,-2 0-7,-2 0 7,-7 0 0,-1 0 0,-3 8-1,5 0 1,0-3 0,6 1-3,1-5 3,2 2 2,2-3 4,-1 0-3,4 0 0,0 0-1,0 0-2,0 0 3,-1 0 3,-2 0-6,3 0 2,0 0-2,0 0-2,0 0 1,0 0 0,0 0 0,0 0-6,0 0 4,0 0-3,0 0-4,0 0-1,4 0 2,3 0-10,0 0-14,-2 0 4,-2 0 3,-1 0 19,-2 0 5,2 0 2,1-6 0,4-3 0,8-4 0,5-4 0,6 1 1,4 0-1,1 4-4,-5 1 4,-4 4 0,-11 5 0,-7 2-4,-4 0 10,0 0-5,0 0 4,-7 0-3,-11 0 6,-7 6 6,-8 2-10,0 2 0,-3 0 1,1-1-2,1-2-3,3-1 4,4-3-3,9-2 2,4-1-3,12 0 7,2 0-7,0 0 1,0 0 3,0 0-4,0 4-4,0 10 1,-5 14-6,2 15 3,-2 13 6,0 7-3,4 0 1,1 1 2,0 1 3,0-3-3,4-11-1,5-4 0,4-11-3,3-8 3,0-6-2,6-7 2,1-10-1,11-3 2,5-2 8,13 0-5,9-12-6,1-6-1,-7 0-51,-16 1-106,-18 0-161</inkml:trace>
  <inkml:trace contextRef="#ctx0" brushRef="#br1" timeOffset="252487.46">595 12226 844,'23'-17'8,"22"-3"-8,22 1-8,10-1 8,5 3-59,-1-1-290</inkml:trace>
  <inkml:trace contextRef="#ctx0" brushRef="#br1" timeOffset="252719.6641">1195 12017 1161,'-7'-6'80,"5"5"-73,2 1 1,0 0-10,9 0 2,15 3-7,14 19 7,3 9 3,4 0-2,-5 3-1,-4-2-14,-9-8-69,-2-3-86,-7-13-41,-5-8-72,-10 0-170</inkml:trace>
  <inkml:trace contextRef="#ctx0" brushRef="#br1" timeOffset="252974.581">1453 12041 655,'-11'-30'108,"1"10"-21,1 8 30,2 6 13,3 6-69,-1 0-38,-5 16-23,-7 29-17,-6 17 17,-8 14 0,-2 4-1,3-6-22,2-5-100,6-20-138,5-18-471</inkml:trace>
  <inkml:trace contextRef="#ctx0" brushRef="#br1" timeOffset="253249.2797">1750 11875 926,'1'-15'270,"2"4"-245,2 5-22,3 2-2,4-1-1,6 5 0,10 0-1,0 0-1,-4 19 1,-9 11-22,-15 8-75,0 5 1,-18 1 35,-6-5 45,3-6 13,8-8 4,9-7 4,4-1-4,0-3-4,24-5 4,20-2 5,16-7 6,15 0 0,1 0-7,-5 0-4,-13 0-5,-14 0-193</inkml:trace>
  <inkml:trace contextRef="#ctx0" brushRef="#br1" timeOffset="253514.9007">1281 12683 1112,'-36'0'77,"20"0"-70,16 0-7,13 0-20,37-3 20,32-20 7,29-5 4,30-5-3,19-1 2,-6 7-10,-17 5-59,-31 8-208,-47 5-131</inkml:trace>
  <inkml:trace contextRef="#ctx0" brushRef="#br1" timeOffset="253537.8955">1485 12671 758,'-109'22'25,"15"-1"-8,31-9 76,25-7 4,30-1-1,11-1-96,45-3-6,34 0 6,35-21 7,30-16 2,22-4-8,10-7-1,-8-2-72,-23 1-363</inkml:trace>
  <inkml:trace contextRef="#ctx0" brushRef="#br1" timeOffset="254565.0139">1929 11911 309,'-14'-2'105,"0"0"-103,1 0-4,2 2 5,7-1-3,-4-5 37,1 5-8,1-3 0,-4 0 3,5 0 14,1-2 23,0-1-17,1 4-10,2-3 5,-2 3 15,3-2 16,0 3-25,0-2-19,0 1-13,3-4-11,9-1-4,9-4-5,-2 5 0,2 6-1,-6 1-1,-9 0-7,-2 6-14,-4 20 1,-4 8-8,-10 7 14,-3 0 4,5-3-49,6-4-39,6-8-111</inkml:trace>
  <inkml:trace contextRef="#ctx0" brushRef="#br1" timeOffset="257778.0034">4129 11857 401,'11'-17'151,"-1"0"-120,2-1 37,-4 0 48,-2-1-2,-5 4-13,-1-1-15,0 4-17,0-1 4,-3 8-28,-11 3-9,-6 2-18,-5 0-18,-6 12-7,4 11 6,3 5 0,11 5-3,8 5-1,5 2-7,7 2 6,20 1-4,8-4-1,6-3 1,-2-2 2,-9-3-10,-9-9 11,-13-5 2,-8 0-8,-5 3-5,-30 0 18,-8 4 4,-10-1-4,-4-6 1,2-1-1,6-3-10,10-6-37,17-2-37,15-5-3,7 0-51,20 0-126,19-12-187</inkml:trace>
  <inkml:trace contextRef="#ctx0" brushRef="#br1" timeOffset="258116.3893">4415 12119 767,'0'-5'122,"0"-1"-60,0-1 22,-8 6 4,6-2-31,-2 3-37,3 0-17,1 3-3,-2 20-10,2 12 9,0 1 0,0-4 0,13 0-3,9-8 3,3-6 1,1-6 4,1-10-4,-3-2 1,-7 0 3,-4-9 5,-8-17 2,-5-11-4,0-5-4,-12-4-2,-13 4-1,-3 5 0,-2 9 0,2 10-18,6 12-15,-1 6-52,8 2-77,5 20-54,10 0-68</inkml:trace>
  <inkml:trace contextRef="#ctx0" brushRef="#br1" timeOffset="258513.7394">4641 12117 608,'26'-13'102,"6"1"-56,5 2 42,0 3-6,0 7-24,-3 0-28,-5 0-18,-8 17-6,-9 3-4,-7 1-2,-5 6 4,0-3-4,-20 0 4,-4-4 1,-2-4-2,-1-6 2,6-4-4,8-4 1,5-2 0,8 0-2,0-2-7,10-23-29,18-9-49,16-7 15,10-4-45,11 3-191</inkml:trace>
  <inkml:trace contextRef="#ctx0" brushRef="#br1" timeOffset="263628.3169">5158 11939 306,'-5'-6'108,"1"0"-17,0 2-29,-1-4 13,0 4-29,2-2 5,-1-1 6,2 4-34,1-3 30,-1 2-22,1-4-6,-1 3 8,0-4-8,2-1-6,-2 0 5,2-2-3,0-2-4,0 2-3,0 1-4,0 2-2,0 7 13,0-1 14,0 3-5,0 0-19,0 5-11,0 29-10,6 14 10,-2 15 7,0 4-4,-1 0-1,-1-2 0,1-5-2,2-7 0,1-9 2,1-5-5,0-8 3,-3-4-73,-4-8-81,0-9-85,0-8-236</inkml:trace>
  <inkml:trace contextRef="#ctx0" brushRef="#br1" timeOffset="263926.0989">5070 12138 556,'-3'-15'155,"0"7"-50,3 1-70,0-1-15,14 0-1,13 1-10,11 2-2,7 3-6,6-1-2,1 1-28,1-3-181</inkml:trace>
  <inkml:trace contextRef="#ctx0" brushRef="#br1" timeOffset="264188.1432">5993 11893 511,'-11'-12'148,"2"-2"-44,3 2-8,-1 0-2,4 2 8,-1 3-24,4 4-19,-3 3-25,3 0-20,0 0-7,0 0-7,0 14-3,-1 21-5,1 16 8,0 7 1,0 7 1,0-3-1,0 2-2,0-6-5,0-8-66,1-12-86,4-14-60,0-12-23,-5-12-265</inkml:trace>
  <inkml:trace contextRef="#ctx0" brushRef="#br1" timeOffset="264688.1162">5807 12092 609,'-8'-9'93,"7"8"-30,1 1-24,0 0-39,17 0 1,18 0 11,9 0-1,4 0-8,4 0-1,-7 0-1,-5-14 0,-8-6 0,-11 1-1,-11-2 2,-6-6 8,-4 1 13,0-2 34,0 2 37,0 4-35,-2 6-37,0 10 36,1 4-28,-1 2-24,2 0-6,-2 0-5,2 26-13,0 11 18,0 9 1,0 0-1,0-1 1,0-4-1,0-9-3,0-6 3,0-12 0,4-9-1,-1-2 1,0-3-2,3 0 1,5 0 1,9-16 2,8-8 7,6-2-8,0-1-1,-3 10 1,-3 6-1,-4 7 0,-6 4-2,-1 0-1,-1 13-2,-3 16 3,-4 7 1,-2 8 1,-7 4-80,0-7-113,-7-5-110</inkml:trace>
  <inkml:trace contextRef="#ctx0" brushRef="#br1" timeOffset="265016.1578">6548 12141 803,'22'-8'30,"9"3"-30,1 0 6,-2-1 3,1 1-6,-3-6-1,1 2 1,-7-3 0,-8 1-2,-7-1 1,-7 1 2,0-1 13,-19 1-6,-10 5 12,-3 6 0,2 0 22,5 0-3,6 8-2,9 15-25,8 9-13,2 3-2,2 5-2,25-4 2,8-1 0,10-7 0,11-10-36,5-14-155,3-4-184</inkml:trace>
  <inkml:trace contextRef="#ctx0" brushRef="#br1" timeOffset="265406.1686">7386 12147 959,'0'0'80,"11"0"-79,10 0-1,2-6 1,2-4 0,-2-4 2,-3-2-3,-8 0 0,-8-1 1,-4-5 1,-4-1-2,-16 3 0,-8 6 2,-1 4 3,0 7 6,1 3 24,4 0-19,0 7 1,2 20-5,6 6-3,6 9-2,10 2 0,1 0-7,24-5-1,9-9 1,2-10 0,9-10 0,4-10 2,5 0-2,2-18-110,-2-15-170,-6-15-403</inkml:trace>
  <inkml:trace contextRef="#ctx0" brushRef="#br1" timeOffset="265678.1062">7808 11776 822,'-1'-5'205,"1"5"-114,0 0-41,-1 0-24,1 14-13,0 18-9,0 16 36,8 0-26,8 3-9,1 0 0,-4 3-2,-4 3-1,-5 1-2,-4-2-34,0-6-178,0-14-205</inkml:trace>
  <inkml:trace contextRef="#ctx0" brushRef="#br1" timeOffset="266456.0638">8067 12163 952,'17'-9'85,"3"1"-85,5 0-3,-2-1 3,-3 3 0,-1 0 0,-4-3 0,-4-2 1,-5-3 2,-4-1 3,-2-5 0,0 1 3,-2 1 14,-10 4 26,-3 2-8,-1 3-1,0 9-13,1 0-7,4 0-7,1 5-13,1 24-1,4 7-2,5 5-2,0 1 2,14-3 2,9-9-2,4-7-25,3-12-25,2-11-28,4 0-20,2-4-41,1-18-29,-2-8-10,-3 0 61,-9-2 120,-5 1 103,-9 9 74,-6 4-6,-5 10 12,0 4-56,0 4-26,0 0-57,0 0-35,0 0-1,0 0-8,0 6-2,2 16 1,0 4 1,1 3 2,-1-5 1,-2-2-3,0-6 0,0-8 0,0-3 2,0-5-2,0 0 4,0 0 2,0 0 1,0 0 1,3 0 0,1 0-1,2-2-2,5-12-3,1-1-2,3 0-1,3 3-2,-1 3-2,4-1 1,0-1 0,-2 2-3,-8 4 6,-2 1-1,-7 4-1,-2 0 2,1 0-3,2 0-5,3 0 0,1 9 9,3 0 0,-3 2 0,0-4 0,0-3 2,0-1-1,1-3-1,3 0 2,3 0 7,4-7 4,7-7-8,4-2-1,0 2-2,4 3 2,-7 6 2,-1 5-6,-2 0 0,-3 0 0,-5 23-2,-5 5 0,-7 3-3,-3 5-59,-16-5-135,-11-4-202</inkml:trace>
  <inkml:trace contextRef="#ctx0" brushRef="#br1" timeOffset="267326.6298">9057 12089 1065,'25'-18'36,"5"1"-31,5 0-5,1-1 8,3 2 18,2 1-18,-2-4-2,-4 5-5,-14-2 1,-10 0 2,-11 0 5,0-2 1,-5-2 16,-15 6 7,-5 5-17,-3 9-6,3 0-3,3 3 3,2 23-9,3 8 1,9 7 1,7 0-3,1 2 0,1-2 0,17-6 1,8-9 2,7-12-3,7-13-8,3-1-61,1-4-98,-5-20-93,-7-6 67,-5-6 123,-7 2 70,-11 4 102,-3 6 74,-2 10 23,-4 9-19,0 5-59,0 0-70,0 0-31,0 0-7,2 5-10,1 16 4,0 4 26,4 3-21,1 0-4,-2-2-6,1-1-1,0-7 2,-3-4-2,-3-8 2,1-2-3,-1-4 0,-1 0 3,3 0 2,1-3 0,2-16 0,9-5-5,-1 0-6,5 3 4,-1 9 1,2 4 0,3 8-2,-2 0-1,3 7 2,-2 13-1,2-1 3,-1 1 1,-1-6-1,2-5-3,-3-9 3,3 0 3,0-11-3,1-19-9,-1-10-12,-2-10 18,-6-4 2,0-4 1,-7-6 1,1-6-1,-3-5 2,-4 9 7,-1 16-4,0 22 11,-2 16 21,0 12-20,0 9-17,2 38-13,1 25 13,7 19 5,-2 1 4,1-2-8,-5-3-1,-4-10 2,0-4-2,0-13-2,-3-16-83,-14-18-159,-1-18-413</inkml:trace>
  <inkml:trace contextRef="#ctx0" brushRef="#br1" timeOffset="267692.1138">10023 11973 1098,'31'-8'90,"13"0"-84,6-2 20,0 0 20,4 0-19,1 1-24,-2-5 1,-7 1-1,-12 3-3,-15 1 0,-9 6 2,-7-1 4,-3 2 6,0-1-2,0 3-5,0 0-4,0 0-1,0 0-3,0 0-2,0 19 4,8 7-4,16 6 5,6 2 8,5-2-3,-4-1 12,-7-10-6,-10-3-3,-11-2-4,-3 5-3,-27 2 0,-26 6 9,-21 3-10,-8-2-47,2-7-120,7-8-249</inkml:trace>
  <inkml:trace contextRef="#ctx0" brushRef="#br1" timeOffset="269132.563">11266 11951 603,'2'-8'109,"-2"2"-81,0 2-26,0 1 1,0 0 69,0 3-5,0 0-40,0 0-20,0 0 1,0 0 3,0 0 1,0 0-1,0 0 1,0 0-4,0 0-2,0 0 3,0 0 4,0 0-8,0 0-4,0 0-2,1 0 2,-1 0 0,0 0 1,0 0-2,0-2 9,0 2-4,0-2-2,0 0-3,0 2 0,0 0 0,0-3 0,0 3 0,0 0 0,0 0 0,0 0 0,0 0 0,0 0 0,0 0 0,0 0 3,0 0 2,0 0-5,0 12-4,0 13 3,0 11 1,0 0 4,0-4-3,2 1-1,6-8 1,0-2-1,5-5 0,-2-8 0,1-2 1,-1-7 0,-2-1 1,0 0-1,1 0 5,3-15 1,-1-6-1,-1 2-5,1-6-1,-2 6 2,-2 2 0,-3 7-2,-3 6 8,-2 3 35,0 1-8,0 0-17,0 0-3,0 0-3,0 0-2,0 0-7,0 0-3,0 0-1,0 0-5,5 5 0,1 13 6,1 2 2,2 3-2,2-4 0,-1-3 0,0 0 0,2-3-57,-2-3-100,-4-9-66,0-1-136</inkml:trace>
  <inkml:trace contextRef="#ctx0" brushRef="#br1" timeOffset="270565.8806">11276 12240 779,'0'0'26,"14"0"-25,3 0-1,4-12 4,-2-7-3,-2-4 4,-2-3-3,-10-6-1,-2-3 6,-3-1-3,0-2 2,-12-2 0,-5 2-4,-4 8 17,1 6 4,3 9 42,0 15-20,3 0-27,0 3-16,2 27-2,3 8 0,9 7 0,0 1 2,8 2 0,18-4 0,3-2 3,8-10-4,-3-6 1,4-8-2,-2-12-114,-10-6-241</inkml:trace>
  <inkml:trace contextRef="#ctx0" brushRef="#br1" timeOffset="270835.5494">11334 11506 370,'-5'-4'408,"5"4"-408,0 4-76,16 24 60,5 7-52,10 2-269</inkml:trace>
  <inkml:trace contextRef="#ctx0" brushRef="#br1" timeOffset="271134.5823">11595 11897 929,'0'1'80,"0"5"-80,0 1-2,0 9 2,0 7 6,0 3 2,0 6-3,0-3-1,-3-7-2,-6-1 3,0-9-4,6-7 2,1-5-3,2 0 2,0 0 2,0 0 8,0 0 33,0-19 17,3-8-59,11-2-3,7 4-1,2 11-2,6 7-5,-1 7 3,2 0 2,-2 20-1,0 13-8,-5 9-78,-3 4-73,-5-3-106</inkml:trace>
  <inkml:trace contextRef="#ctx0" brushRef="#br1" timeOffset="271810.388">12483 12046 622,'8'-29'78,"-3"5"-28,-5 2 54,0 2 15,-2 2-24,-18 3-20,-5 8-34,-7 7-22,-3 0-10,-3 2-8,4 22 2,3 4 2,11 4-5,9 5-2,10-5-1,1-1 1,6-5-1,21-6 1,6-8 2,4-12 0,2 0 2,-6-5-2,-4-19 8,-8-5-8,-6 0 3,-5-4 2,-7 6 1,-3 7 2,0 3 9,0 10 25,0 5 2,0 2-32,0 0-12,0 0-7,0 14-9,3 15 16,3 3 0,7-1 0,4-2-2,6-7 1,5-8-1,8-7 2,4-7-8,2 0-3,-2-26-17,-3-6 14,-8-4 9,-5 0 5,-7-3 1,-7 5 0,-8 6 3,-2 6-1,0 7 6,-10 6 6,-7 9-12,2 0-3,-2 0-2,7 20 2,7 6-4,3 4 0,13 2-3,21 2-1,7-4 7,1-4 1,-3-5 1,-14-10-1,-11-4 0,-8-3 0,-6 6 0,-17 5 0,-20 10 0,-11 5-7,-2-5-71,7 1-38,19-9-74,16-9-173</inkml:trace>
  <inkml:trace contextRef="#ctx0" brushRef="#br1" timeOffset="272096.5964">13386 11918 927,'-4'-11'65,"-12"2"-16,-5 2 40,-8 5-35,-1 2-17,3 0-14,7 6-12,5 14-9,5 12-2,3 4-1,7 3-1,0 0-1,9-3 2,14-5 1,7-8-4,11-6-26,4-12-83,3-5-90,-3 0-153</inkml:trace>
  <inkml:trace contextRef="#ctx0" brushRef="#br1" timeOffset="272346.2328">13634 11957 210,'0'-7'763,"0"1"-663,0 6-56,-2 0-15,-3 0 11,2 20-31,-2 7-5,1 9 2,4-2-6,0 2 3,0-4-2,9-3-1,8-7-2,0-4-11,9-7-70,4-8-30,4-3-75,-1 0-270</inkml:trace>
  <inkml:trace contextRef="#ctx0" brushRef="#br1" timeOffset="272623.3808">13652 11849 966,'0'-10'131,"10"2"-111,15 2-18,9 4 12,-1 2 5,-3 0-9,-6 10-9,-8 8-1,-13 3-1,-3 5-4,-16 6-6,-24 2-37,-11-2-123,-3-6-96,9-7-208</inkml:trace>
  <inkml:trace contextRef="#ctx0" brushRef="#br1" timeOffset="273000.7443">14047 11857 1096,'0'0'97,"0"0"-97,0 8-11,-2 16 11,-3 8 16,3 4-8,-2-4-8,4-2 2,0-6-1,0-10-1,0-3 0,0-8 0,0-3 2,0 0-1,0 0 4,6 0 4,6-12-2,6-10-4,5-2-3,2 2 1,5 4-3,3 4 3,-5 5-2,-2 6 1,-3 3-3,-5 0 2,-4 8-2,-4 18-1,-5 8 1,-3 6 1,-2 5-43,0-9-159,0-10-115</inkml:trace>
  <inkml:trace contextRef="#ctx0" brushRef="#br1" timeOffset="273519.0232">14796 11682 961,'6'-38'100,"-5"18"7,-1 11-13,2 9-2,-2 0-41,2 3-51,0 31-2,0 17-2,2 13 2,-2 2 4,-1-6-2,-1-3 1,0-10 1,0-7-2,0-9 3,0-14-3,0-9 0,0-5-1,0-3 2,0 0 3,0-3 5,0-21 2,0-8-8,0-2-4,0 2 1,-4 4-1,-10 8-4,-4 8-1,-9 10-3,-10 2-3,-6 16 12,-1 18 0,4 6 0,11 2 0,9-1-2,14-8-1,6-8-3,15-10-1,26-7-25,17-8-11,10 0-33,8-13-65,-3-14 6,-2 0 75,-13-8 49,-10 1 11,-13 4 1,-13 4 55,-10 10 86,-8 5-20,-2 8-38,-2 3-1,0 0-37,0 0-36,0 0-10,0 23-11,0 9 11,-2 7 1,-5 1 0,1-1-1,3-6-12,2-8-94,1-10-74,0-11-100,0-4-153</inkml:trace>
  <inkml:trace contextRef="#ctx0" brushRef="#br1" timeOffset="273782.1908">15142 11756 866,'-3'-31'101,"3"11"16,0 8-47,0 8-17,12 4-39,13 0-14,7 21-67,-2 6-401</inkml:trace>
  <inkml:trace contextRef="#ctx0" brushRef="#br1" timeOffset="274421.2404">15310 11887 1136,'0'0'105,"0"0"-87,11 0 19,4 0 57,0 0-33,3 0-42,-3 0-13,1 4-4,-8 10-2,-3 4 0,-1 0-2,-3 5 2,-1-6-3,0-2 5,0-10-4,0-3 4,0-2-5,0 0 7,2 0-4,5 0 0,5-2 6,6-10-6,2-1 1,2 6-1,-1 5-2,0 2-1,0 0 0,-1 2-8,0 14-11,2 0 1,2-2-24,5 0-13,8-8-12,9-2-83,9-4-71,-1 0 22,-3-12-13,-11-10 165,-12-7 50,-6 0 231,-8 0-23,-6 2-24,-3 3-41,-5 6-42,0 3-10,0 6-29,0 5 2,0 4-47,-17 0-17,-17 2-3,-11 21 3,-5 3 1,10 6-1,12-3-1,13-5-1,7-5 0,8-10-3,0-5-6,0-4 3,18 0 6,15 0 2,12-8 2,-3-9-1,-4 3 2,-8 1-3,-8 9 1,-5 4-1,1 0-1,1 29 0,2 19-1,-4 13 0,-6 11 1,-11 6 0,0-1 1,-16-3-1,-14-5 0,-10-7 1,-8-13-5,1-12-7,-5-13 5,-1-12 7,1-12 1,1 0-1,10-3 2,16-18 6,21-11-4,14-15 18,52-18-19,32-16-1,26-13-2,10-1 0,-5 9-3,-12 14-24,-18 24-17,-18 17-60,-24 8-144,-18 7-293</inkml:trace>
  <inkml:trace contextRef="#ctx0" brushRef="#br1" timeOffset="275487.2573">16966 11814 752,'0'-25'127,"0"4"-43,0 4 9,0 3 6,0 3 1,0 6-50,0 2-9,-8 3-27,-9 3-14,-4 20-1,-2 6 1,8 0 1,7-2-1,8-5-4,0-1 0,1-2 0,18-6 2,4-8 2,4-5 3,0 0 4,-4 0-5,-4-14 3,-8-4-1,-4-2-2,-7-3 2,0 0-4,-14 3-14,-12 4-30,-7 8 7,0 8-1,1 0-51,11 0-77,11 8-86,10 0-147</inkml:trace>
  <inkml:trace contextRef="#ctx0" brushRef="#br1" timeOffset="275772.4317">17189 11826 687,'28'5'101,"3"7"-32,-2 5 12,-3 6-35,-4 3-23,-9 4-15,-4-2-3,-9 1-3,0-8-2,-1-3 0,-15-7 0,1-9 0,-1-2 4,2 0-1,6 0 0,6-9 6,2-7 21,14-6-27,22-6-3,19-1-2,14 0-25,9-7-196,1-4-305</inkml:trace>
  <inkml:trace contextRef="#ctx0" brushRef="#br1" timeOffset="276129.8978">17992 11540 946,'0'-18'170,"0"7"-55,0 11-12,0 0-43,0 0-13,-3 25-47,-4 28 7,-2 17-7,1 4 7,4-5-2,1-6-1,2-10-4,1-9 1,0-10-2,0-8 3,-2-9-2,2-5 0,0-4 0,0-3 0,0-1 0,-1-3 0,-4-1 0,3 0 2,-7 0-1,-4-12-1,-4-8-8,-5 0 4,1-1 4,-3 4-1,0 5-3,-2 9 3,0 3-1,-1 0-3,-1 12 1,0 15 4,4 4-1,10 3-1,7 2 0,7 0-3,2-3-1,30-5 2,19-8-12,19-11-37,21-7-83,9-2-202,-3 0-339</inkml:trace>
  <inkml:trace contextRef="#ctx0" brushRef="#br1" timeOffset="276420.9385">18352 12075 818,'0'-9'138,"0"4"-49,0 5 15,0-2-21,5 2-44,6-2-29,7 0-9,9 1-1,7-10 2,-5 2-1,-4-3 1,-13-7-1,-9-1 4,-3-4-2,-7 2 0,-17 0-2,-10 4 0,-7 8-1,3 6 6,-1 4-6,7 2 10,5 22-10,11 8 0,7 8-3,9 4 3,3-1-3,27-10 1,18-6-33,11-15-103,7-12-135,6 0-162</inkml:trace>
  <inkml:trace contextRef="#ctx0" brushRef="#br1" timeOffset="276704.1711">18752 11950 722,'0'-32'151,"0"11"-61,0 7 18,0 8 7,0 4-36,0 2-57,0 6-22,0 20-9,0 11 9,7 7 1,-4-5 0,-1-7 0,-2-9 0,0-12-1,0-7 3,0-4-2,0 0 13,0-12 52,0-19-27,4-12-37,12-1-2,7-5 0,12 0-2,9 3 2,6 8-26,6 11-52,0 16-88,-2 11-267</inkml:trace>
  <inkml:trace contextRef="#ctx0" brushRef="#br1" timeOffset="277698.3696">19511 11717 553,'-4'-10'380,"4"8"-245,-1 2-67,1 0-17,-2 0 7,1 9-38,-5 21-19,5 9 3,0-1 0,1-6-4,0-6 3,0-4-3,1-8 0,6-8 0,2-4 0,6-2 4,5 0 7,8-10-6,0-14 0,-1-2-3,-3-3 0,-3 4 4,-8 7-1,-5 3 12,-5 10 8,-3 2 1,0 3-6,0 0-20,4 0-9,-1 11 3,2 7 6,4-3 3,-1 2-3,2-6 0,1-4 0,2-1 2,8-6-1,3 0 3,4-4-1,-1-19-1,-1-5-2,-1-3 0,-3-6 0,-5 1-1,-7 1 1,-7 4 0,-3 7 1,0 10 0,0 8-1,0 4 0,0 2-12,-8 4-5,0 23 17,-1 4 0,6 4-3,3-4 2,0 2 0,0-5 0,12-1 0,0 0 1,-1-3 2,-1-8-2,-3-4 0,-4-6-3,-1-4-8,-2-2-11,0 0-20,-2 0 10,-12 0 1,1 0-26,4 0 30,9 0 25,0-6-38,2-1-39,24-10 57,7-4 21,5-6 1,4-5 0,-3-4 1,-6-5 21,-6 5 39,-9 4 20,-4 6-6,-8 8-4,-4 10 2,-2 6-4,0 2-39,0 6-30,0 27-16,0 16 14,0 12 2,0 1 2,0-9-2,0-4 0,0-8-12,-2-14-103,-4-13-91,-1-14-155</inkml:trace>
  <inkml:trace contextRef="#ctx0" brushRef="#br1" timeOffset="277998.2369">20295 11386 765,'8'-7'132,"0"7"-109,0 0-23,-5 14-75,-3 11-444</inkml:trace>
  <inkml:trace contextRef="#ctx0" brushRef="#br1" timeOffset="278267.3594">20377 11590 1038,'1'-6'249,"3"4"-200,0 2-49,6 7 2,7 22 6,-2 9 9,-2 4-12,-7-1-2,-3-4 2,-3-4-3,0-9-2,-3-8 3,-4-8-3,4-5-3,1-3 3,0 0 1,2-5 9,0-17-8,0-6-1,8-2-1,16-2-1,3 1 1,3 9 0,0 8 3,-4 10-4,0 4 1,-3 4-1,0 27-4,-11 6 2,-5 6-4,-5 1-47,-2-3-71,0-9-162,9-9-41</inkml:trace>
  <inkml:trace contextRef="#ctx0" brushRef="#br1" timeOffset="278650.4463">21146 11793 682,'24'-32'126,"-9"6"7,-8 8 52,-7 4-26,0 4-71,-7 3-28,-16 7-49,-13 0-11,-5 8 1,1 16 0,8 2-1,11 1 0,7-5 0,9-8-1,5-4-3,0-4 4,0-3-10,19-3 10,9 0 6,5 0-5,1-12-2,-5 0 1,-4 1 0,-4 5 0,-3 6 0,-2 2-1,-2 28-3,-1 18-2,-3 20 5,-6 10 0,-4 15-1,0-1 2,-10 0 0,-10-8 0,-9-10-4,-5-16-35,-7-17-9,-4-20 16,2-16 24,5-5 8,9-19 7,13-18-6,16-16 1,9-9-2,38-13-2,22-8 0,19-1-17,18 6-18,7 9-66,2 11-164,-8 9-310</inkml:trace>
  <inkml:trace contextRef="#ctx0" brushRef="#br1" timeOffset="279515.8282">22019 11386 680,'2'-17'183,"-2"9"-52,0 7-23,2 1 4,-2 0-55,0 0-26,0 4-31,0 24 2,0 17-2,1 10 8,-1 3-5,2-2-1,1-8-1,1-4 4,-1-7-5,-2-7-81,-1-8-110,0-12-67,0-9-127</inkml:trace>
  <inkml:trace contextRef="#ctx0" brushRef="#br1" timeOffset="279935.2038">22014 11430 621,'-1'-37'172,"1"13"-49,0 5-47,4 2 15,13 3-4,6 5-47,8 3-17,5 3-18,2 3-4,-2 0-1,-8 9 0,-10 9 0,-9 1-1,-9 10-17,0 2-25,-9 1 3,-9 3-21,0-5 13,6-5 25,9-2 19,3 0-6,0-4-1,13 2 1,9 2 7,1-2 0,-1 0 3,-3 2 2,-6-4 2,-6-1 5,-5 0-1,-2 3 1,0-3 3,-11 4 2,-14-1-5,-3 4-8,-4-3 2,-1-4-3,-1 0-25,-1-6-74,6-3-78,5-3-12,17-6-101</inkml:trace>
  <inkml:trace contextRef="#ctx0" brushRef="#br1" timeOffset="280249.1559">22514 11754 587,'3'-7'226,"-1"3"-140,-2 0 20,0 4 8,0 0-12,0 0-66,0 0-23,0 0-11,0 0 0,0 0-2,0 0-4,3 0 1,2 5 1,4 4 3,-2-4-1,4 0 0,-1-5 1,-2 0-1,-2 0 3,-2 0-2,-2 0 1,-2 0-1,0 0 0,0 0-1,0 0 0,0 5-3,0 6 1,0 1 2,0-1-2,-3 4-40,-12-6-84,-2-2-66,0-7-81,4 0-138</inkml:trace>
  <inkml:trace contextRef="#ctx0" brushRef="#br1" timeOffset="280630.3496">22530 11773 421,'13'-12'166,"-1"2"-103,1 2 36,-6 2 24,-4 4 26,0 0-42,-3 2-35,0 0-29,0 0-18,0 0-23,0 15-1,-4 10-1,-1 7 7,1-4-4,4-4-2,0-2-2,0-6 2,4-4-2,13-6 2,3-4-1,5-2 3,2-2 0,-4-18 0,-2-4-1,-5-6 0,-4 2 1,-2 0-1,-3 8 2,-3 5-4,-2 7 33,-2 5-4,0 1-18,0 2-11,0 0 0,3 9-14,2 15 14,2 6 1,5 3-1,0-4 0,1 0 0,5-5-58,-3-4-48,2-9-126,-1-4-113</inkml:trace>
  <inkml:trace contextRef="#ctx0" brushRef="#br1" timeOffset="281252.0426">23042 11555 692,'0'-17'101,"0"11"-26,0 4 34,0 2-22,0 0-42,0 6-45,0 22-2,0 14 2,0 2 7,-5 2-1,0-3-1,-4-9-3,1-6 1,2-8-1,0-8 1,5-6-1,-1-6 1,2 0 3,0 0 1,0 0 4,9 0-2,12-13-4,12 6-5,-1-1-2,3 8 2,-1 0-1,-7 0 1,-6 1 3,-4 16-3,-7 1 0,-7 0 0,-3 0 0,0-3 0,-19 2 2,-12-2-5,-4-6-19,0-1-58,1-5 7,10-3-52,7 0-110</inkml:trace>
  <inkml:trace contextRef="#ctx0" brushRef="#br1" timeOffset="281641.8628">23429 11511 864,'0'-5'164,"0"5"-74,0 0-90,0 23 2,0 14 0,0 12 39,-1 3-32,-4-7 0,0-6-8,3-7 1,1-10 0,1-8 0,0-7-2,0-2 0,0-5 1,0 0 5,6 0 2,17-2-3,9-10 2,5 4-7,-3 1 0,-7 7 0,-2 0 0,-9 0-3,-4 15 2,-7 8-2,-5 4 2,0 1 1,-16 2 1,-13-4 3,-10-4-4,-7-7-2,-3-6-43,7-5-58,6-4-17,17 0-70,11-8-155</inkml:trace>
  <inkml:trace contextRef="#ctx0" brushRef="#br1" timeOffset="281952.8395">23820 11506 835,'0'-6'225,"0"6"-157,0 0-63,0 18 2,0 22 27,0 12 9,0 6-17,-1-1-18,-2-6-3,-1-1-5,1-4 3,3 0-1,0-2-2,-2-9-79,2-9-185,0-12-200</inkml:trace>
  <inkml:trace contextRef="#ctx0" brushRef="#br1" timeOffset="282220.9574">23981 11983 701,'23'-16'125,"9"-1"-108,3-6 31,7-3 12,-4-3-34,-4-3-21,-4 3-3,-13-2 3,-13 2 0,-4 4 29,0 6 42,-13 8-22,-10 11-20,-3 0-28,-1 25-6,1 15 6,10 6 0,8 2-4,8 2-2,9-2 0,30 2 0,14-5-2,13-6 2,2-4-138,-6-11-171</inkml:trace>
  <inkml:trace contextRef="#ctx0" brushRef="#br1" timeOffset="282654.8749">23415 12378 805,'-34'-4'23,"0"4"-21,3 0 33,3 4 51,8 13-20,12 4-55,8 7-10,0 3 0,8-2-1,13 4 4,4-4-3,4 1 4,-1-5-4,-4-4-1,-10-2-1,-8-5 1,-6-2 1,0-4 1,-24 2 7,-10 0-4,-7-2 3,-3 0-8,2-4 0,8 0-23,12-2-49,15-2-72,7 0-99</inkml:trace>
  <inkml:trace contextRef="#ctx0" brushRef="#br1" timeOffset="282995.0306">23677 12609 846,'0'-6'85,"-2"6"-23,-2 0 21,0 0 10,-3 0-59,-1 14-21,3 6-1,5 2-7,0-1-2,0 4-2,11-7 1,2-3 0,4-6 1,0-7 0,1-2 1,-1 0 2,-2-3 1,-3-14-4,-5-3 3,-4-2 0,-3-2-2,0-2-1,0 2-3,-10 2-2,-12 4-40,-2 6-30,-4 3-41,2 7-27,7 2-128</inkml:trace>
  <inkml:trace contextRef="#ctx0" brushRef="#br1" timeOffset="283487.9223">23907 12599 726,'5'8'112,"4"4"-98,3 6 22,0 2 42,-1 0-35,-1 0-24,-2 0-9,-7-6-7,2-2 3,-3-4-5,0-4 4,0 0 1,-12-4 2,4 0-2,0 0-4,6 0 6,2-6-3,2-9-5,22-6 0,8-3-5,6-4 2,7-6-3,6-8-13,-1-6 3,0-4-9,-3 2-8,-5 6 24,-9 7 9,-8 11 2,-7 6 44,-7 8 33,-7 5 44,-2 4-50,-2 3-11,0 0-42,0 24-20,0 25 2,0 17 9,0 4-5,0 2 2,0-4 1,0-7-8,-2-10 2,1-6-3,-1-9 0,2-10-1,0-8-6,0-11-80,0-7-98,0 0-150,-1-7-175</inkml:trace>
  <inkml:trace contextRef="#ctx0" brushRef="#br1" timeOffset="283783.893">24297 12645 877,'0'0'100,"25"0"-96,15 0 134,7-3 2,4-2-60,1-5-29,-4 0-16,0-2-26,-12 0-5,-9 2-4,-13 0-2,-14-2-70,-3 1-176,-29 2-291</inkml:trace>
  <inkml:trace contextRef="#ctx0" brushRef="#br1" timeOffset="286038.2333">5007 13060 433,'0'0'206,"0"0"-144,0 0-24,0 0 57,0 0 17,0 0-37,0 0-32,-1-5-20,-1 0-15,0-2 10,1 0-5,-2 0 1,1 2 11,0 1-1,1 1 8,-1 2-17,2 1-3,0 0-1,0 0-11,0 0 0,0-2-8,11 0-2,18-1 10,7 2 0,1-1 0,2-2-4,-7-2 4,-8 0 0,-3 0 0,-8 0 1,-4-1 2,-5-6 1,-1 1 8,-3 2-1,0 1 20,0 7 8,0 2-16,0 0-9,0 0-14,0 19-1,0 25-10,0 23 7,0 16 4,-6 4 0,2 0 1,-5-2 3,-1-6-4,-3-12-38,-8-9-82,-2-13-140,-2-23-171</inkml:trace>
  <inkml:trace contextRef="#ctx0" brushRef="#br1" timeOffset="286328.1236">4991 13467 566,'-4'-24'263,"4"8"-173,6 4-45,20 1-16,15-2 6,15 5-20,14 4-15,9 4 0,-2 0-73,-12 0-310</inkml:trace>
  <inkml:trace contextRef="#ctx0" brushRef="#br1" timeOffset="287058.2211">5729 13746 650,'0'-2'174,"0"2"-98,0 0-55,0 0 18,0 2-9,0 18-28,0 4 1,-6 4-1,-2 0-2,-4-2-107,-7-10-338</inkml:trace>
  <inkml:trace contextRef="#ctx0" brushRef="#br1" timeOffset="287844.2402">6542 13200 583,'0'-9'112,"0"0"-35,0-1-7,0 0-13,0 0-14,0-4-29,0 0-3,0-2-4,0-2 1,-4-2 13,-4 0 4,-4 2-7,-5 2 25,-2 4-12,-7 4-15,-5 8-3,-6 0-2,0 0-9,4 21 0,6 8-1,7 5 2,8 7-4,7-3 1,5 1-1,0-3 0,2-5-1,15-8 1,3-6 0,5-8 1,0-9 0,1 0-7,-2 0 4,-2-14-1,-4-6 0,-3-6 6,-6-2-2,-1 0 6,-5 6 0,-1 8 1,-2 6 3,0 6 7,0 2 14,2 0-31,3 27-12,5 19 4,0 16 8,5 2 6,-7 0-4,-3-10 0,-5-3 2,0-5-1,-20-5 9,-12-2-7,-8-8 1,-5-3-6,0-5-17,8-7-81,12-8-72,19-8-129</inkml:trace>
  <inkml:trace contextRef="#ctx0" brushRef="#br1" timeOffset="288155.366">6868 13708 385,'5'6'454,"-1"1"-446,3 0 45,-3 0 40,-1 5-54,-3 7-14,0-1-12,0 3-4,-7 4-9,-7-9-119,2-11-307</inkml:trace>
  <inkml:trace contextRef="#ctx0" brushRef="#br1" timeOffset="288593.3564">7580 13152 528,'0'-10'129,"0"1"-22,0 0 19,0-1-7,0-3-29,0 6-32,0 2-1,-6 0-26,2 3-13,-5 2-7,-4 0-2,-2 0-8,-2 19-1,2 10-2,0 7 2,6 5 0,8-4-3,1-1-2,0-4 2,13-3 2,7-3 0,2-4-4,3 0 4,2 0 1,1 0 2,3 2-1,-3 2 3,3 0 3,-5 0-2,-7-5-1,-6-3-1,-6-5 0,-5 4 0,-2-2-1,-2 3 4,-26-2 6,-13 0-8,-11-3-4,-5-8-34,0-5-121,7-4-163</inkml:trace>
  <inkml:trace contextRef="#ctx0" brushRef="#br1" timeOffset="288900.9725">7717 13087 153,'38'0'492,"3"0"-491,3 14-1,-4 13-174</inkml:trace>
  <inkml:trace contextRef="#ctx0" brushRef="#br1" timeOffset="288930.2319">8249 13762 941,'16'22'17,"-1"2"-15,0 5-1,-10-2 1,-5 1-2,-19-4-37,-13-4-306</inkml:trace>
  <inkml:trace contextRef="#ctx0" brushRef="#br1" timeOffset="290459.7599">8846 13272 572,'-10'-7'122,"4"-2"-33,4 2 10,-1-3-8,3-3-8,0-3-32,13-1-29,10 0-22,4 3 4,6 8-1,-6 4-3,-3 2 1,-5 0-2,-6 8-3,-9 19 2,-4 5 1,0 5-1,-17 3-22,-10-4-44,-2-3-14,-3-9 15,5-2 29,7-8 32,7-2 6,10-1-3,3-4 2,0 5-7,11-2 8,18 0 9,12 0 46,7-1 8,7 3-11,-4 2-14,-8-1 0,-14 1-19,-13-2-2,-9 2-6,-7 3-6,-10 6 7,-25 8 4,-13 0-5,-10 1-11,-2-3-29,7-3-74,10-6-79,10-8-146</inkml:trace>
  <inkml:trace contextRef="#ctx0" brushRef="#br1" timeOffset="290762.5678">9441 13837 871,'1'5'157,"-1"1"-147,0 4-7,0 6 31,0 6 8,0 6-23,0 5-12,-13-1-7,-4-5-112,1-9-340</inkml:trace>
  <inkml:trace contextRef="#ctx0" brushRef="#br1" timeOffset="291510.7752">10086 13355 709,'2'-18'100,"11"-3"-61,4-7 25,3-4 50,-2-6-46,1-1-24,-1 0-1,-3 3-12,-2 7-3,-4 12 1,-4 7 9,-3 8-11,-2 2 2,0 0-7,0 0-17,0 4-5,0 30-17,0 18 17,0 15 3,0 2 0,0 0-1,5-6-2,-1-5 1,-1-7-2,0-3-6,-3-5-93,0-6-68,-3-5-113,-13-7-121</inkml:trace>
  <inkml:trace contextRef="#ctx0" brushRef="#br1" timeOffset="291800.0309">10106 13766 742,'0'0'130,"5"0"-100,23-10 62,18-6 26,12-3-44,17 2-46,6-1-20,2 2-8,-6 4-76,-11-3-389</inkml:trace>
  <inkml:trace contextRef="#ctx0" brushRef="#br1" timeOffset="859810.7314">11442 64 609,'-7'-30'98,"2"14"-47,1 8 8,0 8 53,2 0-33,-2 0-7,-1 0 14,4 0-33,-1 0-1,2 0-7,0 0-10,0 0-24,0 0-11,0 0-14,0 0-17,0 0 19,5 52 12,4 30 1,4 29 0,-3 1 1,-2-6-2,1-12 2,-6-9 0,1-11-2,-4-10 1,0-8 0,0-12 0,0-10 2,0-11-3,0-12 0,0-4-2,0-7-22,0 0-5,0 0-15,0-13-36,0-23-106,9-12-332</inkml:trace>
  <inkml:trace contextRef="#ctx0" brushRef="#br1" timeOffset="860137.7218">11669 10 727,'0'0'100,"0"0"-21,0 0 6,0 0-16,0 0 1,0 0-28,0 0-42,0 0-6,8 22-10,4 44 16,-2 30 10,-4 19-2,-1-6-1,-3-8 1,0-17-8,1-6 2,1-7 0,-1-9-1,1-8 3,-1-12-2,-2-14-2,-1-11-41,0-12-80,0-5-49,0 0-2,-13-4-176</inkml:trace>
  <inkml:trace contextRef="#ctx0" brushRef="#br1" timeOffset="860442.8793">11193 698 706,'-6'-7'89,"6"7"-60,0 0-24,0 0-5,17 19-1,11 15 1,9 6 8,11 4-2,4-2-3,1-3 3,3-6-2,-3-5-4,-2-12-146,-2-9-189</inkml:trace>
  <inkml:trace contextRef="#ctx0" brushRef="#br1" timeOffset="860719.035">12058 621 851,'0'-8'118,"-13"6"-98,-12 2-20,-19 15 3,-19 28-3,-26 30-1,-16 13-41,-9 2-354</inkml:trace>
  <inkml:trace contextRef="#ctx0" brushRef="#br1" timeOffset="862699.2136">3119 1572 567,'-16'0'104,"4"0"-78,2 0 10,0-3 58,4 0-18,1-1-30,0 2 1,5-1-1,0 1-9,0 2-11,0 0-9,0-5-8,10-3-9,14-2-1,18-6 1,16-4 0,18 0 1,4-5-1,-5 8 0,-16 0-26,-24 9-42,-25 4-28,-10 4 11,-40 0 51,-22 0 0,-15 7 21,-5 0 13,3 1 5,10-1 13,11-2 2,19-3 22,15 1 16,16-3-7,8 0-28,5 0-23,29 0-8,17-17 8,22-5 2,20-3 4,10-4-6,1-1 0,-7 7-66,-18-4-145,-18 3-290</inkml:trace>
  <inkml:trace contextRef="#ctx0" brushRef="#br1" timeOffset="863615.5547">11343 234 639,'0'-22'85,"0"-2"-63,2 2 43,1-4 8,1 6 25,2 2-39,-3 4 2,0 7-10,1 4-29,-3 1-11,1 2-7,2 0-4,3 25-20,5 15 10,2 21 6,0 7 4,-1 7 0,-3-3 4,0-4-3,-3-7-1,-3-10-61,-1-5-104,1-13-136</inkml:trace>
  <inkml:trace contextRef="#ctx0" brushRef="#br1" timeOffset="864001.62">11624 153 718,'0'-55'54,"0"26"18,5 12 32,-4 14-48,3 3-26,0 20-30,6 38-20,5 27 20,-1 12 11,-4 7-4,-5-6-4,-5-10 3,0-2-3,0-7 0,-13-9-3,0-12-182,-1-20-127</inkml:trace>
  <inkml:trace contextRef="#ctx0" brushRef="#br1" timeOffset="864054.2969">11542 752 695,'-2'-10'55,"2"6"-16,0 0-24,10 0-9,9 4-6,-2 0-4,5 0-8,-1 0-192</inkml:trace>
  <inkml:trace contextRef="#ctx0" brushRef="#br1" timeOffset="864753.2349">10437 3191 25,'0'-6'0</inkml:trace>
  <inkml:trace contextRef="#ctx0" brushRef="#br1" timeOffset="865074.6074">10442 3168 188,'0'-2'130,"0"2"-52,0 0 15,0 0-42,0 0-28,0 0-13,3 0-10,6 0 2,1 0 9,-2 0 0,-1 0 8,-4 0 20,-3 0-5,0 0 9,0 0 5,0 2-4,0 10-22,0 8 7,-6 10 71,-11 13-48,0 7-28,-4 11 0,0 6-5,0 2-7,0-4-4,1-9-4,6-6-3,1-7 0,7-11 1,3-10-1,1-8-2,2-9 1,0-5-47,0 0-56,2 0-30,14-19 0,4-12-201</inkml:trace>
  <inkml:trace contextRef="#ctx0" brushRef="#br1" timeOffset="865420.5755">10651 3268 693,'0'-10'94,"0"4"-63,0 4 15,0 0 43,0 2-21,0 0-20,0 0-21,0 0-19,0 0-8,-5 15-1,-12 20 1,-6 17 9,-7 12-1,-2 7 3,-1 1 1,1-4 2,3-5-6,7-8-5,8-9 3,4-7-6,7-11-24,3-14-167,0-12-222</inkml:trace>
  <inkml:trace contextRef="#ctx0" brushRef="#br1" timeOffset="865716.7989">10139 3689 869,'-8'-4'97,"3"4"-70,5 0-27,0 3-24,0 18 19,0 9 5,13 5 2,7-4 1,9 1 1,5-13-4,17-9-9,3-10-96,7 0-82,3-10-434</inkml:trace>
  <inkml:trace contextRef="#ctx0" brushRef="#br1" timeOffset="865745.7832">10696 3747 830,'-20'0'109,"-5"0"-106,-8 2 12,-9 19 25,-12 7-25,-14 12-15,-9 6-30,-8 4-375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43:19.48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19932 13128 910,'0'-30'7,"2"12"30,1 10 25,-1 2-10,-2 6-15,0 0 38,0 0-29,0 9-46,-14 37-13,-13 27 13,-13 21 8,-1 5-5,1-7 1,3-7-3,3-11 0,4-8 4,5-8-5,4-10-1,5-7-18,8-12-134,8-11-103,0-12-78</inkml:trace>
  <inkml:trace contextRef="#ctx0" brushRef="#br0" timeOffset="244.9207">20176 13218 714,'10'-68'15,"-7"26"76,-3 28 50,0 14 3,0 0-61,-11 51-83,-18 30 5,-11 32 1,-4 10 11,5-7-5,5-10-7,7-11-1,3-10 2,3-10-5,1-17 1,8-12-4,7-16-32,5-19-185,5-11-247</inkml:trace>
  <inkml:trace contextRef="#ctx0" brushRef="#br0" timeOffset="818.4833">20640 13363 778,'-23'-12'84,"5"7"-36,11 5-17,1 0 30,2 17-59,-4 19 6,1 15-8,2 2 3,5 3 2,-1-3 0,1-7-2,-3-13 3,1-8-5,-2-13 4,0-8 3,2-3 10,2-1 12,0 0 23,0 0 5,0 0-8,0-12 18,0-22-38,0-10-25,0-10 0,0-13-3,15-10 0,4-11-2,7-6 1,5 7 2,4 12-3,4 22-4,3 21-5,0 18-11,1 14-47,-3 4-68,-14 33-92,-10 18-102</inkml:trace>
  <inkml:trace contextRef="#ctx0" brushRef="#br0" timeOffset="1322.1485">20413 13455 896,'-8'0'62,"8"0"-59,8-2 2,26 2-5,19 0 6,21 0-5,13-3 3,5 3-2,-7-5-2,-17-1-2,-23-3 2,-18 4 2,-15 3-1,-10 2 11,-2-2 122,0-1-29,-4 0-73,-9 1-30,-1 2 1,-3 0 2,3 14-7,1 14 2,5 5-3,5 1 2,3-1-1,0-5 2,14-6-2,4-3 2,5-10 0,6-6 7,3-3-6,6-7 5,2-18 2,0-8-8,-3-1 2,-7 0 1,-7 7 1,-9 4-1,-4 9 4,-9 5 2,-1 9 44,0 0-13,0 0-24,0 0-16,0 0-11,-1 15-5,-6 16 16,2 13-2,2 2 2,3-3-17,0-2-76,0-7-173,5-17-175</inkml:trace>
  <inkml:trace contextRef="#ctx0" brushRef="#br0" timeOffset="1698.0877">21426 13473 899,'1'-8'93,"-1"8"-59,0 0-1,0 0-19,0 0-5,0 14-4,0 15-5,0 4 13,0 6-9,0-7-2,0-8 3,0-6-4,0-9 1,0-4 1,0-3-1,0-2 14,0 0 1,0-2 27,0-19-16,0 0-17,0-8 2,3 1-11,16-2 4,6 6-6,0 8-1,4 8-3,-3 8 0,3 0 4,-3 2-2,0 20-1,-5 9 1,-6 5 1,-6-1-4,-9 6-17,-2-8-91,-25-3-113,-9-9-79</inkml:trace>
  <inkml:trace contextRef="#ctx0" brushRef="#br0" timeOffset="2044.993">21744 13208 863,'0'-8'57,"0"8"-57,0 0-11,1 3 3,1 15 8,-1 3 1,-1 3 2,0-3 0,0-3-2,-1-7 3,-6-6 0,4-1 6,1-4 2,2 0 22,0 0 37,0-16-12,0-6-59,13-4 1,4 2-1,3 4 0,1 8-2,-4 7-3,2 5 2,-4 7-33,-4 18-170,-5 8-225</inkml:trace>
  <inkml:trace contextRef="#ctx0" brushRef="#br0" timeOffset="2483.2985">22682 13154 875,'-20'-18'97,"-6"10"-32,-6 8-7,-10 0-33,-9 26-15,5 13 3,6 7-2,10 3-4,12 6-7,8 1-1,10-2 1,0-6 0,11-8 0,16-6-2,8-9-47,10-8-50,6-10-47,4-7-91</inkml:trace>
  <inkml:trace contextRef="#ctx0" brushRef="#br0" timeOffset="2852.0995">22895 13441 686,'3'-16'114,"-3"4"8,0 3-14,0 6-11,0-1-11,-8 4-56,-11 0-29,-8 7-1,-5 14 0,5 4 0,3 1-1,9-3-1,6 0-1,7-6 1,2-5-3,0-4-2,0-6-2,16-2 5,2 0 4,4-7 5,2-16 5,-1 0-9,-1-2 0,-6 4 1,-4 9 0,-5 3 4,-6 7-5,-1 2 7,0 0-7,0 0-1,0 4-16,0 15-2,0 12 18,0-1 5,0-2-3,0-1-2,9-12-79,8-4-72,4-11-68,3 0-152</inkml:trace>
  <inkml:trace contextRef="#ctx0" brushRef="#br0" timeOffset="3091.9383">23129 13182 734,'1'-37'86,"-1"13"112,3 11-98,-3 9-11,0 4-11,0 0-37,0 0-41,0 22-6,0 18-17,0 16 23,0 6 7,0 0-5,0-4-2,0-3 3,0-11-5,-4-6 2,2-10-54,2-14-97,0-10-45,2-4-4,14-7-149</inkml:trace>
  <inkml:trace contextRef="#ctx0" brushRef="#br0" timeOffset="3273.2893">23290 13193 701,'0'-39'155,"0"13"4,0 16-32,0 5-41,0 5-18,0 0-37,0 0-31,0 27-25,0 22 11,0 11 14,12 5 4,-3 2-1,-6-9-3,-3 0 0,0-8-100,-5-12-203,-6-11-245</inkml:trace>
  <inkml:trace contextRef="#ctx0" brushRef="#br0" timeOffset="3478.3629">23426 13401 834,'3'-26'139,"1"11"-56,2 8 33,-4 5-30,-2 0 10,0 2-42,0 0-54,0 0-9,2 26-16,1 8 12,-1 10 12,-2 4-3,0-6-141,-5-5-86,-7-13-104</inkml:trace>
  <inkml:trace contextRef="#ctx0" brushRef="#br0" timeOffset="3621.9528">23502 13087 804,'-4'-3'113,"4"3"-113,0 17-57,0 20 51,10 1-153</inkml:trace>
  <inkml:trace contextRef="#ctx0" brushRef="#br0" timeOffset="4021.6141">23593 13439 674,'0'4'455,"2"0"-455,6 2-9,1 3 9,-3 0-1,1 9-2,-4 4-4,1 4 7,-4-2 2,0-5-1,0-7 1,0-8 0,0-3 3,0-1-5,0 0 11,0 0 14,6-14 11,8-14-36,2-5 0,6-4 1,1 2 0,4 6-1,0 3 7,0 8-7,-2 10-4,-4 8 2,1 0-7,-3 22 2,-5 12 1,-4 12-3,-8 5 5,-2-2 1,0-3 3,0-4-76,0-10-146,0-14-166</inkml:trace>
  <inkml:trace contextRef="#ctx0" brushRef="#br0" timeOffset="4521.1821">24274 13437 211,'0'-36'699,"0"6"-602,0 8 15,0 4-15,-4 6-23,-8 7-10,-4 5-40,-8 0-24,-9 27-11,1 9 8,-2 5-1,13-4 4,9-1-5,10-7 3,2-8-1,0-7-6,0-8 2,11-6 0,8 0 7,7 0 2,1-18 4,2-8-4,-7-2 4,-2 1 1,-5 8-4,0 3 1,-5 10 0,-3 3-4,0 3-5,1 19-13,-2 25 3,1 24 9,-7 21 4,0 13 1,-7 4 0,-18-4 1,-3-7 0,3-23 0,3-19-13,8-21 13,0-15-3,-3-17 0,-1 0 3,0-32 11,6-12-1,12-8 0,14-11-9,44-8 2,23-13-6,28-11 0,27 3-65,27 5-50,28 10-160</inkml:trace>
  <inkml:trace contextRef="#ctx0" brushRef="#br0" timeOffset="14087.7149">6559 2198 677,'0'-39'37,"0"1"-25,0 0 70,0 1 68,0 5-32,-6 6-33,1 5-29,-1 5-9,2 7 8,3 6 1,-1 3-17,2 0-35,0 5-4,0 39-16,0 17 11,0 20 5,0 2 7,10-7-7,2-5 2,1-10 2,-1-10-4,-1-9 0,-6-12 0,1-10 3,-4-10-3,-2-8 1,0-2 0,0 0 8,0-13 4,-11-16-11,-9-9 0,-5 0 1,-2 1-3,-1 0 1,-2 11-2,1 4 1,2 12-4,3 8 1,0 2-4,2 0-2,1 20 8,0 13-2,5 6 2,5 3-2,9 1 1,2-5 1,12-4-4,19-8-19,14-15-21,10-11-1,12 0-3,8-15-27,0-20-20,-2-2 9,-12-4 35,-12 7 46,-16 7 6,-14 4 1,-11 7 9,-6 6 40,-2 1 19,0 4 25,0 3-20,-3 2-38,-8 0-34,-2 7 0,-2 12-2,-1 5 1,9 0 1,1-4-4,6-3 0,0-8-1,6-3 0,12-4-1,5-2 3,4 0 1,-2-20 1,-2-2 2,-8-2 2,-5 6-5,-6 4 11,-3 5-4,-1 6-2,0 3 5,0 0-10,0 0-3,2 10-19,3 12 18,5 7 4,3-2 1,1-3 0,3-6-1,-2-6-2,1-10 1,1-2 2,1-4 0,2-24 5,2-8 2,-3-12-4,-2-6 0,-10-9-1,-4-14 3,-3-8-1,-3-1 1,-18 5 1,1 20 7,0 18 15,5 19 28,5 12-13,5 12-24,3 0-20,1 40-3,1 25-2,0 21 5,12 14 0,12 3 0,5-6 0,0-6 0,-4-15 0,-4-16-44,-6-13-75,-8-18-12,-7-17-124,0-12-15,-10-13 105,-10-32-132,0-13 277,2-8 20,4-11 125,0 2-28,3-1-5,-1 9 33,5 21 8,4 16-29,3 21-24,0 4-58,15 5-22,18 0-15,20 0 14,10 14 1,10 0 0,3-5 1,-5-4 0,-8-5 2,-11 0-2,-17 0 0,-15-5-1,-12 0 5,-8-1 94,0 5 76,-19 1-118,-7 0-42,-9 0-4,-3 19 4,7 9-9,7 9 1,7-2-7,11 5-1,6-1-3,0-7 1,12-11-4,9-4 7,6-11 0,3-6 1,3-3 3,0-26 4,-3-8 0,-2-1-4,-8 4 2,-7 5 1,-4 7 2,-6 12 16,0 6-8,1 4-17,5 0-6,11 21-16,5 13 21,12 9-1,4 0-2,1-4-171,-8-4-378</inkml:trace>
  <inkml:trace contextRef="#ctx0" brushRef="#br0" timeOffset="14679.7229">6721 2909 563,'-2'3'97,"2"1"-83,6-3 12,25-1 27,17 0 3,19 0-13,16-17-20,15-10-14,16-4-5,-1-4-4,-5-5-91,-15-1-298</inkml:trace>
  <inkml:trace contextRef="#ctx0" brushRef="#br0" timeOffset="14883.3356">7015 2779 281,'-84'28'268,"17"-4"-220,18-6 28,20-5 27,18-7-37,11-3-37,21-3-22,29 0 1,22-12 7,26-17-9,21-14 0,10-6-6,-3-2-80,-17 3-167,-28 8-226</inkml:trace>
  <inkml:trace contextRef="#ctx0" brushRef="#br0" timeOffset="15033.1379">7156 2738 39,'-97'49'403,"12"-5"-403,20-4 0,24-11 34,27-13 98,19-6-111,54-10-18,34 0 20,38-31-13,21-19-10,8-14-185</inkml:trace>
  <inkml:trace contextRef="#ctx0" brushRef="#br0" timeOffset="16907.5665">9361 2305 511,'0'-16'88,"0"7"-23,0 0 43,0 4 0,0 5-9,0 0-23,0 0-18,-6 0-26,-11 10-20,-3 14-11,-4 10 13,6-2-5,6-2-6,9-2-1,3-2-1,0-4-2,18 0 1,9-2 0,9-6 5,4-1-2,3-3 2,1-2-4,0 2 2,-6-3-1,-8 5-1,-11-3 3,-8-4-4,-9 2 1,-2-3 0,-6 10 4,-30 7 7,-19 11-2,-13 1-10,-6-1-9,11-8-33,15-6-87,18-12-56,19-6-10,11-4-76</inkml:trace>
  <inkml:trace contextRef="#ctx0" brushRef="#br0" timeOffset="17034.435">9367 2273 588,'28'-51'144,"6"9"-101,10 5-8,9 3 2,8 8-13,5 3-17,6 9-7,2-1-7,-3-2-363</inkml:trace>
  <inkml:trace contextRef="#ctx0" brushRef="#br0" timeOffset="60540.39">2679 8185 745,'-12'0'0,"5"0"-88,2 23-326</inkml:trace>
  <inkml:trace contextRef="#ctx0" brushRef="#br0" timeOffset="80580.4793">3239 5879 709,'-14'-2'78,"5"2"-41,5 0 65,4 0 3,-2 0-37,2 0-17,0 0-20,0 0-23,15 0 6,22 9 21,23 2 19,22 1-13,25-4-14,20 0-9,16-1-6,8-4-7,14 1-4,5-2 5,12-2-6,2 0 4,-8 0-4,-24 5-6,-38 2-37,-33 3-19,-40 2-34,-28-2-30,-13 2-18,-12 0 77,-19-4 7,-11 0-55,-6-5 5,-9-2-175</inkml:trace>
  <inkml:trace contextRef="#ctx0" brushRef="#br0" timeOffset="80971.0694">3608 5983 780,'-86'-13'111,"14"6"-63,14 5-44,15 0 70,16 1 10,15 1-34,12 0-9,2-3-41,36 3-4,22-4 4,27 0 2,25-2 2,20 0-4,17 3 2,10-4 1,-4 7 0,-6 0-3,-9 0 3,-15 0-2,-18 0-1,-22 0-21,-27 0-1,-22 0-7,-18 2-4,-11 0 2,-7 1 7,-5-3 17,-20 0-19,-11 0-85,-13 0-41,-6 0 1,-9 0-53</inkml:trace>
  <inkml:trace contextRef="#ctx0" brushRef="#br0" timeOffset="81226.0906">3838 5929 134,'-58'-6'622,"9"3"-561,16 0-45,13 2 54,13-3 51,7 4-49,10 0-68,34 0-2,25 0-2,28-5 10,24-2-5,17-4-1,8 1-2,5 2 1,-7 0-3,-17-1-12,-20 4-27,-28 1-57,-24 1-24,-21 3 53,-18-3-6,-16 3-193</inkml:trace>
  <inkml:trace contextRef="#ctx0" brushRef="#br0" timeOffset="83939.6078">7273 5883 839,'-1'3'50,"1"-3"-50,0 3 0,0 1 21,30-2-14,20 3 6,18-5 53,16 0-33,11 0-9,7-3-7,9-8 4,-1 2 4,0-3-19,-4 1 2,-9 2-5,-11 1-2,-9 2 0,-13 3-1,-14 3-1,-14 0 1,-14 0-23,-10 0-41,-11 0-29,-1 0-7,-9 0 21,-20 0-92,-12 0-370</inkml:trace>
  <inkml:trace contextRef="#ctx0" brushRef="#br0" timeOffset="84223.5728">7546 5935 822,'-21'0'96,"14"0"-88,7 0 35,0 0-37,34 0 0,24 0-6,23 0 9,23 2 13,12 0-9,1-2-6,1 0-2,-9 0 0,-13-4-5,-14-10 4,-15-2-3,-17 0 2,-12 2-1,-12 4-1,-12 2 1,-11 5 0,-3 3 5,-9 0-7,-21 3-104,-17 15-183</inkml:trace>
  <inkml:trace contextRef="#ctx0" brushRef="#br0" timeOffset="84736.7474">7974 6097 868,'-4'0'91,"3"0"-53,-1 0 52,1 0-21,-1 0-32,-5 7-34,-5 19 1,-8 12-4,-3 2 0,0-4 4,4-5 3,5-8-6,3-5 3,6-8-3,5-2-1,0-4-1,0 0-4,16-1-1,13-3 6,11 0 7,9-3-6,1-11 0,-1 0 2,-8 0-3,-7 1 0,-11 1 2,-10-2 4,-4 2-5,-8 3 24,-1-2 46,0 6 7,0 1-25,0 1-14,0 3-2,0 0-12,0 0-25,0 19-1,0 23-8,0 16 9,0 19 0,-2-5-48,-13-4-278</inkml:trace>
  <inkml:trace contextRef="#ctx0" brushRef="#br0" timeOffset="86842.7429">5101 6188 940,'-24'-8'102,"-6"6"-89,3 2-7,3 0 55,1 0-9,3 0-12,6 10-21,4 5-19,3 4-1,4 5-2,3 2 2,0 2 0,0 0-4,10-2 4,7-3-1,1-8 2,1-4 0,-3-7 6,0-4-7,-5 0 3,-1 0 4,0-25 5,1-8 5,-4-9-2,0 3-10,-5 7-1,-2 12 6,0 7-8,0 8 6,0 3-7,-5 2-19,-3 0-25,-3 18-60,-2 8-118,-3 0-227</inkml:trace>
  <inkml:trace contextRef="#ctx0" brushRef="#br0" timeOffset="87390.5687">6323 6104 909,'-17'-14'88,"2"6"-58,5 1 78,4 4-13,2 1-37,3 2-6,1 0-25,0 0-21,0 0-6,0 16-2,-6 23 0,0 18 2,-4 7 4,0 0 7,3-6-8,2-5 0,4-9 0,1-9 0,0-8-3,11-9-1,12-12-1,9-6-25,9-8-38,2-27-41,-4-8-119,-14-8-38,-14 2-130</inkml:trace>
  <inkml:trace contextRef="#ctx0" brushRef="#br0" timeOffset="87760.0365">6149 6196 709,'-50'0'87,"10"10"-56,12 4 31,15-5 8,12 4-31,1 1-29,30-2-9,17-2 15,18-6-4,12-4-6,2 0-5,-4 0-1,-13-4 2,-19-4-2,-18 4 1,-13-1-1,-11 5 3,-1 0 40,0 0 74,0 0-70,-3 0-21,-5 5-19,-2 9-1,3 6 0,7 2-5,0 1-1,9-1 0,17-5 0,7-9 2,2-4-2,-3-4 5,-6 0-4,-11-4 2,-5-11 3,-9-6-4,-1-1 12,0 0-14,-19 10-11,-8 10-49,-11 2-85,-1 11-149</inkml:trace>
  <inkml:trace contextRef="#ctx0" brushRef="#br0" timeOffset="103628.9071">5149 6250 287,'-1'-6'41,"-4"2"18,-2 0 8,-1 0 5,0 1-36,-1-2-12,1 1-14,3 1 15,-2-2 10,3 1 31,-2-1-4,0-2-26,-1 2 8,-1 2 1,1 1-7,-1 2-17,-4 0-16,-2 0-4,-3 5-1,1 14 1,2 0 2,-2 6-2,2 3-1,6-1 1,2 2 1,6 1-2,0 2-2,0-2 2,4 1 0,10-6 0,4 2 0,4-6 0,1-2 1,4-7 1,0-6 0,-3-6-1,2 0 3,-1 0-1,-1-6 0,-2-13 2,-5-2-2,-3-4 2,-7-1 2,-7-3 2,0-3 14,-4-2 2,-15-3-18,0 5-2,-3 2 10,0 6-9,2 8 3,4 5-8,3 8-1,-1 3 0,1 0-3,-2 0-3,-5 8 6,1 8-2,0 0 2,4 2 0,3 0-2,3 2 1,2 3-2,5 2 2,2 1-3,0 3-4,2-1 8,14-2-3,1-2 0,-1 0 3,3-5 0,-3 0 0,-2-6 1,1-2-1,-8-3 0,2-4 2,-2-1 0,0-3 0,-1 0 5,2 0-2,2-5 0,1-7 4,0-2-8,1-4 2,-4 2-2,1-3 3,-4 2-4,-2-3 6,-2-2-2,-1 2 1,0-3 3,0 4 27,-1 1-32,-6 4 10,-3 1-1,2 8 5,1-2 5,2 6-16,0-2 9,3 3-14,-1-2 1,3 2-2,-1 0 0,-1 0 0,-2 0-3,3 0 3,-3 0 1,-4 0 0,3 0-2,0 0 2,2 0 1,3 0-2,0 0-2,0 0-1,0 0 3,0 0-10,0 0-11,0 0-24,0 0-35,0 0-85,0 0-152</inkml:trace>
  <inkml:trace contextRef="#ctx0" brushRef="#br0" timeOffset="105140.4632">2750 14959 1170,'0'0'62,"-3"23"-62,-4 12 3,-6 14-3,-2 17 40,1 7 8,5 10-13,4 3 1,5-2-20,0-4-2,0-11 0,1-7-6,5-14-2,1-16-1,-3-14-1,-1-10 0,-3-8-1,0 0 13,0-8 23,0-32 43,0-28-57,0-25-25,-8-11 1,-2-21 4,4-7-5,4-7 0,2 2-2,2 19-1,15 19-10,5 37-7,1 22-6,1 17-32,0 20-23,0 3-50,-2 30-69,-6 15-107,-9 8-413</inkml:trace>
  <inkml:trace contextRef="#ctx0" brushRef="#br0" timeOffset="105860.4614">2229 15267 554,'-35'0'413,"16"0"-347,11 0-57,8 0 54,0 0 2,6 0-65,29 0-2,25 0 2,28 0 5,21 0 3,9 0-5,-1-4 0,-19-7-1,-22 3-1,-26-4 0,-23 6-1,-15 6 7,-8-5-5,-4 5 9,0 0 77,0 0-25,0 0-29,0 0-19,-4 11-13,-3 7 1,2 8-3,3 0-5,2-3 3,0-2 1,14-4-4,3-2 5,2-5 2,-2-6 4,-4-4-5,-3 0 2,-6 0 5,-1-14 7,-3-20-8,0-6-7,0-2 1,0-2 1,-14-1-4,-2 13-24,-6 10-13,4 15-39,-2 7-30,7 0-23,2 7 3,11 6 10,0-4 29,4-3 42,16-6 43,4 0 4,-2 0 12,4 0 38,0-2 28,1-2 13,3 4-13,7 0-13,-1 0-17,2 18 3,-5 9-19,-10-4-24,-9 0-1,-6-5-1,-6-6-4,-2-7 4,0-2-1,-4-3 10,-9 0 10,-5-12 3,1-14-24,6-11 3,11-13-7,0-12-6,29-6 4,13 3 0,13 14-9,9 9-98,6 14-87,0 10-101</inkml:trace>
  <inkml:trace contextRef="#ctx0" brushRef="#br0" timeOffset="106187.3458">3940 14717 615,'-12'-21'194,"1"9"-47,1 7-3,1 2-33,1 3-25,-4 15-43,-6 28-34,-4 30-6,-1 17 15,2 16 9,8 10-4,9-3-3,4-8-15,1-6-2,27-13-1,15-12-2,15-16-2,10-25-2,4-25-177,-4-8-307</inkml:trace>
  <inkml:trace contextRef="#ctx0" brushRef="#br0" timeOffset="106462.5292">4344 15112 645,'0'-11'219,"-3"3"-62,-4 4-31,2 2-14,1 2-34,-3 2-44,-3 24-27,0 13-6,3 7-1,3-2-1,4 0 0,0-4 0,0-2 0,7-9-1,5-6-97,-3-15-146,-1-8-188</inkml:trace>
  <inkml:trace contextRef="#ctx0" brushRef="#br0" timeOffset="106609.3046">4239 14798 908,'-10'-18'95,"6"13"-44,4 0 8,4 5-59,24 0-10,19 0 6,9 9-97,1 0-710</inkml:trace>
  <inkml:trace contextRef="#ctx0" brushRef="#br0" timeOffset="107674.0018">4439 15083 609,'-3'-14'105,"3"6"16,0-2-20,0 6 6,0 4-8,-1 0-14,-1 0-37,0 0 0,-3 0-14,-6 0-16,-8 8-3,-6 20-14,0 2 0,5 2-2,6 5-1,10-10-3,4 9-1,3-2 2,18 7 1,10-4 1,7-4 2,4 1 1,-7-4 0,-8-8 2,-14-8-3,-11-5-4,-2-4 1,-7 3 3,-25 0-4,-14 2 4,-18-2-68,-3-1-34,6-7 8,16 0 64,21 0 19,24-2 8,9-19-61,37-7-66,19-12 87,14-12 42,5-8-5,-1-6-20,-8-2 21,-15 1 5,-18 13 45,-15 7 104,-11 6-21,-7 11-5,-8 6-47,-1 6 5,0 2-16,0 9-25,0 4-12,0 3-3,0 0-25,0 0-1,0 10-7,0 29-8,0 19 16,0 17 1,0 1 0,2-2-1,3-2 1,-2-3-1,-3-7-30,0-8-91,-8-10-93,-11-21-163</inkml:trace>
  <inkml:trace contextRef="#ctx0" brushRef="#br0" timeOffset="108416.0409">4605 15218 740,'30'-14'70,"14"-3"-62,13 7 38,6 5 35,1 3-64,5 0-9,-8-3-3,-5 1-1,-9-5-4,-13 0 3,-12 0-2,-12 1 6,-10-9 10,0 1 97,0-2-72,-13 2 4,-4 6-17,-4 3-20,1 7 19,-1 0-13,-4 29-7,-1 21-8,3 13-1,8 7 1,14-2-3,1-5 0,16-5-1,16-11 4,7-15-2,5-18 1,1-14 0,-2-8 1,0-30 0,-10-14 0,-8-6 11,-10-4-9,-8 0 9,-5 12 0,-2 9 27,0 14 18,0 15-8,0 7-23,0 5-10,0 0-15,-4 36-14,-6 27 2,-1 21 12,-1 9 4,2 11-4,3-2 3,4-3-2,-1-9-1,3-25 0,1-11 1,0-22-1,0-14 1,-2-9 0,2-9-1,0 0 6,0-18 7,0-19-7,0-17-2,0-8-4,0-12 0,8-8-1,11-7 1,6-5-1,3 5 0,1 18 0,-3 17 1,-4 22-2,-4 15 1,-2 12-1,-4 5 1,-1 0-6,-1 15 1,0 20 0,-8 4 4,-2 7-2,0 3 2,-24-8 0,-6-6-17,-5-5-60,-2-8-18,2-4-64,5-14-127,9-4-165</inkml:trace>
  <inkml:trace contextRef="#ctx0" brushRef="#br0" timeOffset="108581.4585">5631 15247 883,'8'-3'146,"4"-1"-130,1 0-15,4 0 12,-4 4-7,-3 0-6,-6 0-10,-4 20-182,-10 4-223</inkml:trace>
  <inkml:trace contextRef="#ctx0" brushRef="#br0" timeOffset="108693.9191">5479 15487 258,'20'0'464,"32"0"-462,15-19 1,9-5 0,3-2-3,0-4-117,-1 2-390</inkml:trace>
  <inkml:trace contextRef="#ctx0" brushRef="#br0" timeOffset="108980.5209">6202 15205 173,'0'-11'648,"-3"3"-551,-5-1 22,-4 5 6,-1 3-58,-4 1-23,0 1-10,-6 26-20,1 5-5,4 8-1,5 8-3,6-5 8,7 3-8,0 3 5,13-8-5,12-11 2,2-2-6,5-15 5,-1-4-2,0-9-1,-3-13 8,-5-19-2,-2-14 0,-8-6-1,-9-1-4,-4-5-4,-16 9-5,-17 9-56,-9 9-30,-2 13-153,4 6-409</inkml:trace>
  <inkml:trace contextRef="#ctx0" brushRef="#br0" timeOffset="109573.6381">6669 15109 258,'-7'-14'830,"4"6"-737,3 8-53,0 0-37,0 0 2,0 0-5,17 14-34,1 9-233</inkml:trace>
  <inkml:trace contextRef="#ctx0" brushRef="#br0" timeOffset="109765.7713">6769 15441 1050,'0'5'54,"0"3"-54,0 4 0,0 10 28,-2 2 5,-3 7-20,-3 1-6,-5-4-5,-3-3-2,0-2-64,1-15-175,8-8-217</inkml:trace>
  <inkml:trace contextRef="#ctx0" brushRef="#br0" timeOffset="110566.4958">7339 15055 304,'2'-28'432,"-2"4"-374,0 3 34,0 1-11,0 8 0,-2-2-31,-2 5-26,1 5-21,-2 4 2,5 0-5,-2 0-2,2 0-7,0 0-23,0 0-41,0 0 27,0 4-15,7 2-9,2 0 61,-3-4 5,-2 2 0,-4-4 4,0 0 2,0 0 47,0 0 52,-10 0-39,-6 0-20,-2 0-1,-4 0-5,3 0-14,-3 12-12,-2 7-4,5 8-4,2-1 1,5 6-3,9 0 0,3-1-3,0 0 2,13 0 1,12-8 0,7 4 2,-1-5-1,0-1 0,-10-6-1,-11 2-7,-10-3-21,-8 3 6,-25 1 12,-9 0-12,-1-6-20,10-2 32,13-6 9,15 0 1,5-4-8,2 0-11,25 0-40,14-8 59,10-14 0,4-8-2,0-6-6,-6-6 8,-10-10 0,-3-12 2,-8-7 9,-5-4 31,-5 4 16,-6 21 6,-3 14 17,-8 18-5,-1 14-10,0 4-1,0 0-65,0 36 0,-4 28-5,-3 24 5,2 8 4,4 4-4,-2-8 1,0-2 0,-2-9-1,-3-14-89,-2-17-157,-3-24-199</inkml:trace>
  <inkml:trace contextRef="#ctx0" brushRef="#br0" timeOffset="111244.5128">7494 15279 690,'67'-13'20,"8"5"-19,3-5-1,-5 1 1,-17-3 1,-9-3 0,-10 0 9,-10-5 62,-12 1-33,-10-2 17,-5 0 48,0 1-1,-18 4-59,-3 9-12,-3 10 4,-2 0-17,1 14-11,4 22-7,6 6-2,8 11 1,7 1 0,0 0 0,11-2-1,8-11 1,3-15-1,1-5 0,2-10-1,3-11-3,-4 0 4,-1-11-16,-6-15-6,-4-4 19,-3-7 3,-7 5 4,0 6-2,-3 9 7,0 2 4,0 12 17,0 3-19,0 0-11,1 32-15,3 12 15,-2 10 4,1 8 0,-3-4-3,0 0 3,0-5-4,0-7 0,-4-17 0,-1-9 2,-1-8-2,1-12 7,-1 0 11,-4-9 22,-1-17-21,2-14-12,7-4 5,2-11-3,2 1-8,17-4-1,8-2 1,6-1 1,5 1-2,2 10-3,-1 18 0,-2 10 1,-7 18 1,-9 4 1,-6 4-5,-8 18-3,-7 6-6,0 2 12,-17 3 0,-15-3 0,-11-3-19,-9-8-67,-5-3-116,-1-5-79</inkml:trace>
  <inkml:trace contextRef="#ctx0" brushRef="#br0" timeOffset="111587.34">8644 15015 1081,'10'0'13,"0"0"-13,-3 0-1,-7 10-6,-2 12 7,-21 4 18,-12 6-6,-10-12-12,-6 0-22,5-2-52,7-6 22,10 3 32,15 0 14,10 6 5,4 5-5,12 6 6,21 9 1,14 0 20,6 8-1,1-6-14,-5 7 1,-7 3-4,-12-3-3,-11-7-24,-7-2-404</inkml:trace>
  <inkml:trace contextRef="#ctx0" brushRef="#br0" timeOffset="112181.4834">9216 15079 796,'0'-13'116,"-2"4"-27,2-1-3,-2-4-40,-1 6 8,-2 3-9,-1 0-24,-9 5-16,-5 0-3,-3 0-2,1 10-1,4 8-1,5 5 2,5-2-2,4 1 0,4 2-3,0 2-2,10 1 5,16 5-1,1-5 3,5 7 1,1-8-1,-8 3 3,-1-3-3,-7-3 5,-6-6-4,-5-2 0,-6-8 2,0 3 6,-2-1-6,-19-4 9,-14-3-12,-6-2-10,-6-2-141,-3-22-122,2-8-329</inkml:trace>
  <inkml:trace contextRef="#ctx0" brushRef="#br0" timeOffset="112310.339">9150 14973 726,'53'-16'46,"1"9"-26,-2 7-10,-5 0-8,-10 0-2,-7 0-40,-7 0-443</inkml:trace>
  <inkml:trace contextRef="#ctx0" brushRef="#br0" timeOffset="112504.8452">9718 15047 539,'0'-13'632,"0"8"-603,0 1-25,12 4-5,0 0 1,-1 6-26,-3 12-254</inkml:trace>
  <inkml:trace contextRef="#ctx0" brushRef="#br0" timeOffset="112691.6554">9702 15441 607,'0'0'529,"0"5"-497,0-3-2,0 4 25,0 6-24,0 10-21,-2 12-1,-20 10 0,-14 1-9,-12-14-291</inkml:trace>
  <inkml:trace contextRef="#ctx0" brushRef="#br0" timeOffset="114289.3735">10285 14988 498,'0'0'164,"0"0"-92,0 0 29,0 0 36,0 0-49,-3 0-36,-6 0-25,-6 0-5,-1 0-12,-4 5-6,5 10-2,0 8 2,3 1-4,3 4 0,7 2-3,2 2-3,0 0 5,12 3 0,8-3 0,3 0 1,2-4 0,-4-4 0,-6-6 0,-8-7-1,-6-6 1,-1-4 4,0 5-3,-5-1 3,-17 4 1,-11-2-2,-8-2-3,-6-5-23,5 0-35,8 0-27,18 0-16,16-9 0,0-3-2,33-12-151,12-1 67,5-10 40,6-8 21</inkml:trace>
  <inkml:trace contextRef="#ctx0" brushRef="#br0" timeOffset="114454.3001">10390 15066 212,'11'-32'280,"-7"6"-95,-4 11 11,0 4-51,0 0-42,0 11-10,-1 0-29,-3 0-12,1 0-52,-1 17-10,-1 24-7,4 17 17,1 6 6,-2 6-6,0-7-8,-1-5-107,0-8-150,-1-16-112</inkml:trace>
  <inkml:trace contextRef="#ctx0" brushRef="#br0" timeOffset="115196.6141">10303 15258 649,'39'-6'77,"12"-1"-55,8 6 47,3-3-23,-3 0-31,-8 1-12,-11 0 0,-11-1-3,-18-1 2,-8-3 4,-3 0 14,0-6 122,-7-2-113,-10 0-13,-4-2-4,1 9-4,3 2-1,3 7 5,1 0-2,4 0-10,-1 26-3,4 9 0,6 5 1,0 1 1,4 3 1,19-5 0,6-6-5,4-12 3,3-10 0,-3-11-10,-1 0-16,-5-7 10,-6-18 18,-8-1 1,-2-3 5,-8-1 2,-1 4 10,-2 6 35,0 8 3,0 8-16,0 4-4,0 0-36,0 22-20,0 14 13,0 18 7,2 7 3,1 6-3,2 0 0,-3-7 0,-2-9 0,0-14 2,0-16 1,0-6 0,0-11 0,0-4 4,-4 0 2,-2-12 5,-3-16-9,4-4-3,1-8-2,4-4 0,0-11 6,8-3-6,10-4 0,5-6 0,2 6 0,2 10-1,-5 16 0,-6 13-2,-6 18 1,-7 5-5,0 0 0,-2 23-8,-1 18 3,0 7 12,0 2 1,0-6 0,-7-4-1,-7-10-1,-10-2-1,-4-10-61,-6-10-84,-7-8-103,1 0-257</inkml:trace>
  <inkml:trace contextRef="#ctx0" brushRef="#br0" timeOffset="115399.8862">11176 15276 738,'21'0'71,"13"0"-64,9 0 32,6 0 19,3 3-38,-3-3-17,2 5-2,-5-5-1,-8 0-78,-12 0-172</inkml:trace>
  <inkml:trace contextRef="#ctx0" brushRef="#br0" timeOffset="115574.2444">11394 15119 749,'-7'-12'124,"1"6"-66,2 2 81,3 2-63,1 0-46,0 2-30,0 0-6,11 2-36,8 16 31,3-2-176,0 0-187</inkml:trace>
  <inkml:trace contextRef="#ctx0" brushRef="#br0" timeOffset="115907.6501">11379 15115 889,'-10'-10'70,"7"6"-24,3 4 27,0 0-35,0 14-38,0 22-2,0 13 2,0 9 2,0 4 0,0-4-3,0 5 1,0-14-122,0-5-262</inkml:trace>
  <inkml:trace contextRef="#ctx0" brushRef="#br0" timeOffset="116143.6616">11744 15244 892,'7'-4'88,"6"4"-88,3 0-16,10 0 16,3 0 0,5 0 0,4 0-24,-4 0-162,-4 0-140</inkml:trace>
  <inkml:trace contextRef="#ctx0" brushRef="#br0" timeOffset="116357.5367">11883 15154 780,'-10'-17'139,"4"5"-54,3 6 55,3-1-39,0 7-20,0 0-45,0 0-24,0 0-12,0 12-13,5 15 4,7 17 9,0 11 0,-6-1-3,-2 2 3,-4 2-50,0-12-114,0-6-223</inkml:trace>
  <inkml:trace contextRef="#ctx0" brushRef="#br0" timeOffset="116837.7155">12134 14633 491,'-6'-5'111,"2"1"1,3 0 2,-1 2 5,2 0-12,0 2-12,0 0-32,0 0-43,10 20-15,19 24-2,16 25 56,7 23-11,1 22-12,-11 9-19,-17 4-3,-20-2-5,-7-1-6,-46-3-3,-29-10-1,-23-14-233</inkml:trace>
  <inkml:trace contextRef="#ctx0" brushRef="#br0" timeOffset="118032.506">3456 16401 795,'-9'-9'134,"5"4"-69,3 5 44,1-4 0,0 4-58,0 0-27,0 0-24,0 9-2,0 26 2,0 19 5,0 12 8,0 11 6,0-2 0,-5-2-6,-3-8-3,1-14-1,-2-10-5,4-20 0,2-10-1,2-8 0,1-3 6,0 0 14,0-23 29,0-26-18,0-18-34,1-14 2,13-12-2,1-9 0,1-2-1,3 2 0,-2 8 0,-1 10-2,-4 17-6,-4 25-15,-1 20-8,0 14-14,1 8-54,7 0-71,0 0-30,0 10-162</inkml:trace>
  <inkml:trace contextRef="#ctx0" brushRef="#br0" timeOffset="118510.344">3191 16365 941,'-7'0'98,"7"0"-98,0 0-1,12 0 1,21 10 32,21-2 14,16-1-18,16 4-15,6-3-2,-1-2-10,0-2 1,-11-4 0,-15 0-1,-23 0 1,-19 0-1,-14 0 2,-9 0 5,0 0 28,0 0 56,-14 0-69,-6 0-15,0 0-6,0 0-1,4 8 0,3 12-1,7 6-1,6 4-1,0 2 2,0-1-2,21-10-5,5-3 6,6-11 1,1-7 1,0 0 1,-5-11 3,-9-15 2,-8-6-2,-7-3 2,-4 0-2,-1 3-2,-21 2-3,-8 6-5,-4 7-13,1 12-48,1 5-56,7 0-56,8 4-124</inkml:trace>
  <inkml:trace contextRef="#ctx0" brushRef="#br0" timeOffset="118765.1909">4063 16423 54,'39'0'643,"2"0"-576,5 0 40,1 8 17,-4 16-67,-6 10-20,-9 12 5,-9 2-11,-12 6-12,-7-4-9,0-6-1,-11-13-3,-14-14-1,-1-10 1,4-7 3,2-7-4,8-28-2,12-18-1,2-5 0,31-14-2,19 10-7,16 4-9,13 14-82,3 12-106,-4 13-235</inkml:trace>
  <inkml:trace contextRef="#ctx0" brushRef="#br0" timeOffset="119114.133">5138 16133 912,'-27'-13'130,"-4"9"-72,-10 4 48,-7 12-37,-1 32-12,8 16-15,14 15-24,16 10-11,11 12-5,13 7 3,29-2-5,13-13 0,17-17-4,6-22-146,-4-27-194</inkml:trace>
  <inkml:trace contextRef="#ctx0" brushRef="#br0" timeOffset="119568.9607">5394 16473 482,'5'-14'180,"-2"10"-78,-1-1 24,-2 5 6,0 0-14,0 0-46,0 12-40,0 21-22,0 7 46,0 8-31,0 2-16,0 0-9,0-2 4,0-7-4,0-11-21,0-12-233,0-18-215</inkml:trace>
  <inkml:trace contextRef="#ctx0" brushRef="#br0" timeOffset="119713.4141">5362 16302 946,'0'-4'59,"18"4"-51,16 0-13,11 0 5,4 9-202</inkml:trace>
  <inkml:trace contextRef="#ctx0" brushRef="#br0" timeOffset="119882.8526">5635 16495 888,'0'0'138,"0"0"-135,0 4 6,16 5 42,13-4-10,6-1-19,2 6-14,-6-2-8,-13 4-191,-10 2-297</inkml:trace>
  <inkml:trace contextRef="#ctx0" brushRef="#br0" timeOffset="120035.0298">5606 16811 819,'0'0'29,"12"0"-6,24 0 27,13-13 0,11-6-46,3 2-4,-1-5-157,-4 0-114,-15-5-97</inkml:trace>
  <inkml:trace contextRef="#ctx0" brushRef="#br0" timeOffset="120318.2072">6049 16601 456,'0'-15'241,"-7"0"-107,-2 5-4,-3 3-15,-1 0-29,6 7-23,0 0-19,2 0 1,-4 14-25,-1 23-6,0 10-2,5 12 14,5-10-7,0 0-5,14-7 2,8-8-6,4-10-4,8-8 0,4-14-3,2-2 2,4 0 0,-6-28-1,-7-4 1,-5-12 0,-14-9 0,-12-5-2,0-2 0,-24 2-3,-10 14-1,-4 18 0,1 12-8,5 14-55,4 0-84,8 0-211</inkml:trace>
  <inkml:trace contextRef="#ctx0" brushRef="#br0" timeOffset="120514.9223">6518 16566 1226,'-1'-19'86,"1"3"-66,0 5-9,8 8-8,7 3-3,2 0-10,-1 8-291</inkml:trace>
  <inkml:trace contextRef="#ctx0" brushRef="#br0" timeOffset="120701.7056">6553 16954 1226,'0'7'76,"7"5"-73,11 2 74,-1 3-14,-4 1-42,-3 5-13,-8 2-7,-2 8-1,-9-3-37,-25-9-211,-5-6-805</inkml:trace>
  <inkml:trace contextRef="#ctx0" brushRef="#br0" timeOffset="121634.0452">7279 16469 761,'-3'-7'105,"-1"4"12,4 3-1,0 0-41,-2 0-21,2 14-39,0 16-12,0 16 46,0 6-25,6 3-9,0-7-3,1-3-5,5-8-5,2-7-1,6-9-1,9-6-15,1-15-149,-2 0-216</inkml:trace>
  <inkml:trace contextRef="#ctx0" brushRef="#br0" timeOffset="121784.2505">7256 16281 724,'-22'-23'181,"12"14"-94,8 4 22,2 5-70,13 0-39,22 10-3,14 17 0,9 3-66,0-2-235</inkml:trace>
  <inkml:trace contextRef="#ctx0" brushRef="#br0" timeOffset="122861.7749">7883 16517 436,'6'-9'233,"-1"0"-195,2-1-9,-3 6 32,0 0-1,-2 0-8,1 4-34,-2-4-10,2-2 5,0 1 23,1 2 5,1-1-10,0-4-8,2 2-7,1 1-6,-1 0-1,0 1-7,-2 4-2,0 0 0,-4 0 0,1 0-3,-2 0 1,0 0-2,2 0 1,-1 0 0,1 0 2,1 0 1,-3 0-1,1 0 1,0 0 0,0 0 0,-1 0 0,0 0 0,0 0 0,0 0 1,0 0-1,0 6 0,0 6 6,-6 5 1,-7 2 0,-4-1 0,-5 3 5,-4 2 6,-5 0-1,-2-6-4,-1 5-4,1-3 0,6-6 2,6-3 2,9-1-5,7-6-3,2-3 5,3 0-3,0 0 1,0 0 0,0 4-6,0 6-2,16 12-2,14 4 2,13 6 30,9-1 2,6 1-13,5-4-8,1 2-8,-4 2-3,-7-6-13,-15 0-350</inkml:trace>
  <inkml:trace contextRef="#ctx0" brushRef="#br0" timeOffset="124767.1016">5932 7682 417,'0'0'135,"0"0"-107,0-4 5,0-8 42,0-4-1,0-3-25,0-2-33,0 1-3,-3-3 0,-8 4 4,-2-1-4,2 2 4,-1 3 1,3 8-11,4-2-4,2 4-1,0-2 8,1-3 3,-2-2 5,0-1 17,-4-2 15,3-2-22,-2 0 8,-2 1-8,3 2-5,-1 6 9,1 2-13,3 4-4,1 2-1,2 0-11,-3 0-3,-5 28-8,-2 16 0,-2 14 3,2 11 3,2-1 2,3 2 0,1-6 3,0-4-3,1-8 1,0-10-1,-1-11 1,2-11-1,1-10 2,1-9-1,0-1-1,0 0 9,0 0 3,0 0 0,0 0 21,0-11 4,0-9-28,0 0-8,0-1-1,0 6 0,0-2-5,3 3-15,4-2-64,4 0-57,2-4-21,4-6 5,1-3-163</inkml:trace>
  <inkml:trace contextRef="#ctx0" brushRef="#br0" timeOffset="141716.2131">8421 16427 672,'-4'-12'78,"2"6"-23,1 1 67,1 2 2,0-1-25,0-1-35,0 3-16,0 2-4,0 0-7,0 0-8,0 0-6,0 0-11,-3 2-12,0 21-8,2 7-5,0 10 13,1 0 1,0-11-1,3 0 0,16-7 0,5-3-1,7-6 1,8-9 1,3-4 7,-1 0-8,-5 0 0,-10-14 0,-10-8 1,-5 0 4,-2-14 9,-5-3-4,-2-2-1,-2 10 1,0 14 24,0 9 13,0 8-4,0 0-31,0 8-12,0 35-11,0 30-2,0 25 12,0 9 1,0 5-53,10-6-172,-2-16-524</inkml:trace>
  <inkml:trace contextRef="#ctx0" brushRef="#br0" timeOffset="142399.9457">9286 16477 804,'-16'-15'62,"7"8"17,5 7-9,4 0 11,0 0-66,0 0-15,0 0-17,10 26 7,7 1-37,0 8-215,-7-3-424</inkml:trace>
  <inkml:trace contextRef="#ctx0" brushRef="#br0" timeOffset="142577.2807">9324 16767 935,'-2'0'90,"2"5"-89,0-5 6,0 0 40,0 7-9,0 8-35,0 11 1,0 10 3,-10 10 1,-13 2-8,-10-4-93,-6-12-266</inkml:trace>
  <inkml:trace contextRef="#ctx0" brushRef="#br0" timeOffset="144986.7363">10013 16557 642,'-6'0'114,"5"0"-15,1 0 29,-2-3-54,2-8 5,0 3-43,0-10-4,3 0-30,9 0 6,1-1-3,-4 12-3,-5 1 1,-3 6-1,-1 0 5,0 0 4,0 0-11,0 18-3,0 14 3,0 4 1,0 0 1,0-2-2,0-2 1,12-6 1,4-7-1,6-6 5,5-9-6,2-4-7,-5 0-31,-5-4-78,-6-18-62,-10-4-38,-3-6-54,0-4 95,-13-14 84,-9-10 91,-2 0 156,-7-10-8,3 7-14,-1 13-34,7 10-9,5 19 1,8 8-12,9 11-51,0 2-29,9 0-21,24 0 15,9 10-77,3 7-192</inkml:trace>
  <inkml:trace contextRef="#ctx0" brushRef="#br0" timeOffset="145174.6266">10352 16566 725,'30'0'164,"13"0"-155,16-9 24,4-1 16,-3 3-46,-3 2-3,-3-1-6,-4 2-140,-10-1-108</inkml:trace>
  <inkml:trace contextRef="#ctx0" brushRef="#br0" timeOffset="145435.3019">10711 16477 528,'-10'-4'68,"3"-2"-35,4 1 71,1-7-57,-4 3 11,6-1 20,-4 2 11,4 4-14,-1 4-3,1-4 1,0 4-1,-2 0-23,2 0-28,0 0-21,-2 14-1,2 19-18,0 13 19,0 7 1,0-2-1,2 0-26,1-10-195,1-9-340</inkml:trace>
  <inkml:trace contextRef="#ctx0" brushRef="#br0" timeOffset="145630.2159">11027 16619 769,'0'-14'236,"11"7"-236,20 2-9,4-5 9,3 6 0,-3 0-33,-4 4-137,-8 0-65,-12 0-85</inkml:trace>
  <inkml:trace contextRef="#ctx0" brushRef="#br0" timeOffset="145846.1316">11173 16531 408,'-12'-14'198,"6"-4"-68,-4 4 18,4 2-16,1-2-27,0 10-27,4-1 13,1 5-30,-3 0-40,3 0-8,-3 0-13,0 27-14,-1 4 2,3 15 9,1 1 2,0-3 1,0 6 0,0-5-36,1-6-211,-1-10-232</inkml:trace>
  <inkml:trace contextRef="#ctx0" brushRef="#br0" timeOffset="146078.2844">11486 16160 1230,'0'0'93,"0"0"-93,11 40-6,7 26 6,5 33 49,4 17-8,-2 10-17,-11 7-15,-14-4-5,-18 1-4,-40-1-43,-30-20-386</inkml:trace>
  <inkml:trace contextRef="#ctx0" brushRef="#br0" timeOffset="150659.5593">6018 14142 437,'15'-35'180,"-4"-3"-90,-2-2-1,-3-2 36,-6-1-44,0-1 6,0 2 8,-10-2-21,-6 6 7,-3 2-11,0 8 3,1 7-18,4 10-12,6 6 1,6 5-14,2 0-21,-3 29-9,3 29 0,0 24 0,0 18 12,5 4-3,10-1-4,0-3-3,-7-9-2,-7-8 1,-1-8 2,0-13-3,0-10-1,-5-12-12,5-10-24,0-6-24,0-14-19,0-2-12,0-8-2,-4 0 43,-8-18 21,-2-10-59,-8-2 15,-5-2 57,1 6 17,-1 4 2,5 4 2,4 2 10,2 6 22,6 6-4,4 2 10,4 2-14,2 0-5,0 0-20,21 0 0,21 9 6,14-2 4,7-5 3,3-2-10,-8 0-5,-15 0 4,-9-2-3,-9-5 12,-7 2 16,-5 1 25,-4 1-22,-9 3-28,0 0 9,-29 31-13,-32 35 13,-29 28-14,-19 9-182,-4-10-892</inkml:trace>
  <inkml:trace contextRef="#ctx0" brushRef="#br0" timeOffset="152874.1729">14789 10 1008,'0'0'85,"-7"0"-79,-10 0 4,-7 0 1,-3 0-11,-2 0 0,2 0-2,3 0-45,7 13-200,3 8-170</inkml:trace>
  <inkml:trace contextRef="#ctx0" brushRef="#br0" timeOffset="168851.8832">8528 16495 941,'-34'30'30,"12"2"-4,14 9-26,8-12-5,1 0 5,28-12 0,19-8 12,19-9-2,10-5-4,-2-21 1,-14-6-6,-24-4 0,-20-4 8,-17 0 12,-8-1 100,-25 6-68,-12 9-20,-8 12-8,-7 10-13,2 4 0,6 0-9,12 21-1,14 8-3,10 0 1,11 4-5,5-3-4,0 2 7,10-10 1,7-3 1,-2-12 0,-2 0 1,-1-7 0,-1 0 2,1 0 0,4-19 4,-1-3 6,-4-2-9,-5 6-2,-6 6 9,0 3-3,0 9 2,-6 0-6,-7 0 7,-4 5-11,-1 22-5,2-1 0,10 9 4,6-7-4,6-1-5,26-6 5,12-11 5,5-10 3,4 0-1,-12-10-1,-12-16 3,-19-1 3,-10-8 5,-23 3 13,-28 0-3,-18 6-16,-14 18-2,5 8-4,9 17-9,26 29-22,26 5-97,17 3-245</inkml:trace>
  <inkml:trace contextRef="#ctx0" brushRef="#br0" timeOffset="169315.8184">8512 17195 528,'-11'0'442,"4"-4"-359,7-8 45,0-2-47,13-4-56,18-1-8,13 2-10,11 9-3,5 1-2,-3 7-1,-14 0-1,-12 10-2,-19 8-2,-12 9-5,-5 5 4,-26 2 5,-7-2 1,-2-4 0,8-6 0,11-5 1,15 0-2,6-2-9,19-6 9,21 3 0,12-7 1,5 0 3,-7-1 2,-14-4-2,-19 8-4,-17 10 0,-32 18 0,-46 22 4,-39 14-4,-30 9-123,-16-1-432</inkml:trace>
  <inkml:trace contextRef="#ctx0" brushRef="#br0" timeOffset="172748.5037">8830 17339 1014,'0'18'24,"0"8"-24,-2 4-3,-1-6 3,3-2 2,0 0-1,0-4-1,13-5-4,8-8 4,10-5 4,4 0 3,4-9 10,4-21-4,-7-3 7,-6-3-11,-13-8 1,-12 4 15,-5 0 11,-13 4 6,-22 10 4,-12 8-12,-10 18-3,-8 0-15,-6 32-2,1 12 0,9 4 8,17 2-2,21-6-8,23-8-6,9-5-4,30-13 1,15-13-2,6-5 7,-1-5-5,-2-25-2,-11-11 2,-13 1 1,-14 5 0,-17 6 4,-2 3 8,-23 12 5,-11 2-11,-11 12-8,-4 0 5,0 12-5,6 11-1,13-3-1,13 1-1,17-4-12,0 0-40,21-2-31,15-6-35,7-1-153,0 1-492</inkml:trace>
  <inkml:trace contextRef="#ctx0" brushRef="#br0" timeOffset="173084.8938">8916 17959 1200,'0'0'84,"0"-12"-58,12-6 35,6 0 17,4-1-20,5 5-37,2 10-17,-4 4-4,-4 4-7,-11 29 7,-10 6-10,-5 16 10,-28 11 0,-9 0-2,0-8-1,10-12 3,14-15 4,18-17-4,13-14-7,51-14 7,36-44 2,39-9-2,32-1-70,14 6-185,7 14-499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48:03.60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18773 1211 749,'0'-10'49,"0"-2"-36,11 0 59,6-1 2,2 2-57,2 1-11,-1 3-5,-7 6-1,-5 1 0,-6 0 0,-2 0 0,0 0-3,0 0-3,0 0 6,0 0 0,0 0 1,0 0 0,0 0 2,0 0 2,0 0-1,0 0 6,0 0 1,0 0-4,0 0-6,0 0-1,0 0 0,0 0 1,0 0 0,0 0 0,0 0-1,0 0 0,0 0 2,0 0 2,0 0 5,0 0 8,0 0 15,0 0 1,0 0-10,0 0-4,0 0-6,0 0 2,0 0-5,0-2-6,0 2 3,-2-2-4,-2 2 2,-5 0-5,-1 0-1,-3 0 1,0 5-8,-4 14 7,0 1-1,3-1-1,6 0 2,6-1-1,2-2 1,0 1-4,10 4 3,15 1-2,7-2 4,8 0 0,1-2 2,-6-2-1,-7 1 1,-11-1 0,-10 0-2,-7 2-2,0 6 2,-19 1 7,-14 8-7,-13-1-21,-5-4-48,-3-5-31,6-9-77,8-11-60,15-3-305</inkml:trace>
  <inkml:trace contextRef="#ctx0" brushRef="#br0" timeOffset="129.1925">19014 1028 359,'39'-13'87,"1"11"-73,-2 2-7,-1 14-7,-5 18-33,-5 4-401</inkml:trace>
  <inkml:trace contextRef="#ctx0" brushRef="#br0" timeOffset="316.505">19397 1618 1007,'0'2'22,"0"-2"-22,0 4-2,0 4 1,0 8 2,-1 12 3,-17 6-4,-4 2-101,-4-4-287</inkml:trace>
  <inkml:trace contextRef="#ctx0" brushRef="#br0" timeOffset="592.925">19954 1177 930,'2'-4'118,"-1"4"-104,-1 0 31,0 0 44,0 0-37,4 0-47,0 7-5,5 22-3,-1 9 3,-4 6 3,0 9-1,-4 1-2,0-1-102,0-5-185,-10-9-394</inkml:trace>
  <inkml:trace contextRef="#ctx0" brushRef="#br0" timeOffset="772.5383">20175 1594 1140,'0'-2'77,"0"2"-64,0 0 2,1 0 19,4 0-14,3 9-20,2 12 2,-5 7-2,-5 4-7,0-2-136,-10-4-183</inkml:trace>
  <inkml:trace contextRef="#ctx0" brushRef="#br0" timeOffset="1214.1212">20655 1215 716,'0'-10'253,"0"2"-237,0 5-16,0 0 0,0 1 13,0 0 17,3 2-24,0 0-6,5 0 0,2 0 9,2 0 9,4 0 15,1 0-8,3 7-14,1 8-8,3 11 2,-4 6-4,-6 6 2,-11 6-3,-3 5 1,-8-1-1,-21-5-8,-1-2-21,1-14 19,8-4 10,7-9-1,11-7-1,3 0-4,9-2-1,23-5 7,13 0 1,8 0-1,1 0-29,-5-12-173,-6 1-213</inkml:trace>
  <inkml:trace contextRef="#ctx0" brushRef="#br0" timeOffset="1375.3002">21199 1646 753,'4'16'12,"3"2"34,0-2 69,-1 2-26,0 1-51,-5 3-32,-1 3 1,0 4-7,-3-7-100,-15-4-220</inkml:trace>
  <inkml:trace contextRef="#ctx0" brushRef="#br0" timeOffset="1882.6613">21877 1271 850,'0'-8'67,"0"2"-43,8 1 8,9-4 33,7 5-36,4 0-17,11 2-7,-5 2 0,-4 0-5,-11 0-2,-10 0-1,-6 12-10,-3 4-19,0 4 11,-1 2-5,-17 2 7,3-2 12,0-2 5,12 2 1,3 1 0,4-2-10,24 4 10,9-1 1,3 0 8,1-4 31,-7-5 8,-7-3-15,-16-1-6,-11 3-3,-4 7-18,-44 12 7,-45 15-12,-42 10-6,-33 8-220,-11 0-511</inkml:trace>
  <inkml:trace contextRef="#ctx0" brushRef="#br0" timeOffset="6846.9636">20124 906 646,'-10'-16'94,"0"0"-72,1 5 33,-4-1 47,-2 3-43,0 1-18,0 2-14,-3 0 8,1 3-3,-1 3-9,1 0 4,-4 0-6,-2 3-9,-2 13-4,-5 6-3,2 4 3,1 4 4,0 2-1,2 3-5,2 2 4,4 6-5,-1 0 1,7 2 4,2 1-10,2 0 2,4-2 1,2-1-3,1-4 0,2-1 2,0-1-6,0-1 6,10-2-3,9-2 2,4 0 4,4-2 3,3-2-1,0 2 0,2-4-2,-1-1 1,-4-4-4,1-3 2,-2-1-1,-4-8-1,-1-2-1,-1-5 3,-2-2-1,4 0 8,0-4 0,1-15 2,3-1 3,-3 1-7,-1-4 2,1 2-6,-2 0 3,0 1-1,-1 3 1,-4-2-2,0 1 1,-3 0-4,0-2 4,-1 2 1,0-2-2,-2 0-2,-2-2 0,-2-1 1,-2-7 0,0-1 4,-4-6-8,0-4 1,0-2-1,0-1-1,0 1 0,-10 6 2,-4-1-2,-3 6-1,0 0 0,1 4 1,-1 1 3,1 3-3,2 6 0,1 0 7,1 4-7,-1 4 0,-3 0-3,3 2 1,-2 1-2,-2 4 4,0 3 0,-1-2 1,-2 2 0,-3 0 0,-3 0-2,0 5 1,-4 12-1,-1 3 1,2 1-2,-1 6 2,1 1 0,3 2 0,0 2 0,5 1 0,-2 1 0,2 0 0,3-2 0,1 0 4,2 3-4,3-6-1,7 3-2,-3-1 1,8 1 1,0-1 0,0 0-3,0-4-2,8 4 6,4-4 5,1 2-5,4-1-5,-2-2 5,3-2 0,1-2 0,5 0 0,-1-6 0,4 0 0,1-5 1,1-8 1,-1 3 2,2-6-3,-2 0 1,3 0 1,-1 0-3,2 0 4,-3 0 1,1-9-5,-2-6-1,3-2 1,-4-2 6,1-1-4,-4-2-2,-3-4 3,-4-3 3,-2 2-2,-5-1-4,-4-2 5,-2-1 2,-3-1 5,-1-4-2,0-5 0,0-5-6,-8-5-1,-3-2-3,-6 0-2,2 2 2,-1 12 0,-3 6-2,3 9-4,2 6 4,1 2-1,-5 4-14,-1 2-59,-2 0-98,-6 3-192</inkml:trace>
  <inkml:trace contextRef="#ctx0" brushRef="#br0" timeOffset="11769.4622">20085 1889 812,'2'-5'76,"0"5"-53,0 0 18,-2 0 2,1 0-5,2 0-16,1 25-11,3 13 38,-2 14-11,-3 4-16,-2 8-10,0 1-2,0-3-5,0-6-1,0-4-4,0-6 2,0-8-2,0-6 3,0-12-3,1-8 2,1-8-4,-1-4-2,1 0 3,2-5 1,-2-26 0,0-15 0,2-4-1,-2-12 1,-2-6 2,0-3-1,0-1 1,0 2-2,0 15 1,0 11 5,0 15 7,0 17 18,0 7 5,0 5-10,0 0-14,0 0-12,0 0-6,0 7-3,0 30-5,0 26 11,-4 24 3,-1 9 1,-2 4 2,3 1-3,-3-4 0,2-7 2,1-11-1,2-16 0,2-12 0,0-15-1,0-14 1,0-12-1,0-8 0,0-2 3,0 0 7,0-17 5,0-16-8,0-13-6,2-14 0,3-9-1,-1-10-1,-1-9-12,2-1-21,-3 0 12,-1 8 3,-1 9 10,0 2 4,0 7 5,0 10 0,2 6 0,2 9 0,2 1-4,1 4 2,1 4 1,1 3 1,-3 6 0,0 5 3,-2 1 2,-4 11-2,0 1 7,0 2 2,0 0-12,0 0-12,-15 14 9,-10 14 3,-8 5 1,-2-4 0,0-3 1,3-5 1,3-5-2,9-9-1,7 0 2,4-7-2,9 0 2,0 0 6,0 0-2,0-9-1,12-16-4,10-8-1,6 1 1,9 6 1,3 10 1,4 10-3,1 6-2,2 32-8,1 37 7,2 21-1,-2 22 0,-4 1-195,-4-11-354</inkml:trace>
  <inkml:trace contextRef="#ctx0" brushRef="#br0" timeOffset="18223.5852">19290 2927 750,'-10'-1'465,"2"-6"-438,3 2-16,-4 0 38,-5 1 15,-10 4-33,-4 0-20,-3 9 2,5 16-11,4 10 1,8 3-3,13 5-4,1 6 0,11-1 3,17 0 1,3-4 0,0-4 3,-8-5 2,-8-12-5,-12-5 0,-3-6-1,-15-2-1,-21-1-2,-6-5-45,-7-4-57,5 0-72,13 0 6,18 0-51,13-6-32</inkml:trace>
  <inkml:trace contextRef="#ctx0" brushRef="#br0" timeOffset="18645.1126">19258 3379 419,'41'0'194,"-2"-2"-85,0-3-39,-2-4 24,-2-4-16,-5-4-23,-6-3-7,-10-5-25,-7 1 8,-7 0 33,0 1-14,-8 6-8,-12 2-9,-7 8-17,0 5-3,-1 2 0,3 6-9,8 20 3,7 6-6,10 6-1,0 3 0,19-5-3,14-2 3,7-10-2,2-12 2,2-10 0,-2-2 0,-1-18-1,-3-22 0,-4-8 1,-9-15 1,-10-7 3,-9-5-2,-4 4 3,-2 9 0,0 17 31,0 17 15,-3 16-21,1 12-3,-1 8-27,-1 37-4,4 16 4,0 18 2,0 7-2,9-2 0,2-4-1,-3-8-29,-6-15-106,2-17-170,-1-18-586</inkml:trace>
  <inkml:trace contextRef="#ctx0" brushRef="#br0" timeOffset="19274.0732">19847 3360 824,'20'-19'136,"11"4"-133,1 2 1,6-2 37,1 4 1,0-1-26,-3 0-14,-11 1 1,-8-1-2,-12 1 6,-5-6 68,-4 1-7,-19 5-23,-4 2-20,-2 4-7,0 5 2,6 0-13,6 14-6,7 18-1,10 3 0,0 5 0,8 1 0,18-5-5,5-7 2,8-9-34,3-8-88,6-12-61,9 0 2,0-16 85,-5-7 99,-17-4 2,-12 0 54,-20 0 135,-3 4-40,0 4-28,-10 7-50,-6 6-27,-3 6-24,-3 2-14,2 26-2,5 11-3,7 2 0,6 4-3,2-1 0,3-5 3,17-13-3,9-6-1,5-20 1,6 0-18,8-25-65,1-22-2,0-10-5,-7-14 67,-6-3 8,-12-10 15,-12-4 18,-3 7 25,-9 13 7,0 20 18,0 22 18,-2 16-32,-5 10-11,3 40-41,-2 24 4,5 23-6,1 9 5,0 0-1,0-1-2,0-10-1,0-6-1,0-13-47,0-17-123,1-22-15,6-21-392</inkml:trace>
  <inkml:trace contextRef="#ctx0" brushRef="#br0" timeOffset="19911.7046">20662 3363 236,'0'-18'638,"15"10"-588,10 8-42,9 0 54,4 0 12,2 0-42,4 5-20,0-2-6,2-3-4,-4 0 1,-7-8 2,-12-8-1,-13-7 2,-10 0 54,0 4 7,-17 0-17,-6 4-19,-2 10-9,2 5 1,3 0-12,4 23-2,8 10-9,8 4-3,0 3 3,22 1 0,10-7-2,5-8 1,6-9-1,8-12-44,10-5-15,11 0-2,4-10 41,-7-11-36,-22 0 10,-19-2 40,-21 4 8,-7-1 21,0 2 32,-18 8-19,-4 5-2,-3 5-10,2 0-4,4 23-8,4 9-1,8 4-7,7 2 0,0 0-2,19-10 2,8-12 2,8-16-3,3-3 7,10-36 4,-1-15-12,-5-10 6,-10-8-4,-15-7 0,-13-3 0,-4-7 2,-3 1 1,-15 10-2,-1 19 2,4 22 37,5 28 6,-1 12-28,4 52-19,-1 30-2,5 27 2,3 20 5,0 6-5,0 4 4,0-8-5,0-16-2,-4-16-52,2-29-84,2-19-131,0-19-606</inkml:trace>
  <inkml:trace contextRef="#ctx0" brushRef="#br0" timeOffset="20173.1174">19507 3713 1270,'0'-4'3,"61"4"4,45 0-7,38 0 6,37 0 22,21 0-1,17 11-20,-7 8-3,-21 1-4,-28-4-78,-29-6-136,-27-7-36,-26-3 132</inkml:trace>
  <inkml:trace contextRef="#ctx0" brushRef="#br0" timeOffset="20405.7523">19658 3834 1158,'8'22'23,"80"0"-18,63-2-5,55-12 2,37-5 9,20-3 4,3 0-5,-20 0-7,-37-21-3,-30-4 0,-40-7 2,-31 1-2,-39 1-24,-37 3-99,-32 8 30,-32 3-66,-40 6-520</inkml:trace>
  <inkml:trace contextRef="#ctx0" brushRef="#br0" timeOffset="22296.3077">19646 1773 667,'-2'-17'114,"2"4"-66,0-6-4,0 3 10,6 0 15,-2 4 6,0 5-20,-1 5-15,-3 2 5,0 0-6,0 0-35,0 9-4,-7 25-16,-9 12 16,-8 8 10,-4 6-2,-4 1-8,-6-1 7,-7-4-3,-6-6-1,-5-8 2,-5-14 1,-4-10-1,0-9-3,0-9 9,0 0-4,5-10-1,7-14-1,7-9 9,8-6 3,2-4-5,7-4-6,2-6-1,1 2 2,5 4 0,4 2 0,2 14-6,7 4 3,1 10-4,5 8 0,-1 4 2,3 2-2,0 3-2,0 0-5,0 0 1,0 0 1,0 0 0,0 0-2,0 0 6,0 0 1,0 0-2,0 0-1,0 0 0,0 0 2,0 0 1,0 0 0,0 0 0,0 0 0,0 0 0,0 0 0,0 0 1,0 0-1,0 0 1,0 0 0,0 0-1,0 0 0,0 0 0,0 0 2,0 0-2,0 0-1,0 0 1,0 0 0,0 0 0,0 0 0,-1 0 0,1 0 2,0 0-2,0 0 3,0 0-3,0 0 0,0 0-1,-2 0-1,1 0-1,-12 0 0,-3 10-1,-9 10 2,-5 2 2,3 1 0,6-3 0,5-3 0,8-5 1,4-3-1,3-7-3,1 0 3,0-2 0,0 0 0,0 0 1,0-9 0,12-12 0,6-9 1,6-3-2,-3 6 0,-3 6-3,-2 7 2,-3 3 1,2 11 0,5 0-4,11 0-1,10 27 2,7 19 1,9 20-5,1 6-250,-9 13-674</inkml:trace>
  <inkml:trace contextRef="#ctx0" brushRef="#br0" timeOffset="53944.5423">6238 13240 542,'16'-8'4,"14"1"-4,14-1-43,9 1-1,9 7-101</inkml:trace>
  <inkml:trace contextRef="#ctx0" brushRef="#br0" timeOffset="55301.2579">12650 13520 455,'-24'-19'363,"9"14"-282,5 5-62,4 0 48,1 0 3,3 0-5,-2 0-33,3 0-1,1 0-1,0 0-19,12 0-10,34 0 8,31 0 42,34 0 5,30-3-14,23-11-19,13-3-14,8-2-4,3 1 0,2 4 4,-6 2-7,-14 8-2,-26 0-1,-37 0 0,-29 1-4,-37 2 5,-21-1-3,-15 2-2,-5 0-21,0 0-18,-10 0-43,-24 3 15,-9 5-193</inkml:trace>
  <inkml:trace contextRef="#ctx0" brushRef="#br0" timeOffset="66847.3307">16617 14328 830,'-18'-21'39,"7"5"5,2 4-10,3-2 54,0 0-7,-1 2 0,2 4-35,4 3 3,1 4 8,0 1-23,0 0-17,0 0-12,0 0 4,0 4-9,0 25 1,0 10 0,2 3 15,7 2-3,-2-5-3,4-11-6,2-7-2,4-10 1,7-8 0,12-3-3,14-3 2,13-31 5,6-10-1,2-5 0,-6 1-6,-13 6 1,-13 12-1,-18 12-3,-13 10-18,-8 8-40,-18 0-26,-31 30-121,-17 6-104,-15 5-164</inkml:trace>
  <inkml:trace contextRef="#ctx0" brushRef="#br0" timeOffset="67209.8538">16331 14454 819,'-5'-18'147,"5"0"-74,0 5 7,7 3-45,1 5 21,-3 3-13,-2 2-21,-1 7-9,2 20 0,1 15 64,0 6-36,-4-6-12,1-2-13,2-10-7,3-4-5,7-12 1,13-4 0,15-10 1,26 0 0,20-32 11,16-18-3,8-13-2,-9-2-8,-9-2-2,-15 9-1,-16 8 6,-15 10 6,-11 8-6,-10 15 1,-10 2-6,-9 9-2,-5 6 0,-1 0-8,-2 14-44,0 10-188,-20-10-540</inkml:trace>
  <inkml:trace contextRef="#ctx0" brushRef="#br0" timeOffset="84448.1215">1492 983 991,'-10'-11'48,"5"4"-40,2 0 77,3 5 15,0-2-31,0 2-22,0 2-28,0 0-11,0 0-8,11 0-8,16-3 6,14-2 2,13-2 0,7 2 2,0-4-1,-4 0 1,-12 0 2,-10 8-4,-15 1 0,-13 0-1,-7 0 1,0 0-2,0 0 0,0 1 2,-9 28 0,-9 15 1,-9 7 1,0 7 0,-2 3 0,-3 2-4,5-1-3,5-6-87,9-7-105,8-18-128,5-15-342</inkml:trace>
  <inkml:trace contextRef="#ctx0" brushRef="#br0" timeOffset="84630.4513">1643 1148 758,'-14'-15'92,"3"3"-32,6 6 22,4 1 9,1 4-31,0 1-60,22 0-6,13 0 2,15 0-11,14 0-136,5 0-131</inkml:trace>
  <inkml:trace contextRef="#ctx0" brushRef="#br0" timeOffset="84897.4507">2212 1289 369,'0'0'386,"0"0"-335,0 0-46,0 0 21,0 2 39,0 3-39,0 4-26,0 7-8,0 5 8,-4 5-3,-4-3-53,3 0-105,4-10-285</inkml:trace>
  <inkml:trace contextRef="#ctx0" brushRef="#br0" timeOffset="85436.4507">2844 1020 560,'6'-15'30,"1"-4"-27,-2 2 79,-4-2 28,-1-1-1,0 2-26,0 0-18,-10 4-9,-6 2 7,-3 2-20,-5 8-16,-7 2-12,-5 0-8,-1 21-2,2 5 2,6 6-5,11-5-4,11-1 2,7-1-2,0-6 1,22-5 2,12-9-1,6-5 0,6 0 0,-1-21-1,-8-1-4,-9-2 5,-11 5 0,-6 2 1,-8 4 6,-3 8 8,0 1 17,0 4 22,0 0-17,0 0-37,0 26-4,0 15-9,-2 10 13,-1 4 1,3-1 4,0-4-5,0-4-1,13-2-10,0-6-94,1-11-174,1-12-391</inkml:trace>
  <inkml:trace contextRef="#ctx0" brushRef="#br0" timeOffset="85596.6712">3116 1275 95,'0'-6'1031,"0"4"-992,0 2-30,0 0 8,0 6 2,0 20-18,0 10-1,0 2 0,0-4-5,0-10-323</inkml:trace>
  <inkml:trace contextRef="#ctx0" brushRef="#br0" timeOffset="86180.4424">3767 874 982,'0'-9'101,"-6"2"-57,1 5 73,0 0-29,0 2-26,2 0-40,-1 0-18,0 20-4,0 12-6,4 6 6,0 2 0,1 1 1,18-6-1,3-3 1,3-5 5,5-10-6,2-7 0,2-10 0,2 0 0,-4-17 0,-6-11 0,-6-4 2,-6-5 3,-6 3 4,-2 5-3,-6 7-3,0 10 22,0 5 10,0 7 2,0 0-7,0 0-29,0 7-1,0 23-13,0 10 13,0 7 2,0 3-1,0-1-1,0 1 0,3 1-36,1-7-97,-1-3-79,-2-7-201</inkml:trace>
  <inkml:trace contextRef="#ctx0" brushRef="#br0" timeOffset="86338.5183">4196 1427 521,'14'-4'552,"-1"2"-509,3 0-10,-6 2 62,-5 0-41,0 0-35,-5 20-14,0 6-4,0 6-1,-20 5-44,-7-7-274,-2-6-594</inkml:trace>
  <inkml:trace contextRef="#ctx0" brushRef="#br0" timeOffset="86905.1526">4853 935 865,'-4'-14'116,"4"3"-66,0 4 79,0 4-22,0 1-19,0 2-29,0 0-41,0 0-18,10 26-8,4 10 8,-1 9 5,0 5-2,-6 4 1,-5 4-4,-2 1 0,0-1-62,0-5-113,0-13-147,0-12-373</inkml:trace>
  <inkml:trace contextRef="#ctx0" brushRef="#br0" timeOffset="87090.0837">5145 1330 791,'0'-5'262,"0"3"-210,1 2-26,-1 0 79,3 0-12,1 0-66,-1 0-25,3 14 3,-5 5-5,-1 5 0,0 1-38,-14-7-237</inkml:trace>
  <inkml:trace contextRef="#ctx0" brushRef="#br0" timeOffset="87822.2989">5690 923 696,'0'-13'91,"-6"1"-49,2 0 91,-1-2-37,3 0-12,2 2-12,0 0-23,0 4-1,2 1-25,13 0-18,6 5-1,1 2-4,6 0-4,-3 21 3,-2 16-3,-10 5 3,-10 6-2,-3 4 0,-11 1-3,-17-7-48,-2-9 13,6-6 11,3-11 20,11-6 10,5-8-1,5-2 0,0-4-2,8 0 3,17 0 3,7 0 16,6 0-12,5 0-4,-1 0-2,4 8-1,1 4-2,3 2-85,2-5-253,-2 0-413</inkml:trace>
  <inkml:trace contextRef="#ctx0" brushRef="#br0" timeOffset="87973.8087">6346 1303 125,'-7'0'867,"3"0"-824,4 0-25,0 0 32,0 7 3,0 8-36,0 7-12,0 7 4,0 0-8,0 0-1,-6-3-259</inkml:trace>
  <inkml:trace contextRef="#ctx0" brushRef="#br0" timeOffset="89976.8054">6719 830 739,'2'-8'78,"1"2"2,-2 4 7,6 2 9,-4 0-16,7 0-37,-1 0-10,4 10 6,-1 12-7,-1 6-7,-5 4-20,-5 2 7,-1 5-5,0-3-1,0 1-6,-7-2 1,-6-3-4,3-6-6,5-7-89,5-6-30,0-7-66,0-6-35,13 0-115</inkml:trace>
  <inkml:trace contextRef="#ctx0" brushRef="#br0" timeOffset="90171.9111">6929 874 524,'10'-38'75,"-1"12"37,-6 9 63,-1 12-22,-2 2-32,0 3-37,0 0-41,0 7-34,0 20-2,0 10 48,1 3-14,6 4-33,2 2-3,-1 2-2,-5-1-3,-3-4-121,0-8-420</inkml:trace>
  <inkml:trace contextRef="#ctx0" brushRef="#br0" timeOffset="90463.3827">7093 1291 472,'4'-2'436,"2"-8"-418,-1 6-18,0 0 90,-3 4 0,0 0-40,-2 0-29,0 0-17,0 0 2,0 0 5,1 6 7,1 8 19,-2 2 2,0 4-14,0 4-15,0 2-4,-7 0-6,-6-3-21,-2-11-437</inkml:trace>
  <inkml:trace contextRef="#ctx0" brushRef="#br0" timeOffset="91208.6932">7636 816 771,'-1'-6'65,"1"2"61,0 4-8,0 0-38,0 0-38,0 13-31,0 16 22,0 7 13,4 1 0,2 0-25,-6 1-8,0-2-3,0-2-9,0 2 1,-9-3-2,1-8-121,3-8-231</inkml:trace>
  <inkml:trace contextRef="#ctx0" brushRef="#br0" timeOffset="91654.6427">7985 892 829,'7'-20'133,"0"6"-68,-3 4 46,-3 2-3,-1 6-26,0 0-27,0 0-32,-5 2-13,-8 0-10,-1 0 0,-1 4 1,5 9-1,3 4 0,4-1 0,3 3-2,0 2 2,0-1 5,10 3-5,9 0 0,5 2 9,5 1 9,3-4 6,0 2-8,-2-2-1,-4 0-2,-2-2 8,-5-3-12,-7-2-4,-5-1-5,-4-5 0,-3 2-4,0 1 4,-10 2 3,-20 0 3,-9-4 1,-13 0-7,0-8-9,-3-2-47,1 0-44,7-10-72,10-18-142,11-8-132</inkml:trace>
  <inkml:trace contextRef="#ctx0" brushRef="#br0" timeOffset="91791.9125">7911 747 783,'49'-23'83,"12"5"-48,1 6 81,-3 7-57,-7 5-40,-3 0-17,-4 10-2,-12 13-100,-12 2-844</inkml:trace>
  <inkml:trace contextRef="#ctx0" brushRef="#br0" timeOffset="92038.0422">8439 1412 1190,'0'9'20,"0"4"-19,0 1 31,0 0 21,0 1-6,0 4-40,-6 1 1,-3-2-8,-6-6-111,1-10-436</inkml:trace>
  <inkml:trace contextRef="#ctx0" brushRef="#br0" timeOffset="92456.9035">8926 788 107,'-3'-8'841,"1"4"-749,-1 4 29,1 0-20,0 0-28,2 2-33,0 26-33,0 14 7,0 12 14,0 6 9,4 3-21,-1-5-8,-3-2-5,0-6-3,0-4-21,-3-10-205,-2-16-330</inkml:trace>
  <inkml:trace contextRef="#ctx0" brushRef="#br0" timeOffset="92824.9957">9192 872 1101,'27'-21'95,"3"6"-75,4 3 58,-3 2 5,-3 6-25,1 4-31,-5 0-25,-7 16-2,-4 14-11,-13 12 8,0 8 3,-4-2 4,-20-2-4,-1-7-44,2-7 12,5-9 27,5-2 5,4-7-2,7-5 2,2-4 0,0-1 3,0-2-3,20-2 1,9 0 8,12 0 9,11-11-16,5-2-1,3-1-1,1 0-37,-6 4-174,-9-2-425</inkml:trace>
  <inkml:trace contextRef="#ctx0" brushRef="#br0" timeOffset="93027.7415">9879 1259 205,'11'2'821,"0"-2"-779,-1 3 33,-2 4 6,-8 1-41,0 6-24,0 6-11,0 6 0,-15 3-5,-12-2-85,-1-5-364</inkml:trace>
  <inkml:trace contextRef="#ctx0" brushRef="#br0" timeOffset="93741.1431">10347 778 748,'1'-7'103,"1"4"29,0 3 1,-2 0-28,0 0-75,6 16-30,-1 16 20,4 10 43,1 9-1,-4-2-37,1-1-7,-2 1-9,-5-5-6,0 0 0,0-2-3,0-8-91,0-10-152,0-12-231</inkml:trace>
  <inkml:trace contextRef="#ctx0" brushRef="#br0" timeOffset="94106.9884">10719 828 1033,'-5'-4'79,"2"4"-42,-2 0 5,-3 16 5,1 12 34,-1 10-22,6 3-32,2 0-1,0 1-1,2-6-8,13-3-6,1-8-3,5-4-6,2-9 0,0-5 10,4-7 4,-3 0 5,0 0-9,2-21-4,-3-9 4,-3-7-8,-5-7-1,-5-5-2,-7-2 0,-3 5-1,0 8 0,-16 14-7,-6 8 5,-5 13-9,-11 3-44,-8 17-56,-2 19-141,-2 6-565</inkml:trace>
  <inkml:trace contextRef="#ctx0" brushRef="#br0" timeOffset="103962.6347">4934 541 394,'0'-6'316,"0"5"-210,0-5 18,0 5-37,-2 1-11,-9-2-53,-6 2-5,-4 0-8,-3 0 6,-2 0 9,-5 16 9,1 3-6,-2 4-16,0 3 4,1 5-2,-2 2-4,3 4-1,2 0-6,7 4 4,6 1-5,3 5-2,6 6 0,2 3-1,4 4 0,0 3 2,0-5-1,2 1 1,11-6-1,2-1-1,4-2 1,1-5 1,3-6-1,0-5 0,4-5 0,4-5 2,3-7 1,3-5 2,3-1-5,5-2 4,2-9 0,0 3 0,-2-3-2,-3 0-2,-7 0 2,-5-8-1,-7-4 1,-3-6 1,-1-5 6,-4-4-3,1-5 6,-4-6 0,2-3-3,-3-3-3,0-4-2,0-4-1,-4-3 3,-4-5-1,-3 1-3,0-1 13,-10-2-5,-12 3 4,-3 4 3,-3 6-13,-4 5 5,2 8-8,2 5 10,1 7-8,0 5 1,-2 4-8,-1 3 3,-11 6-8,-8 6 0,-4 0-16,-4 4-87,0 10-188</inkml:trace>
  <inkml:trace contextRef="#ctx0" brushRef="#br0" timeOffset="107706.4499">1826 1775 648,'0'-15'46,"0"3"-24,0 0 37,0 5 13,0-2 8,0 3-40,0 4-2,0 2-2,0 0 1,0 0-6,0 0-27,0 0-4,0 12-17,0 15 12,2 6 5,-1 6 4,1-2-4,0 1 2,-1-1-2,1-3 2,1-1-1,0-8-1,2-6 2,-4-5 1,3-7-3,-3-5 4,3 2-2,0 0 0,6 4 2,1 4-2,10 2 2,9 1 2,10-3 3,13-5 10,12 3-4,9-1-3,14-4-7,16-1-2,13 0 0,9-1 0,1-3-3,-7 0 1,-11 0 2,-10 0-3,-8 0 3,-9 0-2,-3-4 0,-11-3-1,-4 4-1,-6-6 1,1 4 0,6-2 0,5 0-3,9 0 2,2 3 1,0-2 0,-5 4 1,-7-2-1,-9 2 2,-6-2-4,-9 1 2,-8-2 0,-8-1 0,-2-2 0,-5 2 0,0 0 1,-2-4-1,0 2 1,0 0-1,-4-2 0,2 2 0,-5 0 0,-2-2 0,1 2 1,0 0 1,1-4-2,2 3 0,0-4 0,4-1 0,2 4 0,1 1 1,-3 0-2,-4 2 2,-6 3-1,-5 3 0,-1 1 0,-2-2-3,2 2 6,-3-2-3,0-2 1,0-1-1,0-2 1,3-5-1,2-2-1,0-4 1,-1-3-1,0 2 1,2-2 0,-3 1-1,1 2 4,-2-2-4,3 0 1,-2-1 0,1 4-1,-1 1 4,1 3-3,2 6 0,-4-1 0,1 2 0,1 4 0,-4 2 0,0 0 0,0 0-2,0 0 0,0 0-3,0 0-17,0 0-58,-2 11-32,-18 1-67,-10 3-115</inkml:trace>
  <inkml:trace contextRef="#ctx0" brushRef="#br0" timeOffset="108612.06">1915 1856 256,'-12'-11'81,"1"-1"-44,0 0 36,3 1 26,3 6 5,0-4-53,3 7-19,-1-1 3,3 1-12,-1 2-4,1 0 0,0 0 8,-3 0 0,2 0-11,0 0-2,-1 0-6,-1 0-3,-3 0-5,-1 0 0,-2 5 0,-7 11-1,-2 9 0,-6 4-2,0 8 3,-5 3 1,4-5 1,4-2-2,6-11 1,5-7 0,6-10-1,4-5 1,0 0 3,0 0 10,0 0 9,0-8 18,0-16 8,10-7-22,1-2-25,5-5 5,-3 5-1,2 4 1,0 5-5,-1 3 5,-3 7-1,-2 2 1,-1 5-2,-2 3-5,4 4 0,5 0-1,5 0-2,9 0-6,10 4 8,9 11-4,12 7-6,7 2-39,5 2-151,-1 1-145</inkml:trace>
  <inkml:trace contextRef="#ctx0" brushRef="#br0" timeOffset="109477.2484">4614 1664 328,'8'-5'62,"-1"2"23,-3-1 6,2 0 7,-4 4-26,-2 0-3,1 0-5,-1 0-7,0 0-24,0 0-18,0 0 1,0 0-14,0 0 0,-1 2-2,-9 7 4,-3 3-1,-7 2-3,-4 1 11,-7-1-9,4-4-1,5 0 0,8-4 0,5-2 1,8-4 1,1 0 6,0 0 6,0 0-3,20-4 0,13-12 6,11-2 0,6-3-1,-4 9-3,-2-2-3,-5 11 2,-5 3-1,1 0-4,3 0-4,-2 20-2,-3 12-2,-2 15-6,-7 17-27,-17 18-212</inkml:trace>
  <inkml:trace contextRef="#ctx0" brushRef="#br0" timeOffset="118533.8203">1413 3514 241,'0'0'602,"2"0"-528,-2 0-71,1 0 36,-1 0 37,0 0 0,3 0-40,-3 0-7,1 0-6,-1 0 14,0 0 2,0 0-2,0 0-13,0 0-13,0 0-6,0 0-5,0 3-14,0 17-9,0 14 5,1 12 18,3 14 4,0 2-2,-4 6-1,0 0-2,0-2-145,0-11-246</inkml:trace>
  <inkml:trace contextRef="#ctx0" brushRef="#br0" timeOffset="118775.3149">1961 3996 1030,'0'-3'61,"0"3"-61,0 0 0,0 0 6,0 0 14,0 0-20,0 0-13,0 11-23,0 10 32,0 4-101,0-9-189</inkml:trace>
  <inkml:trace contextRef="#ctx0" brushRef="#br0" timeOffset="120432.6624">2719 3546 353,'3'-3'101,"0"3"-87,1-2 19,-3 2 36,-1 0 23,2 0-21,-2-2-13,0 2 3,0-2 26,0-1-10,0 3-15,0-3-4,0 1 2,0-4-6,0 0-15,-5-2-24,-9 1-7,-4 4-3,-5 3-4,-4 0-2,-5 12-2,-3 16-1,3 4 0,4 2 3,11 0-1,7-3 1,10-3-6,0-5 1,2-1 3,18-8-8,5-5 2,8-9 5,4 0 4,1-7 0,-3-14-7,-3-1 2,-8-1-1,-8 3 6,-4 2 1,-7 4-1,-2 2 7,-3 7-2,0-1-1,0 5 1,0 1-5,0 0 0,2 0-4,4 0-13,1 16-1,2 10 15,-1 3 3,-3 3 0,-5-5 1,0 1 0,-5-1 0,-19 2 5,-12 0 0,-6 0-6,-4 3-33,8-5-144,10-5-56,18-5-160</inkml:trace>
  <inkml:trace contextRef="#ctx0" brushRef="#br0" timeOffset="120634.9901">3084 4037 1007,'0'0'131,"0"0"-120,0 0-11,0 0 9,0 0 21,0 1-27,0 9-3,0 8-15,0 4 7,-11 0-268,-7-5-555</inkml:trace>
  <inkml:trace contextRef="#ctx0" brushRef="#br0" timeOffset="121212.3308">3567 3555 768,'0'-12'104,"0"3"-54,0 2 57,0 3 10,0 2-28,0 2-42,0 0-24,-3 0-13,2 0-10,-3 16-18,1 16 8,1 12 10,2 0 3,0-2-2,2-2-1,14-9 2,4-5-1,9-10 1,5-12 0,2-4-2,1-4 6,-6-24 0,-10-4 0,-7-4 4,-3 0-3,-6-1 8,-2 9-7,-3 8 23,0 6 20,0 8-14,0 2-15,0 4-9,0 0-13,0 6-9,0 26-7,0 12 16,-3 12 0,3 5 1,0 0 5,0 3-6,0-6 0,0-9-76,0-9-137,0-14-428</inkml:trace>
  <inkml:trace contextRef="#ctx0" brushRef="#br0" timeOffset="121460.9484">4261 4037 1013,'-2'-7'12,"0"5"-10,2 2 42,0 0 15,0 0-59,0 0-10,0 9-8,0 9 18,0 3 3,0 2-3,0 0 2,0 1-2,0-6-22,0-5-352</inkml:trace>
  <inkml:trace contextRef="#ctx0" brushRef="#br0" timeOffset="121947.7051">4814 3488 856,'0'-5'84,"0"-2"-9,0 2 8,0-1-36,15 0-19,10-2-24,7 2-4,4-2 1,-2 1-2,-6 4 2,-8 1-2,-7 2 2,-10 0-1,0 0 8,-1 0 4,-1 12-6,2 16-3,1 16 9,-1 10 4,-1 8-9,-1 9-1,-1 3 0,0-4-3,0-8 5,0-11-8,0-16-19,0-9-190,-6-15-139</inkml:trace>
  <inkml:trace contextRef="#ctx0" brushRef="#br0" timeOffset="122157.4354">4874 3807 894,'0'-9'163,"0"0"-154,12 4-1,8-4 13,8 1 36,8 0-33,6 5-15,-3-4-2,-3 4-7,-3-1 0,-8 0 4,-3 4-4,-9-4-142,-12 0-361</inkml:trace>
  <inkml:trace contextRef="#ctx0" brushRef="#br0" timeOffset="122383.2437">5474 3987 1269,'0'1'0,"0"1"-5,0 1 5,2 4 4,0 6-4,-1 6-4,0 8 4,-1 2 2,0 1-2,-8-6-244</inkml:trace>
  <inkml:trace contextRef="#ctx0" brushRef="#br0" timeOffset="123012.3444">5969 3605 681,'-4'-18'105,"4"0"-40,0 4 71,0 0-42,7-2 1,8 4-38,9-1-38,4 4-11,7 3-5,2 4-3,-1 2-2,-4 0 1,-9 12-3,-10 13-1,-13 8-5,0 9 10,-22 6-7,-14 0-21,0-4-13,2-9 36,9-5 5,10-10 0,10-3-4,5-4-3,0-3 0,18 0 7,18-2 9,15-6 23,17-2-22,8 0-1,3 0-9,-5-5 0,-6 0-167,-14-2-248</inkml:trace>
  <inkml:trace contextRef="#ctx0" brushRef="#br0" timeOffset="123178.0249">6704 3870 731,'-3'0'273,"3"0"-253,0 0-20,0 0 69,0 5 9,0 8-69,1 5-6,6 8 1,-5 6-2,-2 3-2,0 0-70,-14-9-304</inkml:trace>
  <inkml:trace contextRef="#ctx0" brushRef="#br0" timeOffset="123731.727">7438 3583 456,'0'-3'217,"-3"-2"-142,1 1 93,2 0-32,-1 3-26,1 1-25,0 0-36,-1 0-17,1 0-3,0 3-20,0 20-8,0 14-1,0 10 8,0 4-2,1 4 0,5-3-2,0-4 0,1-9-4,-2-10-59,-1-7-152,2-12-235</inkml:trace>
  <inkml:trace contextRef="#ctx0" brushRef="#br0" timeOffset="123989.6886">7670 3703 707,'13'-23'90,"1"2"7,-3 3 67,-2 4-14,-3 2-43,-1 4-13,-1 5-28,-4 0-12,0 3-2,0 0-25,0 0-27,0 0-1,0 23-21,3 15 12,2 16 10,-5 5 3,0 6-3,0-3-23,-5-2-81,-9-8-116,3-9-317</inkml:trace>
  <inkml:trace contextRef="#ctx0" brushRef="#br0" timeOffset="124227.7504">7937 4103 1164,'10'-7'27,"-1"3"-21,-1 3 1,-5 1 42,-1 0-37,-1 0-12,1 9-1,-2 8 1,0 0 1,0 6 6,-2 2-7,-9-4-89,-1-7-305</inkml:trace>
  <inkml:trace contextRef="#ctx0" brushRef="#br0" timeOffset="124587.4631">8560 3615 311,'0'0'701,"0"0"-627,0 0 6,0 0 7,0 0-4,0 0-41,0 14-42,0 12-4,0 10 4,7 12 4,-2 2-1,-3 4 3,-2-2 0,0-9-6,0-7-45,0-10-116,0-12-167,1-10-426</inkml:trace>
  <inkml:trace contextRef="#ctx0" brushRef="#br0" timeOffset="125000.6741">8911 3625 960,'3'-24'92,"1"8"-40,-1 2-7,-1 3 47,0 6-10,-2 1-50,0 4-20,0 0-6,0 0-6,0 0-1,0 0-4,-2 2-6,-3 8 10,0 7 0,2-2 0,3 5 1,0 4-2,0-1-3,8 3 3,9 2 1,-1-1 1,5 4 3,-3 0-2,-1-2-1,-3 0 2,0-4-1,0-4 0,-6 0 1,0-5-1,-4-4-1,-3-3-2,-1-2 2,0 1 0,-25 2 3,-12 2-3,-7-2-7,1-4-89,3-6-98,11 0-70,15-4-148</inkml:trace>
  <inkml:trace contextRef="#ctx0" brushRef="#br0" timeOffset="125128.1015">8966 3604 715,'32'-15'40,"5"9"-19,3 6 9,-1 0-25,-1 0-5,-4 2-46</inkml:trace>
  <inkml:trace contextRef="#ctx0" brushRef="#br0" timeOffset="125375.7515">9534 4055 998,'0'2'28,"0"0"-11,0 5-17,1 8 22,6 4-3,-3 3-8,-4 2-7,0 3 0,0 0-4,-6-2-4,-6-12-330</inkml:trace>
  <inkml:trace contextRef="#ctx0" brushRef="#br0" timeOffset="125691.6513">10051 3566 1212,'0'-23'35,"0"14"-22,0 2 8,0 1 53,0 6 36,0 0-79,0 0-31,0 10-15,0 22-18,2 14 33,1 16 4,0 5 0,-3 0 1,0-4-5,0-10-39,2-14-206,1-17-620</inkml:trace>
  <inkml:trace contextRef="#ctx0" brushRef="#br0" timeOffset="126020.4467">10233 3577 1122,'19'-17'60,"4"10"-58,4 7 10,2 0-3,0 18-9,-1 16 1,-4 11-3,-11 4 1,-11 4 1,-2-5 0,0-8-4,-13-10-26,0-8 8,2-8 21,0-2 0,4-6 1,2-2 1,5-4-1,0 0 1,0 0 1,10 0 3,22 0 21,15 0-6,15-4-20,4-6-1,-1-2-197,-8-1-539</inkml:trace>
  <inkml:trace contextRef="#ctx0" brushRef="#br0" timeOffset="126201.6653">10855 3982 1074,'-3'0'66,"3"0"-53,0 0 14,0 10 36,0 4-61,0 8-2,0 5 3,0 2-3,0 0-22,-9-10-287</inkml:trace>
  <inkml:trace contextRef="#ctx0" brushRef="#br0" timeOffset="126554.5733">11413 3599 969,'0'-4'142,"0"4"-28,-2 0-20,1 0 5,1 0-46,0 0-40,0 4-13,0 22 2,0 11 2,0 9-3,0 10 0,0 4 0,0-2 4,0 1-5,0-10-78,0-7-113,0-12-193</inkml:trace>
  <inkml:trace contextRef="#ctx0" brushRef="#br0" timeOffset="126896.5774">11731 3771 964,'4'-28'141,"5"15"-56,-1 4-22,-5 8 58,-3 1-34,0 0-87,0 15-3,0 17-11,0 13 14,0-1 5,0-2-2,0-6 1,2-6 0,9-10-3,1-4-1,4-6 3,2-6-1,2-4 8,5 0 14,2-12-3,0-11 1,-3-6-3,-3-5-3,-6 0-6,-6 0-6,-7 2-4,-2 4-4,-19 2-4,-33 6-24,-32-2-79,-24 5-246</inkml:trace>
  <inkml:trace contextRef="#ctx0" brushRef="#br0" timeOffset="131150.3653">6141 3232 364,'-7'-8'231,"2"1"-185,1 0 15,3 2 8,-1-2 4,-1 1 5,-1 2-16,1 0-33,0 2 4,-2-2 4,-2 0-11,-3 1-2,2 0-5,-4 3-9,-1 0-9,-1 0 13,-4 0-7,-2 0 4,0 0-2,-2 3 6,-1 4-14,3 6 9,-2 2-5,5 5-3,1 4-2,-2 8 3,4 2-3,-2 5 1,0-2 0,4 1-1,4 5 1,1-2-1,2 5 1,2 3 0,-1-3 0,3-2 1,1-4 1,-2-1-3,2-5 0,0 2 3,0-4 2,0 0-1,0-2 3,0-2-3,5-5-1,7 4 7,5-2-5,3 1 0,3-2-3,4 2 8,1-2-5,4-2-2,5-2 2,2-2 1,1-5-1,5-2-1,3-7 8,4-4-7,2 0-1,2 0 2,-2 0-4,-6-2-1,-6-4 2,-5-4-3,-5 0 3,-8 2-1,-3-2 0,-7-2 0,0-3 4,-2-4 41,0-5-12,-2-9-19,-3-3-7,2-8 2,-3-4-1,-3-8-9,-3-2 3,0-4-1,0 2 2,-6 3 4,-10 6 10,-4 5 1,-4 3-5,-1 5-4,-5 0 0,-1 1-4,-5 8 2,-1 0-8,-3 8 3,-2 3 1,1 3-1,-1 8-4,2 0 0,6 5 0,1 2 1,5 0 2,4 0-3,11 0-1,5 0 0,4 0-3,4 0-2,0 2-1,0 5-12,0 3-4,8-1-25,13 0-42,7-4-62,6-3-147,-3-2-533</inkml:trace>
  <inkml:trace contextRef="#ctx0" brushRef="#br0" timeOffset="132582.2701">2870 4287 871,'-4'-8'116,"4"6"-91,0 0 67,0 0-20,0 2-24,0 0-21,0 0-23,0 0-4,0 0-10,5 8 4,12 12 4,0 7 2,5 0 1,3 6 5,3-1-4,4-1 10,4-1 12,4-4-9,4-1 0,5-2 1,4 0-10,3-3 7,-1-5-4,1 2-9,-1-5 5,-2-2-5,1 0 0,1-1 2,-2-4 0,-1 1-2,-2 0 1,0-2-1,1 2 4,0 1-2,-1-4-1,-2 1 2,3-2-1,-1-2 1,3 0 0,2 0 4,2-8-6,0-6 5,-1 0-2,0 0-2,-1 0-1,-1-2 0,-1 0 0,-2-2-2,2-4 4,-4-1-3,1-3 0,6-4-1,1 1 1,5-4 1,0 3 0,1 2 0,-8 4 0,-4 2 0,-13 5-2,-5 0 2,-3 2-1,0 1 0,-1-3 2,0-3-2,4-6 3,-3 1-1,0-3 1,-3 5-2,-8 2 0,-3 3 4,-5 7-2,-4 1-2,-2 1 3,-3 6-4,-1-1 4,2-1-4,-1 3-1,1-1 1,-1 0 0,2 2-15,-4 1-26,0 0-23,0 0-11,-12 0-96,-23 5-106,-15 11-492</inkml:trace>
  <inkml:trace contextRef="#ctx0" brushRef="#br0" timeOffset="133352.3272">3095 4113 178,'13'-8'72,"-2"2"-48,-4-1 14,-4 6 24,-1 1-4,-2 0 37,0 0-8,0 0-13,0 0-41,0 0-4,0 0 5,0 0 1,0 0 0,0 0-6,0 0 5,0 0-15,-12 5-13,-2 8 0,-3 0-1,-4 2 14,2-3-1,-3 2-5,-2-4-3,3-1-4,-1 0 8,2-5-1,3 1-2,0-2 11,7-1 25,6 0-22,-1-2 1,1 0-5,1 0-6,0 2-6,-2-2-4,4 2-1,1-2-3,0 2 1,0 2-2,0 4-4,0 8-6,0 13 4,12 4 6,10 9 6,5 11 1,2 8-3,3 19-4,-12 5-59,-14 5-506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9:06:45.37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3029 17329 467,'7'-22'147,"1"8"-83,-2-4 6,-3 6 27,-2 2 9,-1 1-26,0 0 52,-1 1-57,-13 0-27,-7 8-2,-9 0-25,-12 8-19,-12 32 2,-9 14-4,-1 12 0,7 6 2,12-2 0,16-5-1,17-7-1,12 1-2,0-1-2,23-11-1,16-2 1,12-14-1,11-22 4,9-9-16,4-18-27,-2-35 0,-8-1 0,-10-4 3,-13 5 22,-13 12 15,-13 11 4,-10 11 1,-6 10 5,0 9 10,0 0 15,0 0 16,0 0-47,0 6-3,0 24-4,0 6 2,0 3 5,10-5 0,18-5-5,10-7 5,9-12 0,5-10 3,-6-6-1,-7-28-2,-14 2 0,-15-8 3,-10-1 3,-2 2 1,-26 3 1,-7 5-3,-7 12-5,-3 3-4,-2 9 0,9 7 4,6 0-4,13 10-13,11 12-56,8 6-74,4-1-41,24-10-60,14-8-169</inkml:trace>
  <inkml:trace contextRef="#ctx0" brushRef="#br0" timeOffset="533.4665">3609 17512 737,'0'-4'117,"0"4"-72,0 0 2,0 0 17,0 0-2,0 0-13,0 0-39,0 0-10,0 14-10,0 8 10,0 6 4,3-2-3,0-5 4,2-2-5,-4-5 0,-1-6-2,0-3 2,0-5 2,0 0 0,0 0-1,1 0 8,2 0-2,-3 0-1,7-13-2,4-11-3,3-2 2,7-1-3,-3 10-4,1 7 2,-5 2-1,0 8 1,-4 0-1,0 0-2,-2 0 2,1 0 1,-3 8-1,-1-2 1,-3 1 0,-1-2-3,-1-5 0,2 0 3,-2 0 1,2 0 0,0 0-7,-1 0 2,8 0-3,0 0 8,5 0-3,4-5 6,1-2-2,1 5 1,0-2-1,0 4 0,-2 0-1,-1 0 1,-2 13-2,-1 6-1,-3 3-6,-4-5-97,-4 6-88,2-9-80</inkml:trace>
  <inkml:trace contextRef="#ctx0" brushRef="#br0" timeOffset="969.2577">4149 17572 773,'0'0'157,"0"0"-85,0 0-68,0 8-4,0 24 0,0 21 32,0 5 18,0 9-32,0-1-9,0 3-3,0-13 0,7-6-5,-3-6 1,1-16 0,0-7-1,-3-8 0,0-6-1,0-7 0,-2 0 9,0 0 4,0-25 20,0-15-2,-9-14-29,4-21-2,5-9-2,0 2 2,10-2-1,16 22 1,3 11-2,5 18 1,-1 8-4,-1 8 5,-2 8 0,-9 5 1,-7 4-2,-7 0-1,-4 0-4,-3 14-3,0 9 9,-10 7 3,-20 10-2,-10-1-1,-5 2-53,-2-1-33,9-8-35,11-9-54,13-20-135</inkml:trace>
  <inkml:trace contextRef="#ctx0" brushRef="#br0" timeOffset="1180.1575">4538 17249 993,'0'-8'146,"0"8"-86,0 0-24,0 0-13,0 26-14,0 14-8,0 15 16,0 3-9,0 0-1,0 8-6,0 6 2,4 8-3,6 0-33,8-8-167,6-14-171</inkml:trace>
  <inkml:trace contextRef="#ctx0" brushRef="#br0" timeOffset="1875.784">4763 17656 435,'0'-11'453,"0"-1"-440,22-2-11,8-3-2,4-1 2,3 0 0,-2 0-2,-5-4 0,-8 4 0,-11 5 2,-11-1 2,0 4 23,-17-2 23,-12 2-21,-10 10-5,-6 0-10,-1 6 15,1 20 11,9 1-16,11 9-1,10 4-19,15 0 0,0 4-4,17-1-5,16-5 2,12-6 3,12-15 0,5-17-2,9 0-13,-2-10-73,-6-16-68,-11 0-10,-15-2 6,-13 2 30,-16-4 50,-7-3 80,-1 6 48,-1-4 60,-10 10 10,-2 3 33,3 9-27,3 4-1,3 5-31,2 0-33,2 0-55,0 0-4,0 14-19,2 12 18,15 10 0,4-4 0,11 2-3,10-7 4,3 0 4,7-8-2,0-10-2,-4-5-57,-3-4-78,-13 0-22,-11-22-29,-12-6 1,-9 2 58,-3-4 127,-16 10 195,-2-3-70,-3 11 25,1 9-48,-2 3-46,3 0-23,-3 0 9,-4 26-33,-3 18-5,-1 5-3,7 9 1,6 1-2,10-2-2,10-11 0,0-10-7,7-10-104,14-18-170</inkml:trace>
  <inkml:trace contextRef="#ctx0" brushRef="#br0" timeOffset="2080.3528">5736 17473 1069,'0'-14'74,"-7"9"-21,4 5-13,2 0-21,-1 0-19,2 27-9,0 18 9,0 21 2,0 10-2,0 5 3,3 4-6,9-15-109,-2-19-222</inkml:trace>
  <inkml:trace contextRef="#ctx0" brushRef="#br0" timeOffset="2252.1523">5698 17115 1083,'-18'-4'0,"11"4"-15,7 0-24,5 13-18,18 10 25,8-9-133,7-2-250</inkml:trace>
  <inkml:trace contextRef="#ctx0" brushRef="#br0" timeOffset="2468.3497">5959 17173 879,'-10'-4'93,"3"4"-53,7 0-25,0 0 18,0 31-13,0 18 33,0 18 40,0 11-57,11 6-25,-2 4-5,1 2-4,-2 3-1,5 0 2,-4-12-2,0-17-2,2-24-93,0-22-96,-4-18-92,-1-2-182</inkml:trace>
  <inkml:trace contextRef="#ctx0" brushRef="#br0" timeOffset="3045.5805">5989 17548 835,'0'-12'83,"0"7"-77,18 3 11,10-1-17,7 3 40,6 0-13,-1 0-13,2 0-11,-4 0 1,-5 0-1,-4-4-1,-11-1 1,-11 1-1,-2 4 3,-5 0 33,0 0 58,0 0-44,0 0-32,0 0-17,0 0-3,0 0-3,0 16-6,0 7 8,0 0 1,9 4 0,7-10-1,6 2-3,5-7 4,3-10 0,5-2 0,0-7-3,0-14-3,-7-5-29,-6-2 12,-9 6 17,-7 3 6,-3 12 1,-3 2 5,0 5 0,0 0-6,0 14 0,0 39-26,0 37 26,0 48 12,2 31-2,4 15-4,5-1 1,1-23-3,-3-21-1,-6-42 0,-3-32-3,0-31 2,-11-34-1,-13-4 70,-13-40-11,-6-32-48,2-27-2,13-23-8,21-20 6,7 1-2,38 10-3,21 18-3,16 23-3,14 22-2,6 14-98,-3 17-115,-9 1-402</inkml:trace>
  <inkml:trace contextRef="#ctx0" brushRef="#br0" timeOffset="4043.5738">8340 17348 881,'-15'-15'91,"-2"7"2,0 8-43,-1 0-5,-4 32-12,-2 12-18,1 19 6,7 2-2,10 12-4,6-6-10,1 1 0,24-1-4,9-13 0,9-7 1,4-25 3,4-19-2,2-7 5,-4-21-4,-6-23 0,-11-5-3,-13-9 2,-16 0 6,-3-4-6,-8-6-3,-18 6 1,-4 0-1,-5 11 0,-1 11 1,-3 10-1,1 21 0,-2 9-3,-2 0 0,0 17 0,7 15 2,8 3 1,13 0-3,11-3 1,3 0-3,30 3 4,21-14-3,14-2 4,12-13-6,6-2-58,4-4-130,-4 0-100</inkml:trace>
  <inkml:trace contextRef="#ctx0" brushRef="#br0" timeOffset="4351.5368">8953 17311 549,'0'-18'76,"0"2"31,0 2-11,0 4 4,-5 6 28,2 4-27,1 0-38,1 0-24,-6 0-30,-5 28-9,-3 20 0,-2 14 2,7 0 0,7 6-4,3 2 5,2-1-3,15 7 0,7-6-1,1-2 1,5-9-15,7-26-104,4-18-81,2-15-129</inkml:trace>
  <inkml:trace contextRef="#ctx0" brushRef="#br0" timeOffset="4718.7635">9167 17540 748,'-17'-32'116,"7"14"-5,5 9-18,4 9 17,1 0-66,0 0-29,0 0-15,0 14-17,13 17 17,6 9 4,-3 4-3,-3-9 0,-3-6-1,-3-3 0,-2-12 0,-3-5 2,-2-9-1,2 0 3,-2 0 7,1-9 2,1-19-6,5-8-7,5-12-2,9 0 2,9 2-1,5 5 1,5 7 0,-2 16-3,1 12 2,-4 6-1,-2 6 1,-2 24-2,-7 15-5,-3 9 5,-10 4 3,-5 10 1,-6-6-1,0 4-7,0-3-104,-17-20-126,-4-18-195</inkml:trace>
  <inkml:trace contextRef="#ctx0" brushRef="#br0" timeOffset="5024.0521">9819 17200 845,'2'-17'114,"1"3"-29,0 10-53,1 0-10,-3 4 5,1 0-23,2 0-4,3 12-2,-2 6-2,-5 14 8,0 3-8,0 0-6,-12 1-33,2-3 14,3-12 22,7-7 5,0-2 0,0-1 0,16-8 0,16-3 2,13 0 4,10 0-4,8-14 0,-4-12-133,-7 0-210</inkml:trace>
  <inkml:trace contextRef="#ctx0" brushRef="#br0" timeOffset="5271.7584">10200 17070 744,'-2'-8'111,"2"3"-12,0-4-7,0 6-6,19 3-32,7 0-10,9 13-19,7 27-7,1 18 3,-5 17 8,-7 10-11,-14 12-5,-17 12-9,-17 21 0,-44 26-4,-32 5-70,-26-15-405</inkml:trace>
  <inkml:trace contextRef="#ctx0" brushRef="#br0" timeOffset="5978.8585">9707 17237 407,'0'-2'76,"0"-2"-35,0-4 1,8 4-8,-1-3-3,-1 4-5,1-1-4,-2 4-12,2-5-7,-4 5-3,3 0 0,-3 0-2,-1 0 1,3 0-14,-2 0-87,0 0-108</inkml:trace>
  <inkml:trace contextRef="#ctx0" brushRef="#br0" timeOffset="6142.0994">9790 17195 84,'0'0'311,"2"-4"-234,-1 4-38,4-5-14,1 5-13,1-3-7,-2 3-5,1 0 0,-4 0-6,1 0-33,-3 0-78,0 0-8,0 0-60</inkml:trace>
  <inkml:trace contextRef="#ctx0" brushRef="#br0" timeOffset="6383.7696">9783 17197 192,'0'0'140,"0"0"-81,0 0-21,0 0 13,0-2 4,4-2-24,1-1-3,2 2 1,-1-1-7,0 2-11,0 2-9,-1 0-1,1 0-1,0 0 0,-2 0-1,-1 6-56,-3 2-138,0 1-122</inkml:trace>
  <inkml:trace contextRef="#ctx0" brushRef="#br0" timeOffset="6600.0287">9743 17209 473,'5'-4'81,"5"-1"-67,1 0 17,3 5-17,1 0-7,-2 0-7,-3 0 1,-4 5-2,-2 12 1,-4 1-39,0 0-109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50:47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492 410 801,'0'-7'98,"-3"-1"-59,-1 6 42,4 2 19,-2 0-35,0 0-30,2 0-35,0 5-2,0 30-11,0 17 13,0 9 11,0 2-2,-2-10-8,1-7 0,1-10 4,0-10-4,0-3 0,0-6-1,3-5 0,7-4-1,1-2-1,9-2 1,8 0 2,1-4 0,8 0 1,-3 0 2,0-6-4,4-8 0,2 2-18,-7-2-68,-5 1-63,-9 4-75,-15-1-37</inkml:trace>
  <inkml:trace contextRef="#ctx0" brushRef="#br0" timeOffset="165.4874">436 753 835,'-3'-4'81,"3"2"-81,0-3-16,16-3 9,14 0 7,17-3 4,5 2-4,-1-3-4,-7 3-135,-20 4-157</inkml:trace>
  <inkml:trace contextRef="#ctx0" brushRef="#br0" timeOffset="308.4447">337 534 819,'-15'-32'52,"15"0"-42,0 3 3,17-3-13,26 1-5,18 5-3,20 5-5,1 4-198</inkml:trace>
  <inkml:trace contextRef="#ctx0" brushRef="#br0" timeOffset="653.016">914 502 1046,'0'0'23,"3"5"-23,12 5-25,5 4 23,10 8 2,9 2 3,3 8 3,-2 0-3,0-2 1,-4-2-4,-3-10 0,-8-5-3,-2-5-91,-7-8-50,-4 0-8,-5-3 81,-7-19 53,0-6 18,0-12 13,-3-4 57,-9 0 16,2 8 33,0 14-25,3 11-14,2 11-11,-1 0-46,-3 14-23,-6 30-5,-9 19-5,-9 13-7,-2-3-152,0-9-139</inkml:trace>
  <inkml:trace contextRef="#ctx0" brushRef="#br0" timeOffset="863.6206">693 1090 951,'0'0'108,"0"0"-108,20 0-33,17-2 33,15-8 0,22-4-2,10-2 2,11 0-42,-7 0-224</inkml:trace>
  <inkml:trace contextRef="#ctx0" brushRef="#br0" timeOffset="1035.8758">874 1217 829,'-35'2'91,"19"0"-51,14-2-20,2 0 32,25 0-52,27-2 3,25-18 5,21-6-3,12-4-5,0 4-8,-12-1-314</inkml:trace>
  <inkml:trace contextRef="#ctx0" brushRef="#br0" timeOffset="1891.0988">3173 513 731,'0'-11'151,"0"2"-105,-5 4 10,-8 0 53,-7 5-66,-7 0-10,-5 0-22,-1 19-3,-1 6-5,5 1-1,3-2 2,9 5-2,7-2-2,9 4-7,1 1-1,10-1 1,14 0 1,10-1 1,3-2 5,2-2 2,-3-3-1,-7-8-1,-11-1 1,-10-8-1,-8 3-6,0 0-6,-18 3 12,-20 5 1,-13 3-1,-6-3-4,3 1-11,5-4 1,12-3 0,16-4-44,14-7-52,7 0-66,12 0-98,24-14-134</inkml:trace>
  <inkml:trace contextRef="#ctx0" brushRef="#br0" timeOffset="2213.5413">3462 819 816,'0'-3'129,"0"3"-89,0 0 62,-5 0-22,-6 0-39,-5 8-35,-2 12-6,1 6-1,6 0 0,5 1-1,6-3-5,0-2-1,12-3-2,13-5-1,7-6 11,2-8 3,-4 0-2,-4 0 7,-9-16-7,-8-6 7,-5-6 11,-4-4-8,0-3-1,-15 2-5,-8 5-5,-7 2 0,-2 9-14,2 8-4,5 9-27,5 0-85,9 9-106,5 10-83</inkml:trace>
  <inkml:trace contextRef="#ctx0" brushRef="#br0" timeOffset="2516.6043">3625 790 581,'7'-5'240,"8"5"-235,6 0-4,9 0 32,0 0 27,-2 0-29,-3 5-12,-5 11-15,-6 2 1,-6 0-3,-6 3-1,-2-2 9,0 2-6,-15-1 7,-4-8-10,2-5 8,2-7-1,2 0-3,3 0 0,5 0 1,5-4 0,0-13-6,5-10-9,22-1-26,14-8-22,10-1-28,6 2-68,3-1-216</inkml:trace>
  <inkml:trace contextRef="#ctx0" brushRef="#br0" timeOffset="2707.1192">4187 546 795,'0'-5'146,"-1"5"-79,-2 0 21,3 0-4,-1 0-36,1 2-38,0 22-10,0 17-6,0 10 1,0 3 5,0 3 1,1-1 1,8-2-2,-2-4 0,-2-1-52,-4-12-134,-1-11-179</inkml:trace>
  <inkml:trace contextRef="#ctx0" brushRef="#br0" timeOffset="2874.2893">4030 900 765,'0'-16'63,"19"2"-63,16-2-4,13-2 4,7 4 1,2 2-1,-5 2 0,-7 2-110,-13 0-313</inkml:trace>
  <inkml:trace contextRef="#ctx0" brushRef="#br0" timeOffset="12203.0239">4973 551 545,'0'-16'114,"-9"0"-51,4 2 2,-1 2 3,2 4 45,3 4-42,1 2-25,0 0-2,0 1-11,0 1-7,0 0 1,0 0-17,0 0 0,0 0-10,0 0-1,0 23-13,0 21-1,0 19 15,0 7 7,0-4-5,0-6-2,0-11 1,0-6 0,0-11-1,0-8 1,0-12 1,0-5 0,0-6-1,0-1 5,0 0 0,0 0 8,0 0 1,0-8-6,6-12-3,4-4-6,9 0-4,5 2-7,7 8 11,-1 7-1,-2 4-4,-2 3 1,-3 0-3,-1 15 4,-5 2 2,-5 3-1,-9 1-3,-3-2 4,0 1-5,-9-1 6,-19-4 5,-14 1 4,-11 1-9,-5-5-21,9-7-45,11-5-46,22 0-43,16-7-49,0-14-147</inkml:trace>
  <inkml:trace contextRef="#ctx0" brushRef="#br0" timeOffset="12727.0774">5310 902 351,'36'0'53,"-2"0"12,3 0 1,-3-2-1,-1-2 5,-1-2-38,-4-4-16,-2 2-3,-6 1-4,-9 0-5,-6 0 14,-5 0 57,0 1 51,-2-4-67,-16 4 0,-7-2-33,-4 6-5,-5 2-1,2 0 0,5 4-10,5 10 3,6 4-13,6 6-1,8 0-1,2 6-1,2-1-2,21-5 5,9-5 0,8-4 2,3-10-2,5-5-1,1 0-36,-2-13-64,-4-16-10,-11-5-16,-9-2 74,-11-2 43,-9 0 10,-3 0 56,0-2 28,-5 5 6,-6 6-11,0 8 14,4 11-23,3 5-23,2 2-12,2 3-25,0 0-10,0 4-22,0 28 4,0 13 15,0 7 1,2 4 2,2 2 0,0 2-1,1-1-5,5-3-48,4-8-85,2-12-38,8-14-44,3-16-211</inkml:trace>
  <inkml:trace contextRef="#ctx0" brushRef="#br0" timeOffset="13057.305">6072 948 53,'0'-27'644,"0"6"-503,-12 5-41,-6 6 1,1 6-6,0 0-45,3 4-20,3 0-7,3 0-23,3 18-1,2 4-7,3 2 6,0 1 2,2-6-10,14 1 10,7-4-2,5-3 4,5-11-1,-1-2-1,-11 0 2,-4-5-2,-9-10 2,-4-4 10,-4-5-3,0-3-4,0 1 1,-10 1 2,-7 6-5,-1 5-3,-7 5-8,4 9 5,1 0-5,3 0-37,11 12-115,6 2-147,1-2-126</inkml:trace>
  <inkml:trace contextRef="#ctx0" brushRef="#br0" timeOffset="13574.8775">6318 836 808,'-7'-6'189,"7"0"-143,-5 4 33,5 2 6,0 0-30,0 0-24,0 0-29,0 0-2,0 0-14,0 9-2,0 14 15,9 3 1,-1 4 0,1-2 2,0-1-5,1-4 2,4-5-1,-1-4 0,3-4 0,0-3 1,-1-7-2,-1 0-9,-3 0 7,-1-12 5,0-8 2,0-4 0,0-1-2,1-1 0,3 5 0,-2 4 0,-4 9-1,2 6-2,0 2 0,7 0-7,4 14 7,4 8-1,6 4 2,-3 0 2,-1-10 0,-4-4 1,-4-5-1,-8-7 1,-4 0 4,-5-3 2,-2-18 9,0-10-6,0-3-4,-5 0-1,-7 0-2,4 5 1,1 3-5,7 4 1,0 9-24,11 2-147,13 8-124,8 1-233</inkml:trace>
  <inkml:trace contextRef="#ctx0" brushRef="#br0" timeOffset="13965.0413">7235 884 384,'31'0'332,"5"0"-327,7 2-1,-1-2-3,-3 0 2,-9 0 2,-9-9 13,-7 0-2,-9-3 11,-5 0 94,0-2-16,-5 3-41,-15 2-23,-5 5-16,-3 4-7,-5 0-5,-3 6-3,6 13 4,5 4-6,11 3-8,11 4-2,3 4-5,10-2 2,20-3 1,9-7 4,11-12 3,1-10-3,3 0-72,-1-14-84,-3-19-114,-3-5-162</inkml:trace>
  <inkml:trace contextRef="#ctx0" brushRef="#br0" timeOffset="14137.8281">7733 760 487,'-8'-34'240,"-6"4"-125,3 7 12,2 9 1,6 10-36,0 4-26,3 0-43,0 7-23,0 22-26,0 15 26,8 6 0,0 5 0,1-3 0,-2 0 0,-1-3-6,-1-8-86,0-11-198,2-13-202</inkml:trace>
  <inkml:trace contextRef="#ctx0" brushRef="#br0" timeOffset="14940.5378">7889 909 540,'18'-13'199,"2"3"-165,0 1-6,-4 2 16,-5 0-9,-5-2-5,-1 1-5,-4-2-9,-1 2 4,0-4 22,0 1 15,-6-2-15,-7 1-16,0 2-6,-1 4 5,4 3-1,2 3-5,1 0-9,1 0-10,-1 19-3,2 11-9,2 4 7,3 8 4,0-2-4,7-1 5,9-6-4,6-8 3,6-11-40,4-10-51,1-4-32,1-9-72,-3-18-50,-6-6 167,-5-4 79,-10 0 160,-4 2-17,-3 0 8,-3 12-8,0 3-40,0 8 2,0 9-38,0 3-15,0 0-27,0 0-25,0 0-3,3 12-11,4 8 7,2 4 7,-1 1 0,-2-2 0,1-1-1,-2-6-1,-1-2 2,-3-8-1,-1-3 2,0-3-1,0 0 2,0 0 2,0 0 2,0 0 0,0 0 0,1 0-5,-1 0-1,4 0-9,3 0-18,3-3 1,2-1 2,-2-1-1,-2 0 10,-1 3 9,1-2 4,2-2 1,2 0 1,5-4 0,-1 0 0,2-2 0,-3 0 1,-1 2-1,-7 2 1,-4 4 0,-2 1 1,2 3-1,-2 0-1,5 0-3,4 3-3,4 14 4,0 4 0,0 3 2,0 1 0,-1-2 1,-3 2-1,-6-4 0,-4-3-177,0-1-106,0-12-131</inkml:trace>
  <inkml:trace contextRef="#ctx0" brushRef="#br0" timeOffset="15863.0001">8632 851 779,'0'0'87,"0"0"-87,3 0 0,5 0 50,3 7 13,2 3-35,6-4-2,-1-3-13,3 0-3,2-3-4,-4 0-1,-2 0-1,-5 0 3,-5-6-1,-6-8 4,-1 0 2,0-2-2,0 2 3,-8 3 2,-5 2 24,-1 6-10,-1 3-9,0 0-12,1 7-8,-2 17-5,4 3 3,8 6-5,1 1 6,3-4-4,0-2-1,4-8 5,14-8-3,9-5-3,6-7-70,6 0-52,1-13-70,-6-13 69,-8 0 130,-9 0 2,-9 2 25,-2 6 77,-3 4 48,0 6-84,0 4-17,2-1 1,3 5-15,7 0-30,0 0-4,-1 0 1,2 5 0,-5 7 1,-3 4-5,-2-2-2,-3 2 2,-2-2 1,-1-2 5,0-2-6,0-2 2,0-1 0,0-3 0,0-4-2,0 0 0,0 0 5,6 0-4,1 0 10,6-9-9,3-7 1,4 2 1,-1 0 0,1 4-7,-2 6 3,0 4-1,4 0 0,1 1 1,3 19-4,0-1 1,3-3 2,4-5 1,3-11 0,4 0 0,0-19 1,-5-13 4,-5-6-5,-7-8 2,-1-6 1,-6-6-3,-4-4 4,-4-10 2,-2-9 2,-4 9 32,-2 8 9,0 26-1,0 22 12,0 11-17,0 5-25,0 17-18,0 41-21,0 23 11,6 22 9,11 1 1,0-10 0,-3-2 1,-9-15-2,-1-7 1,-3-16-50,1-16-92,-2-21-190,0-17-264</inkml:trace>
  <inkml:trace contextRef="#ctx0" brushRef="#br0" timeOffset="16228.4484">9613 696 748,'0'-8'106,"0"5"-48,20 3-57,9 0-1,11 0 14,1 9-8,8 0-2,4-4-2,4-3 1,0-2-3,-9 0 0,-17 0-1,-15 0-1,-12 0 2,-4 0 17,0 0 39,0 0-24,0 2-17,-5 8-8,-6 6-2,4 2 4,2 4-9,5 2 0,5 2 1,22 2-1,14 2 8,9 0 20,-2-4 10,-9-6-11,-17-6-14,-18 0-11,-8 6 1,-39 7 21,-30 7-17,-20 1-7,-1-5-192,15-7-284</inkml:trace>
  <inkml:trace contextRef="#ctx0" brushRef="#br0" timeOffset="17944.2017">10813 866 461,'-2'-1'35,"2"-4"34,0 1 26,0 2-29,0-1-9,0-2 2,0 1-2,0 0 0,0 4 12,-1-2 8,-1 2-15,2 0-19,-1 0-16,1 0-18,0 0-9,-3 0-3,2 8-7,-1 11 1,2 6 7,0 5 0,0 4 0,0 0-1,7-5 3,6-2-3,4-6 3,1-6 0,3-5 3,2-10-2,4 0-2,1-10 2,-1-17-2,-3-6-3,-6-1 1,-7 0 3,-4 2 5,-4 4-2,-2 10 6,-1 6-3,0 6 18,0 3 7,0 3 4,0 0-21,0 0-14,0 0-4,0 3-7,0 13 1,0 6 7,3 4 3,2 0-3,0 2 4,6-4-2,1-2 2,3-6-2,3-4 1,4-3 0,7-9-1,3 0 1,6-7-4,2-16-9,-2-9-4,-3-3 8,-7-2 3,-5-4 6,-9 5 1,-6 0 2,-6 8-1,-2 4 3,0 8 4,-11 6 9,-2 6 3,-5 4-16,4 0-5,1 8-5,5 14-1,8 4-1,0 4 1,21 4-1,11-3 7,6-2-1,3-5-2,0-4 2,-6-3 0,-14-5 0,-8-3-21,-13 1-9,0-2-12,-26 2 24,-9-3-9,-5-5 1,7-2 21,10 0 6,12 0 0,11 0 11,1-10-11,29-11-22,9-8 18,12-1 2,2-2 1,2 3-3,-5 1 4,-6 1 0,-11 4 1,-10 3 9,-7 0 18,-6 8 26,-7 2 1,-1 3-3,-2 7 0,0 0-27,0 0-21,0 0-4,0 17-13,0 12 3,0 12 10,0 3 4,1 1-4,5 2 0,0-7-15,1-5-87,1-12-52,-1-15-42,1-8-108</inkml:trace>
  <inkml:trace contextRef="#ctx0" brushRef="#br0" timeOffset="18079.2978">11804 592 280,'0'-18'431,"0"11"-403,9 7-28,13 0-6,7 7-55,1 18-233</inkml:trace>
  <inkml:trace contextRef="#ctx0" brushRef="#br0" timeOffset="18425.5348">12022 800 1004,'2'5'18,"0"0"-18,4 4 0,-3 3 40,5 5-4,1 3-11,-2 2-15,2-2-4,-2-4-1,-4-4-2,-2-6 0,-1-2-2,0-4 2,0 0 10,0 0-4,1 0 5,5-8 3,1-14-10,7-8-7,7-2-1,7 6 1,5 6-3,-1 8-1,-1 7 1,0 5 2,-7 5-3,-3 21 0,-7 8 0,-6 8-2,-3 0-24,0-1-68,-1-6-26,2-9-40,3-7-56,5-9-115</inkml:trace>
  <inkml:trace contextRef="#ctx0" brushRef="#br0" timeOffset="18889.1815">12731 923 544,'14'-27'156,"-9"3"-71,-5 0 32,0 4 5,-17 2-50,-12 4-37,-7 8-20,-8 6-8,-3 0 1,2 18-8,7 12-3,8 4 3,13 3 0,11-4-6,6-3 3,1-9 2,21-9-2,10-12-3,4 0-7,6-4-6,0-18-9,-8-5 10,-6 3 18,-9 2 3,-5 4 2,-2 7 4,-4 6-1,-1 5-7,0 0-1,1 16-7,-1 22 5,-1 17 2,-4 12 1,-2 6-1,0 5 4,-10-4-3,-15-3-1,-8-10 2,-9-10-2,-2-11 0,2-16 2,7-14-2,7-8 6,11-2 15,9-6 31,8-24-23,7-8-25,28-11-4,18-4 2,16-12-4,7-7 2,5-6-127,-3-3-140</inkml:trace>
  <inkml:trace contextRef="#ctx0" brushRef="#br0" timeOffset="19249.0988">13390 706 716,'8'-10'121,"-4"5"-27,-3 3-23,-1 2 8,0 0 10,0 0-38,-1 0-26,-17 0-17,-8 5-6,1 7-2,5 2 0,7 1-1,6 3-2,7 7-4,0-1-1,6 4 5,15-4 3,4-1 1,2-4-1,-3-1 0,-3-4 0,-8 0 1,-5-6 2,-4 0-4,-4 3 1,-2 1 0,-20 1-1,-6 1 2,-6 1-2,4-6-2,4 1-24,5-4-132,10-6-94,4 0-176</inkml:trace>
  <inkml:trace contextRef="#ctx0" brushRef="#br0" timeOffset="19720.6937">13570 983 495,'30'-9'134,"-1"0"-5,-6-1 19,-6-5-35,-3-1-21,-7 1-5,0-2-45,-2 2-28,0 4-6,-5 3 4,0 4 11,0 4 8,0 0 4,0 0-21,0 0-7,-8 0-7,-8 12 1,-3 8-2,6 3 1,6 0-7,7 0 2,0 1-4,13-5 8,14-4-1,6-8 1,5-7-1,8 0-21,1-4-8,4-19 20,-9-8 5,-11-3-23,-17-8 27,-9-4 2,-5-4 5,0-6-1,-12 2 5,-2 1 13,4 16 36,1 12-17,3 15-6,6 10 7,-4 0-42,-1 40-6,1 20-12,3 16 18,1 12 0,0-5 0,5-1 1,5-6-1,1-7-18,-4-21-156,2-19-314</inkml:trace>
  <inkml:trace contextRef="#ctx0" brushRef="#br0" timeOffset="20050.6518">14176 892 1005,'13'-2'62,"8"2"-62,10 0 0,5 0 5,1 0-4,-3 0 1,-6-2-1,-10-9-1,-9-1 2,-6-7 6,-3-1 0,-5-1-4,-17 1 1,-7 6 9,-1 7-1,-1 3 2,-3 4 16,3 0 2,4 11-21,1 16-7,12 6-5,9 6-4,5 1 1,13 0 0,21-7 3,9-10-3,7-9-18,3-11-156,-4-3-244</inkml:trace>
  <inkml:trace contextRef="#ctx0" brushRef="#br0" timeOffset="20448.9189">14663 812 344,'-5'-14'650,"-8"4"-560,8 6 39,-2 4-48,1 0-8,2 0-36,-6 9-37,-1 17 1,0 9-1,6-1 0,5 2-6,0-2 5,11-4 1,9-10-1,6-5 1,7-15-2,8 0-24,0-10-40,4-20-5,0-9-35,-3-5 32,-7-5 47,-10-6 27,-12-3 3,-9-4 11,-4-1 35,0 7 44,-12 14-10,-2 12-2,0 15-34,7 12-6,-3 3-24,3 28-17,4 25-14,3 14 10,0 3 3,12 1 0,10-5 1,-2-6 2,-7-7-2,-4-5-1,-7-6-78,-2-16-150,0-13-342</inkml:trace>
  <inkml:trace contextRef="#ctx0" brushRef="#br0" timeOffset="20765.3282">14923 894 498,'0'-12'414,"0"2"-346,10 4-33,19 0-28,9 4 6,8-2-6,2 1-6,2 0 2,-3-7-3,-8 0 1,-14-4 0,-10-2 1,-10-2 14,-5 2 117,0-1-40,0 5-30,-3 4-9,-1 7-7,1 1-8,0 0-37,-4 12-2,0 20-10,0 12 10,2 5 0,3-2 0,2-1-1,0-1-2,0-9-39,0-9-94,2-6-103,7-16-96</inkml:trace>
  <inkml:trace contextRef="#ctx0" brushRef="#br0" timeOffset="20921.3841">15328 662 181,'-7'-21'738,"4"7"-648,3 8-24,0 6-63,0 2-3,21 28-19,6 6 18,2-1-220,-7-7-531</inkml:trace>
  <inkml:trace contextRef="#ctx0" brushRef="#br0" timeOffset="21244.0014">15480 834 856,'0'0'116,"0"0"-59,0 0 8,0 10-1,0 9-46,-1 8-12,1 7 43,0 0-21,0 1-9,0-5-3,0-5-11,8-2 1,1-7-1,0-6-3,3-6-1,4-4 5,0 0 10,-2-4-7,3-17 3,-4-3-3,-6-5-5,-5-4 1,-2-1-2,0 1 2,-15-2-4,-7 5 1,-1 10-2,-1 6-1,5 12-11,2 2-44,4 2-38,8 18-134,5 1-139</inkml:trace>
  <inkml:trace contextRef="#ctx0" brushRef="#br0" timeOffset="21610.6604">15608 935 741,'18'-12'96,"0"1"-18,2 8 38,-2 0-4,0 3-35,-4 0-36,2 0-24,-2 17-6,0 12-6,-4 5 2,-2 0-3,-2-3-3,-2-8 5,-3-7-4,3-5-2,-2-7 1,-2-4 0,1 0 2,5 0 8,5-4 6,6-16-1,6-9-13,5 2-2,4-4-1,6 4 0,-3 4 0,1 11 0,-4 8 0,-7 4-1,-3 2 0,-6 18-8,-2 9 8,-5 5-2,-2-1 3,-4 2-1,0-6-6,-3-3-152,0-9-233</inkml:trace>
  <inkml:trace contextRef="#ctx0" brushRef="#br0" timeOffset="22066.8987">17182 782 991,'-33'-22'33,"1"9"-11,1 8 51,3 1-24,-2 4-33,1 0-11,5 6-3,3 10-2,1 2 0,3 0 0,-1 0 0,5-1 1,4-4-3,6-1 2,3-2-9,0 1 5,20 4 4,6 2 1,9 0 1,4 1-2,-4 3 1,-6-2-1,-8-2 0,-9-3-1,-9-4-1,-3-1 2,-5-1 0,-23 1 5,-16-1 1,-11-3 3,-5 2-9,-1 0 2,7 5-4,13-1-4,15 1-80,23-3-41,3-2-50,35-5-17</inkml:trace>
  <inkml:trace contextRef="#ctx0" brushRef="#br0" timeOffset="22391.0646">17392 890 824,'0'-13'165,"0"6"-33,0 3-24,-1 3-32,-7 1-30,-1 0-29,-5 3-17,1 17 0,0 4 0,4-1-1,8 2-1,1-4-1,0-4 2,6-2 0,11-5 1,4-6 3,4-4-1,-1 0 6,-7 0-5,0-17 5,-9-3-3,-3-3 0,-5-2-5,0 1-1,-10 2-34,-13 3-30,-8 8-36,1 8-52,2 3-35,6 0-7,15 0-83</inkml:trace>
  <inkml:trace contextRef="#ctx0" brushRef="#br0" timeOffset="22849.1555">17543 877 570,'38'0'129,"-1"0"-27,3 0 2,-6 0-5,-3 0-37,-8 0-25,-4 11-10,-6 1-15,-8 4-11,-5 0 0,0-1-1,-15-2 2,-7-3-2,0-6-28,8-2 14,5-2-5,9 0-4,0 0 7,11-9-25,15-14-27,5-3 52,5-4-2,2-4-3,2-4 14,0-8 7,-3-4 0,-8-1 14,-9 0 21,-9 10 61,-8 13-5,-3 10-5,0 10-10,0 8-31,0 0-29,0 20-16,-10 29-12,1 11 12,-1 8 11,8 0-1,2-2-4,0-4 4,1-6 9,11-8-10,2-12-3,4-9-4,9-8-1,12-8 7,7-11-5,1 0 6,-6-11-9,-7-18-34,-13-16-128,-9-11-377</inkml:trace>
  <inkml:trace contextRef="#ctx0" brushRef="#br0" timeOffset="22977.47">17878 753 596,'0'8'214,"2"2"-205,33 1-4,17-3 19,18-8-24,10 0-202</inkml:trace>
  <inkml:trace contextRef="#ctx0" brushRef="#br0" timeOffset="23110.6814">18530 830 1190,'-5'0'68,"5"0"-15,0 0-11,0 0-10,0 0-32,0 0-35,0 0-432</inkml:trace>
  <inkml:trace contextRef="#ctx0" brushRef="#br0" timeOffset="25172.5914">3992 1927 330,'0'3'74,"0"-3"-3,0 5 6,0-5-6,0 0 6,0 4-33,0-4-8,0 0 10,0 0 3,0 0-19,0 0-6,0 0-4,0 0-1,0 0 5,2 0 1,-2 0 14,2 0 27,-2-4-3,0-8-24,0 2-5,0-7-23,0 4 4,-13-1-6,-5-3 9,-4 5-8,-4 3-4,-1 2 0,-3 4-2,-2 3-2,2 0 1,5 0-1,5 10-2,10 8-1,3 4-6,3 5 1,4 10 3,0-3-1,11 2 2,10-2 0,6-4 0,5-7 1,0-11-2,0-10-5,3-2 7,-5-2-9,-2-21 9,0-7 1,-3-2 3,-3 1 0,-6 2-3,-3 5 2,-8 6-1,-3 4 4,-2 6 10,0 2-3,0 1-7,0 5 6,0 0-3,0 0-4,0 0-3,0 0-1,0 0-8,-2 11 7,-3 4 0,0 5-4,0 1 5,0 1 0,-1 2-2,5 4 2,1-2 0,0 3-2,0 0 2,0 5 0,0 0 0,0 2 0,0 0-5,0-1 5,0-3 1,0 0 0,0-8-1,-5-7 3,-6-4-1,-6-6 3,-8 0-3,-14-5 10,-9-2-9,-9 0-2,2 0-1,9 0-1,12 0-10,15 3-45,18 4-79,1 0-126,33-7-166</inkml:trace>
  <inkml:trace contextRef="#ctx0" brushRef="#br0" timeOffset="25443.3649">4413 2430 627,'0'0'122,"0"0"-86,0 0 51,0 0 67,0 0-59,0 5-54,0 4-33,0 3-7,-8 8-1,-6 0-35,0-2-300</inkml:trace>
  <inkml:trace contextRef="#ctx0" brushRef="#br0" timeOffset="26831.0763">5064 1983 445,'-4'-7'255,"1"4"-232,-1-1 35,2 0 24,-2 0-10,3-1-24,-3 5-10,3-1-15,-1-1 21,2 2 2,-1 0-14,1 0-23,-2 0-8,1 0 0,-5 0-1,0 0-5,-2 16 2,-3 6 1,3 8-2,-1 4-6,2 0 7,0-4 2,1-4 1,1-5-1,3-7 1,1-5 0,-2-2 0,3-4 0,0-3 5,0 0-5,0 0 2,0 0 1,0 0 1,0 0 1,0 0-2,0 0 2,0 0 3,0 0-1,0 0-7,3 0-3,10 0 3,6 0-1,8 0 1,2 0-2,7 0 2,3 2 1,1 9 2,-3 3 0,-3-1-1,-7 2 0,-9 1-1,-8-2-1,-10 0 0,0 4 2,-16 2 5,-21 4 2,-13 0 1,-10 1-6,-5-6 2,6-3-4,11-8-2,16-4-2,17-4 2,15 0-31,0-16-167,12-15-357</inkml:trace>
  <inkml:trace contextRef="#ctx0" brushRef="#br0" timeOffset="27094.556">4918 1969 638,'0'-8'124,"0"2"-68,0 0 43,4-2-22,20-1-32,10 2-19,11-1-15,7 1-4,1 2-7,-2 5 0,-3 0-12,-9 0-213,-7 0-361</inkml:trace>
  <inkml:trace contextRef="#ctx0" brushRef="#br0" timeOffset="27357.637">5538 2416 935,'0'0'84,"0"5"-84,0 2 0,0 3 1,0 8 21,0 5-17,0 4-2,0 1-3,0-3-89,0-11-469</inkml:trace>
  <inkml:trace contextRef="#ctx0" brushRef="#br0" timeOffset="28472.7173">6136 2019 534,'-4'-6'109,"-3"2"-55,6 0 74,-1 1-13,1-4-30,1 3-25,0 1-25,0-6-11,0 3-5,1-2-12,14-2-6,7-1-1,3 2 0,3 1-1,8 4 1,-1 4-1,0 0 0,3 0 1,-7 0-1,-8 9-1,-5 10-7,-7 3 5,-6 0 3,-5 2 0,0 3 1,-11 0 1,-13 1 1,-8 2-1,0-2 1,5-6 2,9-4-3,8-9-1,4-5 0,6-4-1,0 0-2,0 0-8,9 0 4,13 0 6,6 0 1,6 0 1,3 0-1,1 0-1,1 0-1,2 14 0,-3 7 1,-4 2-2,-10 0 1,-8 0 1,-14-3 1,-2 0 0,-13 0 4,-24 2 4,-10-4 4,-12-2-11,-6-4 7,1 0-6,7-4-2,9-5-1,7-3-29,13 0-87,10 0-133,15 0-435</inkml:trace>
  <inkml:trace contextRef="#ctx0" brushRef="#br0" timeOffset="28708.4611">6925 2552 772,'0'3'392,"0"-2"-392,0 3-26,0 2 26,0 4 7,0 9-4,-1 5 0,-22 3-3,-8-2-84,-8-9-434</inkml:trace>
  <inkml:trace contextRef="#ctx0" brushRef="#br0" timeOffset="29726.0888">7531 2014 786,'0'0'112,"0"0"-112,0 0 0,0-3 35,8-6 6,1-2-21,-1-4-9,-1-2-2,-1-1 5,-4-2 28,-2 0 0,0 0-24,0 2 20,0 4-4,0 3-5,0 8 1,0 1-2,0 2-8,0 0-20,0 4-2,0 23-19,0 16 16,0 11 5,0 10 1,0 3 0,0 3-1,0-5 0,0-7 4,0-7-4,-1-11-54,0-7-135,-5-10-64,1-9-395</inkml:trace>
  <inkml:trace contextRef="#ctx0" brushRef="#br0" timeOffset="29907.7644">7476 2432 690,'-16'0'110,"7"0"-81,2 0 79,6 0-12,1 0-48,0 0-48,11 0-1,19 0 1,15 0 6,10 0-5,6 0-1,-6 0-78,-4 0-185</inkml:trace>
  <inkml:trace contextRef="#ctx0" brushRef="#br0" timeOffset="30149.8671">8196 2552 1055,'0'0'34,"0"0"-24,0 0-10,0 3 73,0 5-54,-2 5-19,-2 10 0,-8 5 3,-7 4-3,-2 0-1,-1-6-135,5-5-191</inkml:trace>
  <inkml:trace contextRef="#ctx0" brushRef="#br0" timeOffset="31241.4066">8764 1991 615,'0'0'131,"0"0"-94,-1 0 43,-3-3 9,3-9-50,-5 3-1,2-2-21,-2-1 9,1-2 9,-3 1-5,4 1 9,-2 0-5,1 3-1,3 6-22,2 3-4,0 0-7,0 0-2,4 0-24,18 0 14,9 0 12,9 3 0,3 2 1,-1-3 4,-6-2-4,-8 0 0,-7 0 0,-10-7 2,-4 0 6,-6-6 12,1 1 42,-2 5-32,0 0-15,0 6 9,0 1-6,0 0-16,0 0-3,0 18-17,0 22 3,0 14 10,0 11 5,0 6-1,-2-1 1,-1-3-1,-4-11 0,1-4 2,-4-12-4,-3-4-101,0-7-67,2-12-87,-3-5-218</inkml:trace>
  <inkml:trace contextRef="#ctx0" brushRef="#br0" timeOffset="31412.8313">8829 2328 738,'-1'-11'92,"1"1"-21,0 3 20,12-4-49,17 0-23,18-1-10,10 2-5,5 1-4,0 4-2,-9 5-126,-10 0-222</inkml:trace>
  <inkml:trace contextRef="#ctx0" brushRef="#br0" timeOffset="31593.5974">9367 2470 837,'2'6'75,"0"2"-75,-1 6 0,1 4 5,0 3 2,-2 2-2,0 4-5,0-4-13,-15-6-345</inkml:trace>
  <inkml:trace contextRef="#ctx0" brushRef="#br0" timeOffset="32710.9462">10227 1923 499,'0'-9'145,"0"0"-65,0 2 33,0 0 2,0-1-32,0 2 18,-5 1-43,3 4-14,-5-1-3,-2 0-13,-7-1-8,-6 3-15,-8 0-4,-3 0 0,-2 13 2,5 3-3,10 0 0,6 2-2,10 2-8,4 0 2,0 4 3,9 6-2,17 2 2,8-2 5,8-2 0,5 2 0,2-5 2,2 3 0,-2 0-1,-4-3 0,-7 1-1,-11-3-1,-12-3 1,-13 4-3,-2-4 3,-23 0-1,-16-2-4,-8-4-7,-3-2-3,2-4-10,3-5 13,11-3 0,9 0 1,8 0 6,7 0 5,8-14-1,2-11-3,9-8-30,19-8 17,12-13 8,6-8 9,2-9 0,-6-4 0,-4 6 1,-12 10 1,-14 16 1,-10 10 16,-2 10 6,-13 9-14,-16 8-11,-4 6 0,-4 3-2,-1 30 2,4 13-10,7 12-44,6 6-95,14-4-180</inkml:trace>
  <inkml:trace contextRef="#ctx0" brushRef="#br0" timeOffset="32912.785">10724 2585 1081,'4'5'102,"-3"6"-102,4 5-9,-5 10 9,0 6 0,-10 6 0,-14-4-86,-10-8-406</inkml:trace>
  <inkml:trace contextRef="#ctx0" brushRef="#br0" timeOffset="34232.1061">11416 2034 583,'-15'-7'73,"-2"-1"-35,2 0 61,-2-1 2,0 4-28,1-4-15,4 6-3,5-3-13,1 3 16,6-4-16,0 3-10,0-5-5,3 0-5,13-1-22,6-2-3,2 1 2,4 6-1,-2 1 0,-4 4 1,-4 0-1,-6 2 0,-4 21-15,-8 14 10,0 10 5,-5 10-3,-20 3-45,-8-2-6,-6-8-11,2-4 38,-1-12 18,6-7 10,6-10 0,10-8 1,8-4 1,7-2 2,1-3 5,9 0-8,24 0 19,15 0 3,8-12-3,7 2-9,1 3-7,2 2-2,1 5-1,3 0-3,-7 0-161,-7 0-383</inkml:trace>
  <inkml:trace contextRef="#ctx0" brushRef="#br0" timeOffset="34437.2838">12053 2428 1019,'-1'-2'69,"1"2"-69,0 0 3,0 0 10,1 9-11,8 16 3,-5 5-1,-4 5-1,0 3-3,-16-2-77,-6-6-256</inkml:trace>
  <inkml:trace contextRef="#ctx0" brushRef="#br0" timeOffset="36198.7244">12755 1855 506,'-3'-6'104,"1"4"-20,2-3 25,-2 3-16,2 2-25,0 0-20,0 0-30,0 0-13,0 0-3,0 0 0,0 0 2,-2 0-1,-3 0 6,-2 11-8,-4 10 11,-5 10 11,-3-2-5,2 4-9,1-3 3,4-6-8,4 3 0,2-8-4,6-3 0,0 0-1,0-2 0,17-4 1,10-1 3,10-8 4,8-1 4,3 0-6,-3 0-1,-4-12-3,-7-3 0,-10-8 5,-1-1-3,-6 1 1,-7-4 2,-5-1 4,-5 0 20,0 2-1,0-3-13,0 7 10,-4 7 3,2 5-1,-2 6 6,4 4 2,0 0-35,0 4-1,0 38-24,0 23 15,0 18 9,6 8 0,6-4 1,-1-4-1,-4-9-72,-4-18-290</inkml:trace>
  <inkml:trace contextRef="#ctx0" brushRef="#br0" timeOffset="36500.1863">13304 2462 804,'0'-7'163,"0"2"-105,3 3 67,-3 2-15,0 0-24,0 0-50,0 0-36,0 19-8,0 24 2,-8 20 6,-25 0 0,-12-2-337</inkml:trace>
  <inkml:trace contextRef="#ctx0" brushRef="#br0" timeOffset="38432.4056">13901 1835 396,'13'-2'12,"4"-5"-12,-1 0 31,5 2 72,-4-3-57,-5 3 7,-6 0 21,-2 3 8,-4 0 17,0 2 7,0 0-30,0 0-32,-5 4-19,-19 28-20,-9 14 0,-4 10 8,1 5 14,9-1-12,5 0-6,6-4-6,12-3 1,4-5-1,0-6-2,4-6-1,18-2 2,10-8-1,6-4 2,-1-10 4,0-6 3,-8-6-2,-10 0 4,-6 0 0,-4-16 16,-4-5 4,-5 0-15,0 1-13,-5 3 2,-20 4-4,-9 11-2,-14 2-1,-10 6-40,-2 15-133,3-2-440</inkml:trace>
  <inkml:trace contextRef="#ctx0" brushRef="#br1" timeOffset="49750.4493">469 3708 744,'-6'-19'86,"-6"1"-56,0 0 36,0 4 29,6 4-2,0 6-26,6 3-12,-3 1-27,3 0-13,-1 0-9,1 0-6,0 21-22,0 32-5,0 16 27,0 12 3,-4-8-2,1-4-1,-3-7 2,0-8-1,1-7-1,2-13 1,3-12 0,-2-13-1,2-6 1,0-3 3,0 0 7,0 0 11,0-26 4,-1-16 5,-4-23-29,3-10 0,2-17 0,0-12-2,0 3-5,13 6 2,4 20 2,5 28 0,3 16-7,5 19 2,5 11-2,12 1 0,-2 0-3,-7 10 6,-7 6 0,-18 2-1,-8-3-4,-5 10-2,-7 7 0,-31 12 8,-24 8-6,-12 2-59,3-5-77,10-12 61,23-6 5,18-11-42,15-6-86,5-11-195</inkml:trace>
  <inkml:trace contextRef="#ctx0" brushRef="#br1" timeOffset="50859.4918">1002 3992 150,'3'0'221,"-3"0"-144,5 0 2,-3 0-11,3-5-13,0-6-18,-1-1-20,-1-2 3,1-2 13,-3 0 8,-1-4 27,0-3-8,0 2-32,0-2 2,-5 6 27,-7 1-24,2 7 19,-3 5-14,-2 4-4,-2 0-18,-5 0-13,1 20-3,-1 9-2,2 3-1,4 2 2,5 0 0,7-1 1,4-7-7,0 1 4,0-5 3,13-2 0,0-4-2,-1-6 0,-1-3-2,2-7-11,3 0-11,6-7 9,2-19 17,1-4-2,1-2 2,-8 4 1,-7 12 3,-5 8 1,-6 6 1,0 2-3,0 0-3,1 0-14,6 12-17,3 9 27,5 4 4,4-4 1,1-1 0,2-8 1,1-7-1,1-5 7,3 0-5,-1-5 1,-2-18 3,-3-7-3,-4-7 3,-1-2-4,-2-1 5,-3 2-7,-4 4 7,-6 10-1,-1 6-1,0 10 10,0 8 24,0 0-23,0 0-17,0 0-7,-1 14-12,-1 11 14,2 7 5,0-1 0,2-1-4,16-4-2,4-2 5,1-2-5,-1-4-8,-6-2-7,-3-2-15,-9-4-6,-3-4 9,-1 1 15,0-3 2,-2 1 16,-11 2 2,4-4-2,3-1-2,6-2 2,0 0 0,0 0-38,3 0-25,17-10 42,12-10 21,6-8 3,2-4 0,-1-2 1,-11 0 0,-9 5 12,-10 8 18,-7 5 37,-2 3 9,0 5 0,0 5-37,-6 1-19,-3 2 0,3 0-24,1 0-3,5 0 1,0 4-11,0 14 2,0 4 6,15 0 5,3 2-1,1-2 4,0-2-2,-4-2-1,-4-1 1,-5-6-1,-3-2 0,-3-2 0,0 5 0,-2 4 0,-19 7 3,-10 3-2,-4 1-1,4 2-104,5-9-170,15-15-206</inkml:trace>
  <inkml:trace contextRef="#ctx0" brushRef="#br1" timeOffset="51019.5916">2172 3999 857,'11'-7'0,"1"2"-13,6-2-11,8 1-28,4-1-119,5-5-210</inkml:trace>
  <inkml:trace contextRef="#ctx0" brushRef="#br1" timeOffset="51475.4743">2521 3800 675,'-5'-7'442,"2"6"-402,3 1-15,0 0 26,0 0-18,0 0-15,0 0-18,0 0-2,0 0-6,0 0 4,5 0 4,-2 0 2,-1 0 0,0-3-2,-1 2 4,1-5 3,1-2 3,-3-2-1,0-2-8,2-2 10,-2 3-4,0 0 4,0 3 6,0 3-3,0 1 7,0 4-6,0 0-11,0 0 7,0 0-11,0 0 3,0 0-6,0 0 1,0 4-15,3 20 5,2 8 12,0 11-1,2 1 2,-3-1-2,-1 0 2,0-5-1,-1-2 0,1-5-24,-1-8-79,1 0-65,-2-6-120,3-4-145</inkml:trace>
  <inkml:trace contextRef="#ctx0" brushRef="#br1" timeOffset="51714.6866">2471 4139 846,'-10'0'123,"7"2"-120,3-2 2,0 0 24,0 0-19,16 0-4,13 0-3,7 0 4,5-10 2,1-7-5,-4 2-4,0-3-19,-6-3-118,-7-1-96,-8 0-406</inkml:trace>
  <inkml:trace contextRef="#ctx0" brushRef="#br1" timeOffset="51935.5633">2395 3766 323,'-11'-10'557,"6"6"-459,5 1-54,0 1-8,0 1-3,0-6-24,20-1-9,12-3 0,10-3-3,6 1 5,2 5-4,-1 4 1,-7 4-120,-10 0-236</inkml:trace>
  <inkml:trace contextRef="#ctx0" brushRef="#br1" timeOffset="52659.7723">722 4539 697,'-59'4'88,"9"1"-64,15-1 38,13-4 50,15 0-31,7 0-49,17 0-32,32 0-23,28 0 23,31 0 2,28-9 3,22-9 0,24-1-2,9-7-2,6 2 4,5-2-5,-7 1 0,-6-1-135,-18 4-63,-34 2-51,-30 8-193</inkml:trace>
  <inkml:trace contextRef="#ctx0" brushRef="#br1" timeOffset="53035.132">1170 4507 838,'-37'0'65,"22"0"-62,10 0 11,5 0 55,13 0-69,28 0-8,29 0 8,29 0 1,29-18 2,15-4 6,21-2-8,11 1 6,-2-2-4,-10 4-3,-23 2-1,-29 6 1,-29 4 0,-32 6 0,-24-2 0,-15 5 1,-10 0 1,-1 0 16,0 0-1,0 0-17,-5-2-64,-9-5-390</inkml:trace>
  <inkml:trace contextRef="#ctx0" brushRef="#br1" timeOffset="60782.1252">5165 4114 846,'0'0'135,"0"-1"-123,2 1 5,-2 0 53,1-3 3,1 3-35,1 0-23,1-1-14,-1-2 5,-2 2-3,2 1 3,-3-5 13,0-3 13,0-1 22,0-8-34,-13-1-8,-5-2 1,-5 2-2,-6 7 0,-2 0 5,-3 10-7,-1 1-1,-2 0-1,2 17-7,2 11 4,7 6-4,6 5-2,11 2 1,7 4-3,2-3-1,8-8-1,18-5 3,5-12 3,9-11-1,3-6-14,-1 0-2,-4-18 0,-12-6 6,-8-3 9,-13-2 2,-5-1 4,0-2 2,0 4 4,0 3 0,0 7 4,0 11 12,-1 0-4,1 7-14,0 0-8,0 0 0,0 7-7,0 17-2,0 13 7,0 12 2,0 1 0,0 0 1,-15-6 1,-4-5-1,-5-6-1,-13-5 9,-3-2-4,-11-6-4,-2-2-1,2-8-3,11-3-23,17-7-56,18 0-19,5 0-56,32-7-290</inkml:trace>
  <inkml:trace contextRef="#ctx0" brushRef="#br1" timeOffset="61006.8999">5359 4557 749,'0'0'400,"0"3"-355,0-1-28,0 0 53,0-2 21,0 2-39,0-1-42,0 6-10,0 5-8,0 2 8,0 4-1,0 0-14,0-2-101,-10-4-114,1-8-264</inkml:trace>
  <inkml:trace contextRef="#ctx0" brushRef="#br1" timeOffset="61480.09">6023 4127 1061,'0'-9'95,"0"5"-87,0 0 1,0 0 54,0 1-12,0 3-6,-2 0-21,-4 0-14,-5 0 3,-4 0-3,-9 0-4,-3 3-6,3 13 0,0 3 3,7 3-3,7 0 0,10 4-4,0-2-6,3-2 10,21-2-2,3-1 1,6 1 0,2-5 1,1 5 0,-3-3 0,-7 4 0,-4-3 1,-7 0-1,-7 0 0,-4-2 0,-4 3 0,0-1 3,-23-3 0,-17 2-3,-11-3 0,-7-6-36,1-8-69,7 0-20,17-12-163,14-20-142</inkml:trace>
  <inkml:trace contextRef="#ctx0" brushRef="#br1" timeOffset="61607.4743">6072 4127 628,'27'0'94,"6"0"-83,4 0 6,6 0-3,1 5-11,-3 4-3,-5 0-235</inkml:trace>
  <inkml:trace contextRef="#ctx0" brushRef="#br1" timeOffset="61844.6019">6590 4566 1104,'5'1'31,"-2"4"-26,1 1-5,-2 0 26,-2 8-19,0 4 0,0 6-3,-3 2-4,-13 0-8,0-6-217,0-8-356</inkml:trace>
  <inkml:trace contextRef="#ctx0" brushRef="#br1" timeOffset="62506.5527">7234 4221 350,'-10'-10'105,"3"-1"-9,-2 0 39,2 2-44,0-3 13,1 1-3,3 0-30,2-1 16,1 0-38,0 3-7,0-4-13,7 1-6,14 2-13,3 5-1,6 0-4,-2 5-3,-3 0-2,-3 6-5,-7 15 5,-8 1-6,-6 6 4,-1 2-4,-5 2 0,-17-1-1,-3-5-24,-4-1 25,6-5 0,7-4-1,6-6 5,8-3-2,2 0-4,7-1-1,16-4 8,9 2 1,3 0 1,2 5 3,0-2-4,-7 5 1,-3 0 2,-4 0-2,-10 3 7,-8-6 2,-3 3-7,-2 1-2,-7 2 1,-23 6 3,-14 1 3,-12 0-8,-8-4-20,-2 0-60,8-4-131,15-9-321</inkml:trace>
  <inkml:trace contextRef="#ctx0" brushRef="#br1" timeOffset="62756.5305">7834 4671 1038,'6'0'149,"3"0"-148,-2 0 7,-3 0 35,-2 3-13,-2 3-24,0 6-1,-5 6-5,-24 4 0,-9 2-60,-6-5-214,6-3-349</inkml:trace>
  <inkml:trace contextRef="#ctx0" brushRef="#br1" timeOffset="63195.7316">8336 4243 734,'-1'-20'108,"1"0"2,0 2 34,0 6-34,0 6-17,0 3-18,0 3-35,0 0-10,1 16-25,13 21 2,2 16 10,1 7-1,-2 3-8,-7 2-5,-8 1-3,0-3-5,-8-4-99,0-13-237</inkml:trace>
  <inkml:trace contextRef="#ctx0" brushRef="#br1" timeOffset="63430.868">8716 4650 954,'5'-2'122,"1"2"-120,1 0 65,1 0 28,-6 0-47,2 14-9,-4 6-12,0 3-18,0 1-7,-6-3 2,-5-1-4,-2-2-2,4-4-121,6-11-275</inkml:trace>
  <inkml:trace contextRef="#ctx0" brushRef="#br1" timeOffset="63940.0394">9263 4273 342,'-11'-14'169,"2"-2"-106,-2-1 48,3 0 5,1 3-15,2 1-25,2 8 11,3 1 5,0-1-29,0 4-19,0 1-28,18-3-11,14 2-2,10-2-1,5 2 1,0-4-2,-7 1 0,-7-1 0,-11 1-1,-9 0 10,-6 4 42,-7-3 1,0 3 8,0 0-29,0 0-17,0 3-8,0 27-6,0 16-1,0 11 3,0 3 4,0-1-6,0-2-1,0-6-1,0-5-2,0-2-64,0-9-138,-9-12-351</inkml:trace>
  <inkml:trace contextRef="#ctx0" brushRef="#br1" timeOffset="64106.6183">9345 4499 961,'18'-14'53,"19"3"-53,14-4 21,12 4 17,4 0-37,1 4-1,-12 2-72,-11 5-241</inkml:trace>
  <inkml:trace contextRef="#ctx0" brushRef="#br1" timeOffset="64278.1575">9909 4606 724,'5'14'103,"3"2"-68,1 2 135,2-1-48,-2-2-33,-3-1-46,-2 3-35,-4-4-5,-2 0-3,-19 0-31,-5-6-297</inkml:trace>
  <inkml:trace contextRef="#ctx0" brushRef="#br1" timeOffset="64890.75">10664 4137 930,'-6'-23'31,"-1"5"-11,2 5 44,-3 3 7,1 3-17,-2 7-36,-4 0-12,-1 0-3,-5 21 4,-2 1 11,3 3 4,3 1 0,5 3-9,5-3-1,5 2-4,0 0 6,11-3-1,18 7-5,11-5 0,11 4 5,2-1-7,1-3 2,-6 4-6,-8-6-1,-8 0 0,-11-3 0,-12-4-2,-9-2 0,-10-4-8,-29-3-10,-13 0-39,-7-3-19,-3-4 42,3-2-17,14 0 2,16 0 39,18 0 9,11-10 2,11-12 0,26-9 0,15-8 2,12-11 1,6-4 1,-7-4 2,-11 0 19,-19 5 30,-13 5-5,-20 7 13,0 11-30,-21 11-10,-16 10-14,-12 9-9,-2 9-5,1 25-26,10 9-78,16 1-122,19 0-413</inkml:trace>
  <inkml:trace contextRef="#ctx0" brushRef="#br1" timeOffset="65103.6174">11206 4671 1162,'0'3'58,"0"5"-53,0 2 10,0 3 23,0 2-7,0 1-15,0 2-16,-9 0-3,-5-8-147,-3-4-484</inkml:trace>
  <inkml:trace contextRef="#ctx0" brushRef="#br1" timeOffset="65544.7113">11648 4325 1146,'-17'-22'62,"10"6"-54,2-1 57,4-3-7,1 3-5,0 1-3,6 2-27,15 0-20,8 5-2,7 4 2,-1 5-3,3 0 0,-4 10 0,-3 20-4,-6 8 3,-9 5 0,-9 3 1,-7-5-1,-3-3-18,-19-3-29,-5-6 22,0-5 1,3-4 4,7-6 15,3-2 5,9-7 1,5-1 0,0-4-3,7 0 3,19 0 1,15 0 5,9 0-6,10-4-13,4-1-217,-1 0-202</inkml:trace>
  <inkml:trace contextRef="#ctx0" brushRef="#br1" timeOffset="65718.6698">12386 4587 632,'0'3'464,"0"-1"-404,0-2 11,0 1 46,0 2 2,0 1-69,1 6-42,2 5-4,0 8-4,0 7 1,-3 2-2,0 1-101,-16-1-241</inkml:trace>
  <inkml:trace contextRef="#ctx0" brushRef="#br1" timeOffset="66683.3321">12675 4253 811,'-6'-18'92,"5"1"-8,-1 8 35,1 0-22,1 8-22,-2 1-18,2 0-36,0 0-21,0 18-1,0 12 1,0 4 0,5 1 2,8-6-1,3-3 1,3-4-2,5-8 1,4-8-1,4-6 0,0 0 1,1-8-1,-5-14 0,-6-7 2,-7-6 0,-7-3 3,-4 4 0,-2 2 1,-2 8 10,0 10 45,0 5-25,0 8-16,0 1-5,0 0-15,0 30-9,4 11 9,6 14 2,2 1-2,-1 2-15,-6-2-111,-5-3-133,0-7-353</inkml:trace>
  <inkml:trace contextRef="#ctx0" brushRef="#br1" timeOffset="66882.9827">13253 4582 986,'0'-4'85,"0"4"-66,0 0-12,0 14 1,0 10 17,0 2-16,0-2-6,-2-2-3,-1-5-31,3-10-208,0-7-359</inkml:trace>
  <inkml:trace contextRef="#ctx0" brushRef="#br1" timeOffset="67245.9902">13900 4121 1129,'0'-15'121,"0"9"-66,0 5 32,-1-2-5,-7 3-48,-7 0-8,-9 9-19,-10 27-7,-5 15 0,2 12 0,9 3 3,11 4-5,10-3 7,7-9-9,2-10 8,23-12-4,12-14 1,12-16 2,9-6-2,5-8 0,-3-20 3,-17-7-4,-18-1 1,-25 3 2,-12 6-3,-49 17-33,-27 10-60,-25 8-138,-17 22-455</inkml:trace>
  <inkml:trace contextRef="#ctx0" brushRef="#br1" timeOffset="69301.5542">17504 3597 784,'-12'-16'68,"6"1"-30,-3 0 63,4 3-17,1 4 5,3 2-38,-1 2-7,2 3-2,0 1-14,0 0-18,0 0-10,0 29-4,0 14 4,0 20 6,-3 7-1,2 3 2,-1-3-2,2-4-3,-2-8-2,2-9 2,0-9-2,0-8 0,0-8-7,0-11-85,0-6-113,0-7-85,0-4-191</inkml:trace>
  <inkml:trace contextRef="#ctx0" brushRef="#br1" timeOffset="69608.9057">17624 3551 645,'5'-20'127,"2"9"-48,-2 4 27,-2 3-21,-1 4-12,-2 0-43,0 0-25,0 18-4,0 18 13,-20 10-6,-15 8 0,-12 0-5,-7-5-1,3-8-1,8-8-2,12-10 2,17-8-2,11 3-1,3-2 0,24 4-2,19-4 4,14 3 9,10-4-1,5 2-5,2 0 4,-5-1-7,-5-2 0,-10 0-42,-9-3-256</inkml:trace>
  <inkml:trace contextRef="#ctx0" brushRef="#br1" timeOffset="69826.4928">18062 3785 1053,'0'-14'67,"13"0"-58,9 3-6,4-4 8,6 5-11,4 6-1,-6 4-145,-10 0-404</inkml:trace>
  <inkml:trace contextRef="#ctx0" brushRef="#br1" timeOffset="69969.2318">18087 3979 519,'33'0'308,"15"-9"-291,18-13 1,10-5 68,2 1-74,-3-1-12,-11 5-143</inkml:trace>
  <inkml:trace contextRef="#ctx0" brushRef="#br1" timeOffset="71080.2338">16862 4849 793,'-10'-4'104,"3"4"-55,6 0-23,-1 0 29,1 1-15,-1 21-23,0 10 8,-1 3-6,3-3-7,0 0-5,0-6-1,-3-2 9,1-7-8,0-8 0,0-5-4,2-2-3,0-2 6,0 0 8,0 0 36,0-14 2,6-12-30,12-10-22,5-2-2,4 1 2,0-1 0,-1 11-1,-5 8 0,-3 15-2,-5 4-2,-1 7-7,0 16 7,-4 8 2,-3-4 3,-2-4-1,-1-9 0,0-8 1,-1-4 1,-1-2 0,4 0 0,-1 0 4,2-13 7,3-8-11,4-6-1,5 4 0,3 0-1,1 4 1,3 8-1,-2 6 0,0 5-1,-2 0-3,1 5 5,-6 22-3,0 4 3,-1 5-1,-3-1 1,-2-3 0,-3-4-3,0-4-59,-2-6-114,-1-6-69,2-6-62</inkml:trace>
  <inkml:trace contextRef="#ctx0" brushRef="#br1" timeOffset="71261.2344">17537 4877 233,'12'-21'470,"-6"10"-373,-2 7 22,-3 4 6,-1 1-29,0 28-72,0 7 7,0 6-20,0-3-6,0 0-2,2-7-3,0-2-31,-2-6-181,0-10-251</inkml:trace>
  <inkml:trace contextRef="#ctx0" brushRef="#br1" timeOffset="71536.3462">17497 4566 857,'-12'-4'94,"2"4"-83,7 0 25,3 5-22,0 14 1,9-1 3,9-6-5,5-8 2,3-4-2,-3 0-2,-3-14-3,-5-10 3,-8-6-5,-7 3 3,0 4-2,-7 6 0,-15 15-7,-8 2-1,1 9-13,-2 20-69,11 5-127,10-5-255</inkml:trace>
  <inkml:trace contextRef="#ctx0" brushRef="#br1" timeOffset="71932.8459">17818 4805 1053,'2'0'120,"1"5"-120,4 6-6,3 6 6,0 5 27,3 7-13,-4 3-10,-6 0-2,-3-2-1,0-2 0,-9-8 3,-6-5-3,1-4 3,4-7-1,3-4 0,2 0-2,5-2 12,0-16-6,2-10-7,21-6-2,7-3 2,6 4 1,-4 5-1,2 10 0,-2 11 0,-6 7 1,-1 0 0,-1 28-1,-4 4 0,-4 7 0,-1-1 0,-2-2-5,-4-4-13,-2-1-86,-4-8-200,-1-7-350</inkml:trace>
  <inkml:trace contextRef="#ctx0" brushRef="#br1" timeOffset="72102.0683">18506 4871 1065,'7'-11'74,"8"7"-70,6 1-2,6 3 0,3 0-2,-2 0-102,-10 0-536</inkml:trace>
  <inkml:trace contextRef="#ctx0" brushRef="#br1" timeOffset="72241.4314">18441 5131 808,'50'0'275,"23"-20"-243,21-10-28,9 0-4,3-1-35,-8-4-317</inkml:trace>
  <inkml:trace contextRef="#ctx0" brushRef="#br1" timeOffset="76774.598">18991 3571 798,'5'-8'85,"2"-2"-67,-2-2 60,1 2 48,0 0-38,-3 2-28,-1 2-7,-2-1-4,0 4 16,0 1-22,0 0-13,-5 2-16,-10 0-8,-7 0-6,-7 24-3,-2 14 3,0 6 1,5 7 0,7 5 1,9 0 0,7-1 1,3 0-2,10-6-1,23-3 0,10-9 7,12-11-3,8-11 1,3-15-1,-2 0-3,-9-11 7,-10-21-6,-10-8-2,-15-16 10,-8-10-7,-12-10-1,-5-8-1,-29 8-1,-17 11-18,-12 21-7,-15 20-32,-8 20-80,-8 4-131,-3 0-377</inkml:trace>
  <inkml:trace contextRef="#ctx0" brushRef="#br1" timeOffset="92245.9671">17283 5546 939,'-40'-18'142,"5"1"-91,3 2-13,7 3 38,7 4 5,8 4-4,7 4-26,3 0-24,0 0-15,0 0-12,0 0-4,1 0-4,17 0-7,19 16 15,24 7 1,20-6-1,14-4 8,7-8-6,-4-5 3,-7 0-2,-4 0-2,-5 0-1,-7-4 0,-11-4-11,-22 4-38,-21-1-26,-19 2 10,-2 1 30,-26 2-8,-20 0-71,-12 0 39,-9 0 35,-5 0-2,-3 2 3,-9 4 8,-3 0 13,-7-3 12,2-3 6,6 0 7,8 0 23,16 0 30,18 0 27,20 0-25,17 0 14,7 0-56,19 1-20,31 11 0,33 2 1,25-4 28,22 0-10,4-2-11,-6-1-7,-18-3 7,-17-4-6,-13 0-1,-15 0-1,-18 0 2,-17-8-1,-18-1 1,-12 1 8,-13-1 79,-28-1-73,-22 1-16,-19 5-1,-17 4 0,-7 0-4,-6 0-1,3 6 6,14 4 0,26 1 0,30-1-2,30 2 2,13 3-10,54 2-15,39-2 25,34-4 3,30-11-1,5 0-1,-18 0 3,-27-19-3,-33 2-2,-35-1 2,-21 3-1,-19 4 10,-13-2 0,-11 1 4,-31 1-14,-20 2-5,-16 3-16,-16 6-21,-6 0-27,0 0-134,5 0-375</inkml:trace>
  <inkml:trace contextRef="#ctx0" brushRef="#br1" timeOffset="100770.0921">4919 5157 6,'-11'-4'567,"2"4"-536,1 0-28,1-3 1,2 3 45,4 0 20,1 0-9,0 0-27,0-3 15,0-3 28,-2-2-27,-1-1-28,0 0-8,0 1 6,2 0 9,-2 1 8,1 2 1,0-1-13,0 0 20,2 2-14,0 0-2,-1 3 14,1 1-8,0 0-15,0 0-8,0 0-9,0 0-2,0 1-11,0 24 0,0 7 11,0 10-1,0-2 1,0-3 1,0-5-1,3-7 2,-1-5-1,0-8-1,1-4 0,-1-2 0,6 4-2,5 0 1,10-1 2,13 2 0,17-2 9,16-9-4,14 3-1,10-3 0,8 0-4,-1 0-1,-6 0 4,-15 0-3,-13 0 2,-20 0-3,-15 0 0,-14 0 1,-9 2 0,-6-2-1,-2 2 0,0-2 1,0 0 0,0 0-1,0 0 0,8 2-3,11 0 3,10-2-1,9 0 2,2 0 5,-4 0-5,-7 0-2,-10 0 2,-4 0-1,-5-4 0,-7 2 0,1 0 0,-4-1 1,0 3 3,0-3 2,0 3-1,0 0-5,0 0 0,0 0-1,0 0 1,0 0-3,0-2 3,0-6 2,0-2-1,0-6 1,0-3-3,0-1 1,0-6 0,0-4-2,-1-3 2,-5-6 0,-4 0 2,2 2 1,0 3-5,2 6 2,1 6 0,3 6 1,-1 3 0,-1 8-1,4 1 2,-2 1-2,2 3 0,0 0-2,0 0-2,0 0-3,0 0-1,0 0 0,0 0 5,0 0 1,0 0 4,0 0-3,0 0 2,0 0-1,0 0 2,0 0 3,0 0-5,0 0 1,0 0-1,0 0-5,0 0 5,0 0 2,0 0 0,0 0-2,0 0 0,0 0-2,0 0-2,-18 5 3,-7 9 1,-2-1 3,0 1-3,11-5-4,6-6 4,5 0 0,4-3 2,1 0-2,0 0 0,0 0 2,0 0 0,0-3-1,0-14-1,7 3 5,5-1-5,1 6-1,13 1 0,9 0-4,5 6 3,7 2-4,4 0 6,-6 0 0,-5 22 0,-13 8-12,-11 4-175,-16 2-273</inkml:trace>
  <inkml:trace contextRef="#ctx0" brushRef="#br1" timeOffset="101497.9084">4642 5191 222,'10'-6'39,"1"0"-39,5 0 0,-3 3 1,3-5 0,1-1 2,-3 1 6,-3 2 15,-4-4 23,-2 2 49,-4-2 31,-1-2-34,0 2-19,0-1-13,0 2 7,0-1 2,0 4-22,0-1 3,0 4-19,0 1-16,0 0-7,0 0 2,0 2 0,0 0-1,0 0 19,0 0-16,-4 0-5,-6 2 2,-4 10-9,-6 0-1,4-2 2,4-4 0,4-2 1,8-4-2,0 0 1,0 0 6,0 0-1,5-5 1,18-12-4,16 2-4,13 0-6,4 11 3,6 4 2,-4 10 0,-4 26-6,-14 10-151,-15 10-358</inkml:trace>
  <inkml:trace contextRef="#ctx0" brushRef="#br1" timeOffset="102411.3542">4644 5699 800,'-2'-14'163,"-17"4"-94,-3 1 6,-9 6 25,-4 3-40,-2 0-8,-3 10-27,4 14-12,0 8-5,9 4-1,0-2-6,11 2 0,6-4-1,6-2-2,4-2 2,0-2-5,13-3 1,10-4-5,3-5 8,11-5-12,1-9-18,4 0-30,2 0-13,-7-9-33,-8-5 29,-6 2 52,-14 2 26,-6 2 9,-3 0 9,0 4 16,0 4-2,0 0 8,0 0-19,0 0-21,7 4-18,2 12 15,6 6 3,-1 1 3,6-5 0,-1-2 4,6-6 3,-1-8-3,0-2-1,2 0 1,-6-9 2,-7-8 6,-5-5-1,-8-7 20,0-1 16,-4-2-17,-19 4-15,-2 7-12,-10 8 1,4 9-5,1 4-4,7 0 2,7 4-8,13 16-30,3 2-55,10 0-67,19-3-52,9-10-119</inkml:trace>
  <inkml:trace contextRef="#ctx0" brushRef="#br1" timeOffset="103312.4489">4977 5934 997,'0'0'68,"0"0"-65,4 0 20,-2 0 47,2 0-28,3 0-33,5 1-4,1 13 5,1 3-5,-2-2 0,-2 1-2,-5-2 0,-2-4 1,-2-2 1,-1-3-2,0-3 0,0-2 2,0 0 2,0 0-2,3 0 3,-2 0-3,4-8-5,2-9-2,3 3 0,4 2 1,2 5-5,0 4 2,0 2 3,0 1 1,0 0-2,-7 0 0,-1 0 1,-4 0 0,-1 0 1,-3 0 0,0 0 3,2 0 2,-1 0 0,3-13-2,1-1-2,1 2 0,5 2-1,6-2 0,6 4-2,7 3 1,3 5 1,0 0-1,-2 0 1,-7 9 0,-5 7 1,-6 5 0,-6 0-1,-6 0-3,-1 0-1,0-2-52,-1-8-98,-3-2-25,4-9-33,0 0-35,16-9 109,6-10 138,-1-6 137,-1 4 55,-2 0-12,-5 5 4,-2 4-33,-4 7-53,0 2-45,-3 3 1,5 0-25,0 18-14,3 17 8,2 9-1,-6 8-2,-2 4-9,-6 0-4,0-5-4,0-2 3,0-11-4,-3-9-2,-3-14-2,2-8 2,3-7 4,0 0 1,-3-25-1,-1-15-2,1-12 0,4-10-1,0-10-1,0-5-1,13 8 1,2 6 0,6 21-2,-1 14-1,5 16-1,5 12 3,-1 0-1,0 3 2,-8 14 0,-10 5-1,-8 0-1,-3 1-3,0-1 1,-19-3-6,-7-1-35,-5-4 2,-3-4-29,6 1-28,7-6-92,12 0-90,9-5-367</inkml:trace>
  <inkml:trace contextRef="#ctx0" brushRef="#br1" timeOffset="104167.6401">6128 5961 679,'13'-14'150,"-1"2"-102,-4 0 76,-3-2 15,-5 2-37,0 1-47,0 2-3,-2 1-16,-15 4-5,-6 4-3,-7 0-21,-4 0-4,-3 14-2,1 4 2,2 5 1,10-2-4,5 1-2,6 0 2,13-1-1,0-3 0,0-3-8,18-1 6,5-7 1,9-7-2,3 0 2,6 0 1,-6-14 1,-5-3 1,-9 5 0,-14 4 1,-4 5 2,-3 3-1,0 0 3,0 0-6,0 0 0,0 1-2,4 13 0,4 3 1,7-3 0,6-6-1,4-8 1,9 0 1,1-8 0,-1-16-1,-6-7 2,-8 0-1,-6-1 1,-6-5 0,-5 3 1,-3 4 0,0 6-1,0 11 2,0 6-2,-4 7-1,0 0 0,1 0-1,3 4-3,0 14 2,0 4-1,11-1-2,13 0 3,4-3 1,-1-2 1,0 0 1,-2-2-1,-5 0 1,-2 0-1,-5-3 0,-4 1 0,-2 0 0,-1 0 0,3-1 1,-1 2-3,5-3 2,6-6-1,10-4-3,12 0-27,7-11-6,5-14 25,-2-8 10,-6-4 2,-10-6 3,-10 1-2,-9 2 0,-10 3 6,-6 14 12,0 9 25,-3 8-3,-18 6-22,-10 9-9,-4 23-6,2 14-1,7 1-2,18 1 0,8-5-2,18-5-1,21-13-2,13-11 3,9-11-3,14-3-11,10-8-111,-2-24-232</inkml:trace>
  <inkml:trace contextRef="#ctx0" brushRef="#br1" timeOffset="105239.6554">7870 5816 22,'0'0'553,"0"0"-503,0 0-43,0 0 43,0 0-2,2 0-24,5 0-21,1 0 3,-1-3 18,3 1 6,-3 2 25,-3-2 21,2 0-22,-2 2-21,-1-2-3,1 2-8,-1-2-6,-1-2 0,1-2 0,2-3 13,-5-2 23,0-1-9,0-6 2,-17-1-6,-7 6-24,-8 1-4,-8 10-3,-4 2-1,-2 0-4,1 20 0,4 1 3,10 4-5,12-4-1,12 4-1,7-3-6,7 1 0,23-6 3,12-7-10,8-10 12,4 0-1,-6-4 1,-9-12 2,-14 0 1,-12 2 2,-9 2 4,-4-2 4,0 5-6,0 6 6,0-1 2,0 4 4,0 0-9,0 0-8,0 14-12,3 22-1,10 11 13,5 1 0,-3-3-1,-5-3 1,-8-3 0,-2-5 2,-18-4 1,-24-2 0,-17-6 1,-9-10-1,-4-7-2,7-5-1,13 0-23,17-11-43,20-12-61,15-2-72,18 1-55,34-2-315</inkml:trace>
  <inkml:trace contextRef="#ctx0" brushRef="#br1" timeOffset="105705.6488">8574 6084 809,'0'2'139,"0"-1"-137,-4-1 9,-12 0 79,-10 0-63,-5 0 6,-2 0-7,-4 0 9,-3 0-26,-2 0-1,1-1-5,12-6 2,10 2 6,11 1 2,8-4-10,3-4-3,26-4-5,12-11 3,10-2 2,2-5-1,-6-3 1,-12-1 3,-14 4-2,-12 0 3,-9 3 2,-3 2 3,-24 7 3,0 3 8,-4 10 5,1 9 1,5 0-12,4 1-11,10 26 1,5 9-4,6 10-6,0 7 1,17 6 1,11 2 4,6-6 0,8-6 0,3-9-1,5-13-39,2-13-121,3-14-169</inkml:trace>
  <inkml:trace contextRef="#ctx0" brushRef="#br1" timeOffset="106109.8477">9092 5680 868,'0'-16'202,"-2"2"-169,-8 9 28,-4 1 27,-3 4-24,-5 0-24,-4 0-20,-2 18-13,3 8-6,5 6 0,8 1-1,10 1-3,2 3 0,2-4 3,22 2-9,5-3 7,9-4 2,2-3 0,1-2 2,-2-3-1,-3 1 0,-6-4-1,-4 0 0,-10-3 2,-7-3-1,-7-2-1,-2 3 4,0 0 1,-25 3 3,-17-4-4,-15-1-2,-3-8-1,2-2-1,10 0-20,18-14-79,14-16-100,14-10-52,2-15 39,15-11-31</inkml:trace>
  <inkml:trace contextRef="#ctx0" brushRef="#br1" timeOffset="106246.8618">9140 5689 565,'39'-11'120,"4"8"-51,2 1-12,-3 2-39,-7 0-14,-7 0-4,-9 9 0,-10 12-55,-9 0-223</inkml:trace>
  <inkml:trace contextRef="#ctx0" brushRef="#br1" timeOffset="106487.4534">8287 6467 802,'-11'0'103,"11"4"-103,2-1 0,27-3 15,15 0 44,22 0 1,17 0-33,13-7-23,1-3 0,-7 2-4,-14-2-104,-17 1-242</inkml:trace>
  <inkml:trace contextRef="#ctx0" brushRef="#br1" timeOffset="106659.2635">8387 6555 193,'-57'2'769,"22"-2"-717,18 0-40,17 0 110,17 0-68,30 0-50,30-6 2,22-6-3,14 4-2,-2 0-2,-24 5-221,-28-2-607</inkml:trace>
  <inkml:trace contextRef="#ctx0" brushRef="#br1" timeOffset="108082.5491">9718 6203 787,'0'-3'116,"0"3"-87,0 0-29,0 0 3,0 24-3,0 16 8,-20 15-8,-25 3-24,-25 4-652</inkml:trace>
  <inkml:trace contextRef="#ctx0" brushRef="#br1" timeOffset="115073.7401">10606 5903 396,'-19'0'30,"-1"2"-30,0 10-20,-3 3-2,3-3 16,2-3-3,4-3-3,6-4 12,1-2 7,4 0 66,1 0 32,0 0 39,2 0-37,0 0-14,0 0-11,0 0-17,0 0 6,0 0-7,0 0-27,0 0-9,0 0-6,0 0-10,0 0-6,0 2-6,4 13-1,1 6 1,3 4 2,-3-1-1,0 0 3,-2-4-4,-1-6 3,-2-7-3,0-2 1,0-5 0,0 0 1,0 0 1,0 0 5,0 0 1,2-12 2,0-10-10,2-2 0,6-2-2,4 1 0,3 4 0,3 4-1,0 7-1,-2 8-2,0 2 3,-1 0-2,-3 0 3,-3 7-3,-4 1 0,-2-1 1,-4 0-3,1-3 5,-2-3-1,0-1-3,0 0 5,0 0 0,2 0 0,0 0 3,-1 0-2,3 0-1,1 0-3,6-1 3,3-10 2,4 1-1,0 2 0,-1 3-1,-2 5 0,2 0-1,2 0 1,4 0-4,0 12 4,-3 3-3,0-1 1,-6 1-2,-6-4-5,-3 2-28,-5-3-34,0-1-3,0-2-18,-2-1 13,-2-6-56,1 0 52,3-6-56,7-19 35,13-3 33,5-2 0,-3 4 35,-6 8 36,-5 8 138,-5 6 12,-5 4 0,2 0-51,-1 0-21,1 6-35,4 14 4,1 9-15,2 0-6,-3 5-6,4 0-16,-4-3-4,-2-5 0,-1-8-60,-4-11-209,0-7-381</inkml:trace>
  <inkml:trace contextRef="#ctx0" brushRef="#br1" timeOffset="115247.3766">10986 5695 712,'7'-4'35,"14"4"-35,3 0-6,8 9-2,0 13-135</inkml:trace>
  <inkml:trace contextRef="#ctx0" brushRef="#br1" timeOffset="115547.7483">11190 5900 879,'0'7'68,"0"-1"-65,0 4-3,6 2 2,2 0 10,4 7 9,-3-4-8,0 3-6,-5-6 9,-1-2-2,-1-6-2,1-1 5,-1-3 0,-1 0 24,-1 0 9,2 0-1,2-4 3,10-16-9,7-6-27,3-1-16,3 3 1,-6 13 1,-1 7-2,-1 4 2,0 0-2,1 22-4,-2 5 4,0 5 0,-3 4-5,-8 2-4,-5 3-33,-2 1-65,-3-8-162,-11-8-304</inkml:trace>
  <inkml:trace contextRef="#ctx0" brushRef="#br1" timeOffset="115735.5961">11724 5959 1172,'7'-6'49,"7"2"-49,11-1-2,14-4 2,10-1 0,6 5-2,-6 1-197,-13 4-268</inkml:trace>
  <inkml:trace contextRef="#ctx0" brushRef="#br1" timeOffset="115876.5731">11796 6084 338,'-10'0'632,"10"0"-613,0 0-13,28-2 0,20-18 22,13-8-18,8-2-10,-5-3-70,-4 1-206,-5 2-253</inkml:trace>
  <inkml:trace contextRef="#ctx0" brushRef="#br1" timeOffset="116357.3289">12389 5726 933,'-5'-5'120,"0"3"-62,2-2 69,1 1-36,-2 3-39,4 0-18,-1 0-20,1 0-14,-5 3-2,-2 15 1,0 6 1,1 6 0,2 2 0,4-2 1,0 0-2,0 0 1,5 0-1,10-2 0,4 2 1,0-2 0,4-1 1,-3-4 4,-5-2-5,0-6 5,-9-2-5,-2-5-1,-4-4 1,0-2 0,0 0 0,-22 0-1,-9-2-6,-10 0-9,-1 0-45,10-24-51,11-12-121,12-10-105,9-9-11,0 1 176,0 2 173,10 8 67,4 9 100,4 4 1,5 7-20,8 4-70,7 3-30,7 4 28,2 2-20,9 6-37,0 3-12,2 2-7,-4 0-3,-13 14-104,-17 14-353</inkml:trace>
  <inkml:trace contextRef="#ctx0" brushRef="#br1" timeOffset="116628.0191">11185 6682 1243,'-8'0'61,"14"0"-61,43-11 0,28-1 2,30-4 43,30-2-15,20 2-22,7-1-4,-5 3-4,-21 5 0,-26 3-56,-25 4-100,-22 2 5,-29 0-95,-33 2-174</inkml:trace>
  <inkml:trace contextRef="#ctx0" brushRef="#br1" timeOffset="116820.8936">11505 6687 511,'-141'8'227,"30"0"-41,35 0-44,41-6-42,35-2-23,47 0-57,57 0-12,51-19 42,42-10-12,17 0-18,-8 6-15,-33 2 1,-47 14-4,-46 5-2,-43 2-65,-37 0-84,-19 21-469</inkml:trace>
  <inkml:trace contextRef="#ctx0" brushRef="#br1" timeOffset="134521.6536">19392 4628 813,'-31'-12'81,"0"6"-69,-1 4 35,-4 2 16,-6 0-1,0 0-4,2 12-11,1 4-18,6 7 3,7 2-13,4 5 5,7 2-8,8 4-8,7 3-3,0-7 0,20-1-3,12-4 1,11-8-1,9-12 1,11-7-3,5 0-6,-4-16-23,-11-10 4,-17-2 7,-12-3-4,-14 2 22,-10-3 1,0 7 1,-3 1 3,-14 8 19,-4 4 15,0 6-4,3 6-18,2 0 5,3 2-2,7 21-16,6 12 0,0 11-3,25 6 3,8 9-2,5-1 1,-2-2 4,-11-4 1,-16-4-3,-9 4-4,-30 1 1,-45 1-2,-34-6-43,-34-15-230</inkml:trace>
  <inkml:trace contextRef="#ctx0" brushRef="#br1" timeOffset="140891.3663">4374 7100 582,'-3'-16'71,"0"1"-27,1-4 19,-1 3 59,-4 0-2,0 4-33,-1 5 13,-5 2-27,-4 3-12,-7 2-19,-2 0-14,-4 12-14,0 12-4,3 5-9,9 0 2,6 5 1,8 0-4,4-1-3,3-1-1,21-4 0,10-5-3,11-12 2,5-11-7,2 0-29,-4-8-2,-8-12 0,-11 2 14,-14 2 10,-8 4 4,-7 4 15,0 1 3,0 4 7,-3-1 1,0 4 9,2 0-1,1 0-4,0 0-11,0 0-4,0 10-11,10 7 2,8 0 8,7-6-3,5-4 1,-3-7 3,-2 0 1,-3-7-1,-7-18 0,-2-9 5,-4-2-1,-9-3 0,0 3 3,-7 3-2,-19 4 0,-11 9 1,-4 11-6,0 9 0,6 0 0,10 9 0,14 11-1,11 4-4,2 3-40,32-4-95,14-5-20,8-10-2,3-3-35,-4-5-115</inkml:trace>
  <inkml:trace contextRef="#ctx0" brushRef="#br1" timeOffset="141371.771">4804 7088 524,'0'-4'263,"0"0"-64,0 2-66,1 2-63,-1 0-25,3 0-16,1 0-18,5 0-11,1 10 3,1 5-3,-3-1 1,-1-3 1,-1 2 1,-6-4-3,0 0 3,0-4-2,3-3 3,-3-2-3,1 0-1,5 0-3,1 0-11,7-2-8,6-9 9,2-3 12,1-1 0,-2 4 2,0 1-1,-3-1 0,-1 3 0,-6 2 0,-1 5 0,-9 1-1,-1 0 0,0 0-1,0 0-1,0 0-8,0 5 7,0 1 4,0-4 2,0 0-1,2-2 0,-2 0 0,4 0 2,3 0 1,3-4-3,5-4 0,0 0 4,4 2-4,-3 6-1,1 0 0,0 0-2,0 14-1,1 1 2,2-4-11,1 1-73,1-6-69,2-3-32,3-3-43,-3 0-168</inkml:trace>
  <inkml:trace contextRef="#ctx0" brushRef="#br1" timeOffset="141739.7674">5402 7104 143,'5'-4'263,"-5"4"-45,0 0-32,0 0-11,0 4-72,0 26-41,0 13-29,0 13 27,0 2-17,0 2-18,0-2-15,0-6-3,0-6-4,2-10 0,0-12-1,-2-8 0,0-7-2,0-7 1,0-2-1,0-8 4,0-26 10,0-16 0,1-17-13,5-8 2,7-6-2,2 6-2,5 16 1,-2 17-1,0 17-2,-2 13 1,-2 6-4,-7 6 3,3 0 1,-3 0-1,-1 17-3,-2-2-1,0 3 5,-4 0-4,0 4-33,-4 1-3,-9-1-19,-4-2-41,2-2-1,5-6-32,8-10-23,2-2-87</inkml:trace>
  <inkml:trace contextRef="#ctx0" brushRef="#br1" timeOffset="142533.3509">5955 7060 292,'17'-15'298,"-7"1"-172,-9 3 2,-1 2 34,0 0-7,-10 6-61,-10 3-32,-9 0-18,-5 0-21,-2 19-16,-1 9-2,3 4-4,9 5 0,8-6-1,11-2-1,6-5-2,0-6-1,6-6 0,19-8 3,7-4-7,6-2 7,4-18 1,-5-4-5,-6 0 4,-10 6-1,-8 5 1,-4 8 1,-7 5-1,-2 0 0,0 0 1,0 0-2,4 5-2,6 13-5,3 0 9,4 1 1,4-7 0,0-4-1,3-4 0,-4-4 1,0 0-1,-4-2-1,1-18 1,2-5 0,-3 0 2,1-1-2,-4 3 1,-3 7 0,-3 6 0,-3 6-1,0 4 0,2 0 0,2 0-3,7 9-1,5 10-4,6 1 8,4 3 0,-1-4 1,3-1-1,-5-1 1,1-5 1,-5-2-2,1-5 1,-1-2-1,-1-3 0,-1 0 0,1 0-11,-6-6-24,0-8-4,-1-4 14,-2-5 14,4-3 9,0-6 0,1-2 1,-1 0 1,-4 6 0,-5 12 0,-4 6 0,-4 10 4,0 0 4,0 4 20,-15 24 1,-10 8-7,2 2-12,6-1 5,10-5 3,7-6-9,7-2-8,21-8-1,14-7 0,9-9 0,10 0 2,2 0-2,-3-7-84,-4-1-71,-6-1-196,-3 4-319</inkml:trace>
  <inkml:trace contextRef="#ctx0" brushRef="#br1" timeOffset="145489.4443">7783 7014 78,'0'-8'685,"0"2"-603,0 0-1,-1 0 19,-8 4 9,-1 2-23,-3 0-57,-2 0-16,-3 4-10,4 5 3,2 0 6,6 1-1,2 4-5,4 2-6,0 5 1,0-2-2,14 6 1,8-6 0,3 2 0,3-1 2,-3-4 0,-3-1 0,-7 0 2,-8-3-3,-7 2-1,0 4 4,-18 4-3,-18 4 5,-14 2 1,-8-4-1,3-8-6,5-6-6,14-10-44,9 0-55,14-22-124,11-17-61,2-10-280</inkml:trace>
  <inkml:trace contextRef="#ctx0" brushRef="#br1" timeOffset="145661.2541">7864 6875 637,'40'-1'159,"1"1"-139,-1 0-15,-6 14 5,-4 7-5,-6 2-5,-6-2-60,-8 2-561</inkml:trace>
  <inkml:trace contextRef="#ctx0" brushRef="#br1" timeOffset="146103.3198">8457 7299 779,'-33'12'59,"-6"0"-58,-3-2 10,-1 2 65,2-4-11,9-1-29,9-6-16,10-1 21,9 0-16,4-1-20,4-24 8,25-8 13,8-8-25,6-5-1,-7-5 0,-6 2-2,-11 0-2,-13 1 4,-6 4 0,0 6 2,-12 8 5,-9 10 4,-2 9 27,-1 10-6,0 1-13,2 9-9,3 26-6,6 9-4,8 8-1,5 6 0,10-2 1,22-3-1,11-5 1,5-7 0,0-8 2,-3-3-2,-5-6-10,-9-6-119,-11-10-228</inkml:trace>
  <inkml:trace contextRef="#ctx0" brushRef="#br1" timeOffset="146561.3553">8806 6928 898,'0'-10'95,"0"-2"-63,0-4 57,0-2-8,8 0-5,11 0-32,4 2-33,6 1-10,-1 8 0,2 2-1,-1 5 0,-6 0-1,-3 12 0,-5 19-3,-8 11 2,-7 4-3,0 8 5,-13-1 0,-13-6 0,1-5 0,3-9-10,7-5 4,11-5 4,4-3 0,1-6 1,29-2-1,15-4-2,11-3 4,-2-1 1,-13-1 4,-17 0 13,-24 13 9,-29 18-9,-61 18-12,-60 25 13,-45 9-19,-30 4-28,-13-3-230,-4 2-806</inkml:trace>
  <inkml:trace contextRef="#ctx0" brushRef="#br1" timeOffset="148203.6942">9730 7511 777,'-2'0'117,"1"0"-54,1 0-4,0 0 21,0 0-41,0 0-36,-3 10-3,-3 17-12,-2 7-1,-2-5-56,2-7-210,1-10-308</inkml:trace>
  <inkml:trace contextRef="#ctx0" brushRef="#br1" timeOffset="149090.5742">10376 7229 474,'0'-5'337,"0"5"-249,0 0-33,0 0 22,0 0-1,0 0-39,0 0-21,0 0-16,0 3-5,0 17-5,1 3 10,2 6 0,-1-5 9,-1-7-5,-1-6-2,0-5 1,0-6-2,0 0 1,2 0 0,0 0 7,-2 0 4,3-18 5,2-10-1,1-2-13,5 2-4,-1 4 0,-1 10 0,-3 8-3,-1 4-1,-1 2-2,6 0 0,-2 17-4,4 9 3,-2 5 1,-3-4 3,-1-2 2,-1-7 1,-2-6 0,0-8 1,-3-2-1,1-2 0,-1 0 2,1 0 4,1 0 7,3-18 1,3-5-11,5 0-3,2 0 0,1 8-1,2-2-3,0 10 2,3 4 0,-3 3 1,-2 0-2,0 9 0,-3 12-4,-3 0 2,0 1 3,-5-2 1,-2-4-7,-1-4-27,-2-4-75,0-3-26,3-5 40,7 0 6,1-7 25,2-15 8,0-2 43,2-2 14,0-2 12,0 1 47,2 6 9,0 2-25,-2 9 26,-2 7-19,2 3-16,-3 0-3,3 16-16,-2 14-4,-3 4-3,-3 4-2,-7-3 2,0 0 0,0-11-8,0-10-7,-10-14-138,1 0-116</inkml:trace>
  <inkml:trace contextRef="#ctx0" brushRef="#br1" timeOffset="149256.7877">10856 7011 711,'0'-23'60,"0"7"-28,2 8 35,18 6-56,10 2-11,7 3-6,1 18-7,-4 4-76,-6-2-296</inkml:trace>
  <inkml:trace contextRef="#ctx0" brushRef="#br1" timeOffset="149567.3223">11100 7212 417,'0'15'325,"0"3"-323,0 2 2,0 2 82,0-1 12,0 4-39,2-1-16,0-4-10,-2-4-16,0-3-5,0-8-9,0-3 3,0-2 4,0 0-4,3 0 10,1-16 73,2-16-19,6-8-43,6 2-25,3 7-2,0 6-2,1 13-2,-1 8 2,0 4-2,0 4-3,2 26-2,1 8 9,-4 3-3,-5 0 2,-3-4 2,-4-6 0,-2-4-1,0-8-3,0-7-93,0-10-86,4-2-111,4-12-234</inkml:trace>
  <inkml:trace contextRef="#ctx0" brushRef="#br1" timeOffset="149892.4106">11858 7197 1004,'-20'0'80,"11"0"-60,9 0-4,0 0 36,20 0-52,18 0-2,14 2 2,-3 2-7,-15-3-218,-21 6-319</inkml:trace>
  <inkml:trace contextRef="#ctx0" brushRef="#br1" timeOffset="150053.8297">11769 7406 954,'0'1'6,"37"-1"-6,24 0 0,20-16 43,10-4-25,1 0-18,-13 0-37,-9 4-365</inkml:trace>
  <inkml:trace contextRef="#ctx0" brushRef="#br1" timeOffset="150917.0247">12479 7168 597,'-5'-5'96,"2"-4"-24,3 0 56,0 0-18,0 1-40,0 0-11,1 1-25,14-2-22,5 4-7,2 1-2,5 4-3,0 0 2,1 0-5,-4 8 5,-1 7-2,-8 3 0,-9-1-3,-6 3 0,0-1 2,-10 4 1,-11 0 5,-3 0 0,1-3-2,6-5-1,7-3-2,10 3 0,0-1 0,24 2-4,17-2 3,10-2 1,3 0 13,-9 0 6,-16-2-3,-17 4-8,-12 12 27,-40 14-3,-34 17-2,-28 4-13,-20-2-17,-12-14-127,0-8-572</inkml:trace>
  <inkml:trace contextRef="#ctx0" brushRef="#br1" timeOffset="163952.6721">7661 8145 524,'0'-2'61,"0"0"-38,0 0 33,0-1 10,0 3-11,0 0-20,0 0 0,0 0 13,0-3 12,0 3 4,0 0 4,-2 0-14,0 0-9,2 0-2,0 0-19,0-2-5,0 0-4,0-3-8,8 0-7,10-3-4,7 0-3,5 2 7,-2 4-4,-6 2 4,-6 0-1,-6 0-4,-7 20-3,-3 6-4,0 6 6,-11 2-5,-8 1 11,-2-3 0,4-5 0,1 1 0,8-3-1,4-5 0,4-2 1,0-4-4,19-2-6,7-4 2,8-2 5,1-2 3,0-1 2,-5-1-1,-12 5 0,-6-2 0,-10 0-1,-2 5 0,-4 10-7,-20 6 4,-16 6 3,-10 2 7,-8-1-7,5-4-4,7-5-22,17-4-26,15-6-39,14-9-29,11-5-66,31-10-96</inkml:trace>
  <inkml:trace contextRef="#ctx0" brushRef="#br1" timeOffset="164411.9271">8515 8422 924,'0'0'85,"0"0"-84,0 0-1,0 0 16,-3 0 65,-9 2-55,-8 6-23,-6 1-2,0 3-2,-2-3 1,0-1 0,4-2 0,8-4-1,7-2 1,7 0 0,2 0 1,0-2-1,4-21-11,16-8 0,5-9 11,1-2 0,2-2 0,-6 1 1,-8 4-1,-4 2 3,-10 5-1,0 4 0,0 6 4,-13 5 5,-5 5 7,-1 7 5,-1 5-11,0 0-7,6 5-5,3 24-2,11 7-4,0 6-6,15 4 1,19-2 6,11-1 2,13-7 3,7-13-22,0-7-142,-3-16-136</inkml:trace>
  <inkml:trace contextRef="#ctx0" brushRef="#br1" timeOffset="164707.2309">9008 8083 529,'0'-19'449,"0"10"-323,0 7-38,0 2 1,0 0-1,0 0-39,0 12-38,0 22-11,1 16 0,5 4 2,-2 3 9,-3-2-6,-1-2-2,0-5-1,0-8 0,0-6-1,1-13 1,-1-1-2,3-11 1,-2-3-1,6 0 0,1 0-2,11-4 2,4-2-4,6 0-6,-5-10-113,-7-20-324</inkml:trace>
  <inkml:trace contextRef="#ctx0" brushRef="#br1" timeOffset="165513.1808">10371 8171 1017,'-2'0'102,"2"0"-75,0 0-27,0 0-8,0 23 4,0 11 4,3 3 0,2 1 14,-3-4-8,-2-7 0,0-8-4,0-7 2,0-5-3,0-5 3,0-2 0,0 0 1,0 0 1,0 0 2,9-14 2,7-7-5,2 1-5,2 8 0,-3 8-6,0 4 2,-4 0-1,-2 4-1,-4 10 0,0 4-1,-3-1 3,-1-1 1,-2-6 0,-1-2-2,2-6-4,-2-2 4,1 0 2,5 0 3,3 0-4,10-10-19,2-7-9,5-9 31,-4 4-21,-2 4-7,-6 0 16,2 10 9,-5 6 4,-4 2-1,1 0-1,-1 21-7,0 4 8,1 9 0,1-5 1,-1-6 1,2-3 0,0-5 0,-2-7-1,2-4 1,1-4-1,0 0-63,3-10-176,6-12-73</inkml:trace>
  <inkml:trace contextRef="#ctx0" brushRef="#br1" timeOffset="165797.0333">10980 8303 423,'0'0'177,"0"0"-74,0 0-39,0 15-20,0 13-22,0 9 16,0 4 18,0-3-41,3-6-10,-1-10-3,2-6-2,-3-10-2,-1-6-7,0 0-54,0-20 16,0-18 41,0-10-71,-7-10 57,0-5 20,-2 1 8,5 4 8,4 8 12,0 16-11,0 10-10,4 16 11,11 8 13,4 0-31,5 12-17,1 12-7,-3 6-92,-2 4-371</inkml:trace>
  <inkml:trace contextRef="#ctx0" brushRef="#br1" timeOffset="166217.5827">11196 8349 924,'0'0'178,"2"0"-159,-2 0 0,4 0 32,0 0 15,1 2-36,1 7-30,2 0 8,-2 5-6,-5 3-1,-1-3 1,0-1-1,0 0 5,0-7-4,0-4-1,0-2 1,0 0-2,0 0 3,2 0-3,2 0 0,6-9-3,3-10 3,7-1-1,3 2 4,2 8-6,2 7 2,-2 3-4,-2 0 0,-5 3 4,-2 6 0,-6-4-2,-3-1 2,-4-2 1,-2-2 0,2 0 0,-3 0 1,0 0-1,0 0 6,0 0-5,0 0-1,4 0 0,3 6-1,6 0-65,4 0-73,1-4-26,-2-2-73,-3 0-193</inkml:trace>
  <inkml:trace contextRef="#ctx0" brushRef="#br1" timeOffset="166570.5324">11987 8369 1029,'0'-5'70,"0"1"-51,8 0-7,21 2-12,10 2-2,-1 0 1,-8 0-177,-13 2-323</inkml:trace>
  <inkml:trace contextRef="#ctx0" brushRef="#br1" timeOffset="166721.5112">12017 8520 834,'0'2'78,"18"-2"-78,25 0 0,20-4 61,14-17-27,2-11-34,-5-7-89,2-5-415</inkml:trace>
  <inkml:trace contextRef="#ctx0" brushRef="#br1" timeOffset="167021.2856">12731 8177 896,'-15'0'117,"2"0"-110,1 0 12,0 10 80,8 0-20,2 1-51,0 0-28,2-2 0,0-4-4,0 0 4,0-5-4,0 0 4,0 0 3,0 0 1,0 0 9,0-3 5,0-11 25,0 0-5,0 4-29,0 4 28,0 6-17,0 0 4,0 0-5,0 0-9,0 0-7,2 24-3,4 22-11,3 18 7,-2 11 4,-5 5 0,-2-5-1,0-10-140,-11-7-423</inkml:trace>
  <inkml:trace contextRef="#ctx0" brushRef="#br1" timeOffset="167222.7591">12503 8809 1206,'53'-24'53,"22"-3"-51,14 2 1,-2 4 2,-4-1-5,-5 3-9,-12 0-344</inkml:trace>
  <inkml:trace contextRef="#ctx0" brushRef="#br1" timeOffset="172499.5832">8176 4154 266,'11'-15'29,"2"-6"-20,1 3-8,5-1-1,-3-2 4,0 3 14,-5 1 17,-4 0 11,-2 1 74,-2 0-27,-3 2-6,0-2-10,0 4 11,0-1-16,0 4-27,0-1 3,0 3 12,-3 0-21,2 1-10,-1-1 0,-2 4 5,1 1 3,-2-2-10,-1 1 9,-4 3-11,1 0-13,-3 0-5,-8 0-5,-3 17-2,-9 21 1,-4 14-1,0 12 1,3 11 5,8 3-2,8-1 0,12 4-1,5-3-3,5-2-1,22-5 1,8-7 1,10-7 0,4-12-1,6-6 3,0-12 3,4-10-3,0-10-2,2-7 7,1 0-4,-8-3 1,-7-22 1,-8-3-6,-10-8 8,0-7 7,-4-12-6,-3-7 0,-5-8 2,-10-9-9,-7-4 6,-3-6-7,-23 0 6,-10 9 1,-10 10-6,-5 18 10,-8 8 5,-3 10-16,1 8-1,-5 5-1,4 6-5,0 10-32,6 5-92,2 0-220</inkml:trace>
  <inkml:trace contextRef="#ctx0" brushRef="#br1" timeOffset="174293.0239">9396 4988 616,'-5'-5'102,"1"1"-60,1 1 16,2 2 53,0-1-14,1 0-11,0 2-28,0-2-19,0 2-19,0 0-15,1-2 1,16-3-6,6 2 0,6-1 5,6-1 1,-4 0-3,-1 1-3,-4 2 0,-6 0 1,-7 0-1,-7 2 0,-6 0 0,0 0 1,0 0 1,-16 0 4,-18 0 7,-8 10-10,-6 2-2,4-2-1,12-2 1,15-4 1,11-2-4,6-2 1,0 0-16,10 0 4,20 0 13,15 0 8,10 0 3,5-6 3,-9-8-1,-11 3-1,-15 3 7,-12 3-3,-9 3 4,-4 2 13,0 0 3,0 0-7,0 0-12,0 0-11,0 0-3,0 0-3,0 0 0,0 0-10,0 0-89,0 0-35,6 0-185,5 0-197</inkml:trace>
  <inkml:trace contextRef="#ctx0" brushRef="#br1" timeOffset="179684.9378">4406 8205 719,'-1'-20'74,"1"0"-42,0 0-5,0-3 38,0 4 15,0 6-12,-3 4-15,-1 6 9,2 3-9,-5 0-14,-2 0-28,-8 5-11,-7 22 0,0 10-2,-7 11 2,6 13-1,4 5-2,5 0-1,12-4 0,4-10 4,0-6-5,21-8 2,8-7 2,9-12-2,5-13 3,6-6 0,4 0-4,-1-20-6,-7-10 2,-7-5 5,-13-2 2,-11-3 1,-9 8 3,-5 6-1,0 4 4,-12 10-3,-5 5-2,4 4-1,2 3 0,4 0-1,4 17-3,3 8-5,0 3 8,17-6-9,10-6 10,9-3 0,1-8 1,-3-5-1,-6 0 4,-9 0-1,-8-10 0,-10-14 4,-1-5 2,-1-5-3,-19-1-6,-7 7 1,-3 6-1,-4 6 0,6 6-5,2 3-7,12 6-17,8 1-25,6 0-48,10 0-103,22 0 157,12 8-42,6-4-46,-1-3-10,-4-1 84,-9 0 62,-9 0 16,-7-3 25,-6-6 42,-8 6 29,-4 0 15,-2 3-16,0 0-30,0 0-50,0 0-31,3 6-6,2 12 6,2 4 16,1 3-8,-1-3-3,-1-3-3,2-4 0,-4-1-1,2-5 0,-3-1-1,-2-5 4,2-3-3,-3 0 2,2 0 4,0 0 0,1 0 4,2-4-7,3-9 0,5 0 0,3-1-3,1 2-1,0 5 0,-3 2-1,0 5-1,-4 0-1,2 0 3,-4 0 0,0 0 0,1 0-2,-5 0 2,3 0 0,-3 0 0,-1 0 0,2 0 0,2 0 2,2 0 0,0 0 0,1-8 1,-3 1 0,0 4-2,-1-1 2,6 4-2,3 0-1,5 0 1,2 0-1,1 0 0,-1 0 0,-2 11-1,-5 0 0,-2 1-3,0 0-1,-6-5-50,-1 0-30,-3-7-7,-2 0 60,1 0 32,3-7 11,0-8 8,1 4 35,-4 2 41,-2 5-31,0 4-29,3 0-35,3 32 10,1 14-10,2 12 56,1 8-23,-1-1-17,-2-2-4,-2-3-7,-2-3-4,-3-12 3,0-8-4,0-15 1,0-9 1,0-10 4,0-3 5,0 0 10,-2-16 18,-9-17-9,2-14-26,3-10 3,3-6-2,3-11-4,5-5 0,16 5-1,2 14-3,1 20 2,1 20-5,-3 13-1,1 7 4,-3 0-1,-4 9-2,-1 12-1,-6 6-3,-4-3-33,-5 2-26,0-4-25,-11 0 29,-11-2-31,-5 1-48,-1-4 10,7-5-32,10-6-89</inkml:trace>
  <inkml:trace contextRef="#ctx0" brushRef="#br1" timeOffset="180494.0913">5904 8416 228,'8'-16'372,"-8"2"-234,0 0 22,0 0-52,-10 0-21,-5 2-27,-4 5-4,3 2-33,-3 5-22,3 0 3,2 0-4,1 8-1,4 13-1,6 2-4,3 3-3,0 3 2,10-3 6,6-5 1,5-5 0,-3-7 4,1-4-4,-3-5 0,-2 0 2,-6 0 1,0 0-2,-4 0 2,1-2-1,-4-1-2,3 1 0,-4 2 0,2 0 0,1 0-4,5 0-2,6 7 6,2 7-1,4-6-1,-1 0 2,-2-6 4,-3-2-4,-2 0 0,-3 0 0,-2-8 0,2-14 4,-4-6-3,2-2 1,-2 0 0,-2-2 0,-1 7-2,-2 6 2,0 2 0,0 7 1,0 5-2,0 2-1,0 3-3,-2 0 2,2 0-5,0 0-1,0 0-10,16 0 6,5 7 11,6 2 0,-2 1 0,-2 3 0,-7-1-1,-1-1 1,-4 3 0,-3-2-1,1-1-1,1-3 2,0-4 0,4-4-1,7 0 1,2 0 3,2-14-3,-1-8 1,-4-2-1,-7-2 0,-3-5 1,-1 2 0,-7-1-1,-2 3 3,0 6 4,0 6-3,-5 13 5,-9 2 0,-1 0-3,3 20-6,8 11-2,4 6-4,26 4 5,22-3 1,17-10 3,13-5-3,-2-12-10,-10-7-196,-26-4-498</inkml:trace>
  <inkml:trace contextRef="#ctx0" brushRef="#br1" timeOffset="183050.6017">4586 9377 627,'-11'-5'133,"-12"5"-73,-6 0-29,-3 2 37,3 10 16,0 6-26,5 3-28,9 2-14,5 1-4,6 3-8,4-6 0,0-2-4,7-1-1,13-4 1,8-2 2,5-8 1,9-4 3,6 0 3,5-2-9,-2-19 0,-8 1-17,-12 3 4,-13 7 10,-9 4 3,-5 3 1,-2 3 11,-1 0-2,1 0-3,-2 0-7,1 0 0,-1 0-9,7 0-2,2 0 3,4 5 8,7 0 0,2-3 2,-3-2 0,-2 0-1,-6 0 2,-6 0 0,-5 0 3,0-12 14,0-3-6,-9-4-9,-5 0 0,-9 3-5,0 3-3,-6 8-3,-2 5-23,3 0 10,6 11-15,10 7-16,12 1-33,0-5-31,30-3 32,5-4-11,7-7 41,2 0 4,-4 0 37,-2-7 11,-5-4 17,-4 0 41,-7 1 19,-5 6-3,-7 1 1,-2 3-13,-1 0-6,-3 0-23,3 0-11,-1 2-8,-2 10-9,-1 0 0,0 4 2,-3-2 0,0-2-2,0-4-2,0-4 3,0-4-3,0 0 0,0 0 1,0 0 7,3 0 7,0 0-6,4-8-2,1-13-9,2 1-1,2 6-2,-1 4 0,-4 8-8,1 2 7,-4 0-1,1 0 1,0 9-4,0 5-2,0 2 9,-1-2 0,-2-4 0,3-4 0,0-6-1,-3 0-1,5 0 0,2 0 2,3 0 2,4-16 3,2-3-2,-1 6-2,-2-1 0,-3 5-1,-1 6-1,-1 1-1,2 2 2,0 0-4,-1 4 1,2 10 3,3-2-1,0 2 1,1-3 0,0-2-17,1-8-79,3-1-12,-3 0 12,2-3 17,-2-15 41,-4-3 38,-1 0 2,-4 2 21,-2 4 26,-5 3 23,0 7 21,-2 5 0,0 0-43,0 0-35,0 12-15,0 25 0,2 13 40,2 13 11,0 4-32,1 1-5,-2-4-5,0-6-2,-1-7-6,-2-11 3,0-13-1,0-10 1,0-11-2,0-5 10,0-1 2,0 0-3,0-24 0,-6-7-10,2-11 0,4-7-1,0-7 1,8-4-1,15 0 2,1 4-5,7 13 3,-3 16 0,-1 9-2,-6 9-4,-4 5 6,-5 4-1,-9 0-1,-3 0 0,0 3-15,-7 21-14,-21 10 31,-9 4-19,-4-4-82,1-6 65,11-7 27,10-7 6,13-9-16,6-5-136,2 0 53,22-5 44,14-21 8,8-6-80,9 3-52,9 3 55,4 1 104,-4 6 23,-2 2 9,-13 6 49,-15 0 24,-10 4 40,-13 2 16,-8 2 13,-3-1 16,0-1 16,0-2-79,-6-2-40,-9-1-3,-2 5-36,-1-1-9,5 6-4,1 0-5,3 0-5,2 0-2,4 6-3,1 11-6,2 7 7,0 1 0,0-4-1,0-2 1,12-7-4,0-4 1,-2-6 0,0-2 4,-1 0 1,-1 0 4,-1-10 4,-2-2-1,-2 4-4,-1 4 1,-2-1 2,0 5 1,1 0-7,1 0-4,5 0-4,6 0-5,7 5 8,8 11 5,-1 0-3,6 0 3,5-4 1,0-4-1,3-6 2,-2-2-2,-5 0-1,-10-10-2,-7-11-4,-7-2 5,-6-3 2,-4 1 0,0 6 3,-4 5-2,-6 3-1,1 5-5,-2 2 5,4 3-2,4 1 2,3 0-4,0 1-7,0 16 1,9 1 4,14-3 2,7 5 0,8-6 4,4 3 1,-3-2-1,-4 2 0,-7-5 3,-6-3-6,-6-2 2,-4-3-4,-7-4-1,0 0 6,-1 0 0,1 0 1,2-11 0,-1-8 0,1-3-1,-3-4 0,1 0 0,-1 0 2,-3 5-1,-1 3 1,0 9 7,0 2 2,-7 7 22,-4 0-21,2 0-5,-2 20-7,8 11-3,3 8-2,2 4 1,26-2-2,14-2 6,15-9 0,8-9 3,11-14-3,5-7-65,2 0-110,-4-16-317</inkml:trace>
  <inkml:trace contextRef="#ctx0" brushRef="#br1" timeOffset="183614.7384">7949 9381 830,'-4'-18'105,"1"1"-18,0 1 11,-1 5 4,1 4-44,1 2 13,0 5-24,2 0-24,-1 0-23,-1 5-9,-2 29 5,-2 17 4,3 9 12,0 1-8,3-4-2,0-8 1,0-8-1,2-12-2,4-8 0,-1-10 0,0-6-1,0-5-3,3 0-111,6-2-168,2-24-469</inkml:trace>
  <inkml:trace contextRef="#ctx0" brushRef="#br1" timeOffset="184086.8737">8758 9631 627,'0'0'393,"0"0"-393,0 0-16,-2 2 16,-16 4 16,-8 0-11,-6 5-1,-9-4-3,-2-2-1,1 2 1,3-7-1,9 0 1,10 0 2,7 0 16,7 0 11,6-10 3,0-8-6,3-10-26,23-4 1,6-6-4,3-5-5,-3-1-30,-7-4 2,-10 1 10,-11-1 9,-4 7-7,-17 10 16,-15 10 6,-3 9 2,1 8 10,3 4 7,5 4 0,10 26-4,4 12-8,11 12 2,1 6 1,19 2 5,21 3-7,14-3 4,5-8-10,0-12 4,0-8-5,-7-13-176,-11-16-236</inkml:trace>
  <inkml:trace contextRef="#ctx0" brushRef="#br1" timeOffset="184566.8768">9102 9281 931,'-4'0'148,"4"0"-141,0 0 2,2 0 1,18-5 30,12-5-27,9 0-5,4 1-6,-7 0-1,-13 6-1,-12 0 7,-11 3 5,-2 0 28,0 3-8,0 30-30,0 15 34,-5 14 27,-4 4-50,4 3-5,-2-1-3,4-4-3,0-4 1,2-5-2,-2-9-1,0-8-59,0-8-89,-4-14-65,-4-13-160</inkml:trace>
  <inkml:trace contextRef="#ctx0" brushRef="#br1" timeOffset="184793.742">9111 9682 726,'0'-11'137,"13"-3"-118,21 0-15,12-2 22,6 4 30,1 2-38,-3 2-15,-5 4-3,-4 1-15,-10 2-309</inkml:trace>
  <inkml:trace contextRef="#ctx0" brushRef="#br1" timeOffset="186435.8745">9962 9869 134,'0'-8'607,"0"5"-491,0 3-25,0 0-24,0 0 1,0 0-24,0 0-43,0 2-1,-6 19-12,-5 8 12,-2 9 0,0 2-2,-7-4-144,-3-8-262</inkml:trace>
  <inkml:trace contextRef="#ctx0" brushRef="#br1" timeOffset="186815.1985">10459 9446 680,'5'-3'101,"-2"-1"-87,2-3-13,0 1 16,0 1 79,-1-3-21,-1 1-28,-2 3-8,1 2 11,-2 1-8,0 1-12,0 0-12,0 0-7,0 0-11,0 0 0,0 17-13,1 17 13,3 9 1,-2 5 1,-1 1-1,3 4-1,-2 3-3,-2-8-158,0-8-287</inkml:trace>
  <inkml:trace contextRef="#ctx0" brushRef="#br1" timeOffset="187339.8131">11086 9721 611,'-12'2'52,"-3"1"-51,-4 2-1,-3-1 8,-4-1 24,-1-1-5,0-2 9,9 0-15,5 0 5,9 0 28,4 0-6,0 0-22,0-7 12,11-12-36,8-10-2,8-7-1,2-3 0,-6-2 1,-5-1-3,-10 1 1,-6 8 2,-2 5 7,0 3 2,-5 6 9,-6 3 7,-1 4 10,1 1-3,5 9-10,1-2-13,1 4-6,3 3-3,-2 26-20,1 16 12,2 9 5,0 4 3,3 2-5,18-2 4,2 0 1,6-7-1,1-7-28,-2-12-179,0-11-269</inkml:trace>
  <inkml:trace contextRef="#ctx0" brushRef="#br1" timeOffset="187873.9583">11608 9386 930,'-7'-14'41,"-5"7"-23,-3 2 18,1 3-1,-4 2-9,-4 0-14,5 0-1,5 2-11,7 10-3,5 4-8,0 7 1,7 1 7,11 3-1,6 4 1,2 3 3,5 0 0,1 0 1,-1 0-1,-3-2 0,-4-6 0,-7-2-1,-7-9-5,-9-3-6,-1-5 5,-10 0 1,-20-2 5,-8-2-5,-2-3-28,5 0 24,12 0 10,9-11 2,9-5 7,5-6-8,3-9-1,23-6 0,12-5 4,5-4-3,4 2 2,-2 2-1,-11 1 2,-13 7 12,-12 5 27,-9 3 18,0 1-35,-22 4-18,-15 4-8,-6 9-1,-2 8-5,0 0-43,10 22-82,11 7-67,19 5-103</inkml:trace>
  <inkml:trace contextRef="#ctx0" brushRef="#br1" timeOffset="188079.1335">12217 9781 943,'1'3'18,"-1"0"-18,1 3 0,4 2 16,-4 10 3,3 7-10,-4 9-1,0 7-8,0 4-3,-12-7-223</inkml:trace>
  <inkml:trace contextRef="#ctx0" brushRef="#br1" timeOffset="188683.2301">12883 9661 245,'-13'-5'81,"2"2"-68,0-1 7,3 0 50,5-2 6,-3 3-56,2-4-17,1 0-2,-2 2 1,3-2-2,-1-2 1,3-2-1,0-1-4,0 0-38,0-2-3,-4-1 40,2-4-15,-1 2 20,0-3 17,1-3 53,2 0 0,0-3-23,-2-5 22,1-3 2,-1-3 20,0 2 3,2 5-68,-1 10 37,1 8 30,-2 10-22,1 2-14,1 0-57,0 14-10,0 25-9,0 19 19,0 5 4,0 5 0,0 5-4,0 3 0,0 0 0,-10-6-66,-14-15-415</inkml:trace>
  <inkml:trace contextRef="#ctx0" brushRef="#br1" timeOffset="189148.4334">13363 9593 1069,'-5'0'0,"-8"0"-29,-8 8 23,-4 1 6,-9 3 7,0-5-7,3 0 0,3-7 0,6 0 0,11 0 3,6 0-2,5 0 4,0-5-5,15-16-5,15-11 3,8-9 1,4-6 1,-5-3 0,-2-2 0,-8-2 2,-11 4-1,-11 4 1,-5 6 3,-3 6 10,-18 8 13,-3 7-4,1 10 4,3 7-13,3 2-9,5 10-6,8 20-10,4 11 3,0 8 2,20 3-1,9 4 6,7 0 0,0-1 2,-1-6 0,-4-3-2,-3-3-90,-5-14-191</inkml:trace>
  <inkml:trace contextRef="#ctx0" brushRef="#br1" timeOffset="189501.8389">13731 9328 1026,'-2'-21'89,"2"4"-32,3 3-33,15-1-23,6 3 23,3 7-14,-1 5-9,-1 0-2,-5 22-4,-8 12 4,-10 12-5,-2 7 4,-18 3 1,-11 0 0,3-8-5,3-8 1,9-12 4,6-6-4,8-8 5,0-4-5,0-1 0,16-6 2,13-3 3,10 0 5,8 0 2,3 0-7,1 0 0,-3 0-99,-3 0-255</inkml:trace>
  <inkml:trace contextRef="#ctx0" brushRef="#br1" timeOffset="189706.077">14299 9740 866,'0'0'160,"0"-5"-75,0 5-74,0 0 0,0 0 39,0 0-45,0 3-5,0 16-1,0 8 0,0 3-4,-9 0-150,-1-5-182</inkml:trace>
  <inkml:trace contextRef="#ctx0" brushRef="#br1" timeOffset="190080.4722">14893 9242 967,'0'-20'68,"0"8"20,0 5 1,0 4 13,0 1-26,0 2-32,0 5-44,0 32-16,-4 21 8,-1 18 8,1 7 1,4 1-1,0-3 0,0-12-99,0-15-193,0-22-476</inkml:trace>
  <inkml:trace contextRef="#ctx0" brushRef="#br1" timeOffset="190558.7884">15445 9639 987,'-15'0'0,"-5"0"-8,-6 4-3,-8 0 10,-5-2 1,3 0 2,2 0-2,10-2 0,5 0 0,6 0 0,7 0 3,6 0 6,0-6 7,3-10-1,18-5-15,9-8 0,5-3 0,7-4 1,-2-5-1,-6 0-3,-6-4 3,-10 1 0,-11 2 3,-7 3 1,0 4 16,-3 7 39,-13 6-4,0 8-18,-2 9 8,4 5-12,-2 7-27,-1 27-6,6 12-2,11 10-6,0 4 2,21 5 6,8 0 0,5-4 0,0-2-1,-1-18-60,-1-12-285</inkml:trace>
  <inkml:trace contextRef="#ctx0" brushRef="#br1" timeOffset="190934.7891">15853 9218 1104,'0'-20'90,"-2"11"-21,2 6-59,0 3-10,0 0-9,0 26-7,0 11 16,0 10 0,5-4 3,8-10-3,1-5 2,2-7-1,3-10-1,4-7 0,1-4 0,3-4 12,-2-22-6,-5-10 2,-2-2-4,-6-1 2,-2 7 2,-5 11 19,-2 7 26,-3 10-14,0 4-14,0 0-25,0 27-15,0 24 3,-3 23 12,-1 12 0,4 1-110,0-10-143,0-10-310</inkml:trace>
  <inkml:trace contextRef="#ctx0" brushRef="#br1" timeOffset="191146.531">16408 9775 1067,'0'-8'106,"0"6"-49,0 2-56,0 2 1,0 27-2,-3 12 1,-8 15-1,-5 1 0,-7-8-114,4-10-266</inkml:trace>
  <inkml:trace contextRef="#ctx0" brushRef="#br1" timeOffset="191392.5557">17020 9150 1236,'-4'-19'28,"1"12"14,1 5-17,2 2-19,0 0 6,0 20-12,0 24-2,0 19 2,2 7 4,-2 3-2,0 4-2,-7-3-12,-5-16-262,9-16-620</inkml:trace>
  <inkml:trace contextRef="#ctx0" brushRef="#br1" timeOffset="191836.5181">17686 9547 1061,'0'-6'35,"0"6"-35,-14 0-16,-9 0 16,-5 0 3,-5 8 4,0 0-7,5-1 0,4-2 1,2-5 2,8 0 0,4 0 4,4 0-4,4-8 4,2-12 2,0-8-3,18-4-2,11-6-3,7-3-1,3-3 0,0 2 1,-6-2 0,-7 0 0,-4 0 5,-10-4-6,-11-1 3,-1 5 3,-5 7-3,-12 10 0,1 12 0,3 10 6,-1 5-3,3 17-6,-1 24-7,7 17 4,5 7 3,0 7 3,18 2-1,6 3-2,1-1 1,1-9-1,0-14-251</inkml:trace>
  <inkml:trace contextRef="#ctx0" brushRef="#br1" timeOffset="192180.214">18271 8918 1078,'-13'-21'39,"1"21"-30,-5 10-9,-5 32 5,-6 20 14,0 14 11,7 5-12,8 0-10,8-8-2,5-7-3,0-6-1,0-11 2,16-14-3,4-10 2,-4-13 0,-1-8 2,-3-4 0,0 0 10,-2-16 3,-4-6-10,-6-2-3,0 6-5,-15 8-1,-21 10-70,-12 0-229</inkml:trace>
  <inkml:trace contextRef="#ctx0" brushRef="#br1" timeOffset="193282.6733">18751 9717 608,'8'-8'284,"-6"2"-169,-2 4-47,0 2 23,0 0-15,0 0-25,0 0-38,0 0-4,0 0-9,0 0-1,0 10-15,0 12 8,-2-2-127,0-8-232</inkml:trace>
  <inkml:trace contextRef="#ctx0" brushRef="#br1" timeOffset="193844.2229">19345 9342 1126,'4'-10'100,"4"8"-92,0 2-4,5 0 9,1 0 10,0 4-8,2 13-12,-1 2-1,-5 1-1,1 1 0,-5-7 1,-3-4-2,-1-2 2,-2-7-2,0-1-1,0 0 1,0 0 8,0 0-5,2 0 5,2 0-3,5-12-5,3-9-2,1 0 0,0 8 2,-8 4-1,1 8-5,-3 1-3,-3 0-9,4 0-10,-1 7 4,-3 7-5,3-2-32,-2-3 19,6-4 22,2-5 12,8 0 8,4 0 0,6-20 6,3-6 0,1-2 5,1 0 13,0 0 9,0 5 8,-2 6-9,-2 5-13,-3 4-8,-5 6-6,-5 2-3,-5 0-2,-4 16-1,-6 14 1,0 7 2,0 4-2,0 1-3,0-4-120,0-7-70,0-14-137</inkml:trace>
  <inkml:trace contextRef="#ctx0" brushRef="#br1" timeOffset="194059.3454">20119 9282 514,'8'-21'281,"0"4"-170,-6 8 4,1 4 30,-3 5-49,0 0-51,0 0-45,0 19-8,6 13 3,1 11 5,-2 3 0,-1 0-1,-1-5-123,-3-17-206,0-16-336</inkml:trace>
  <inkml:trace contextRef="#ctx0" brushRef="#br1" timeOffset="194236.1644">20159 8895 682,'17'0'0,"6"0"-32,6 28-45,1 10-127</inkml:trace>
  <inkml:trace contextRef="#ctx0" brushRef="#br1" timeOffset="194549.9364">20402 9198 637,'3'2'135,"5"4"-52,1 2 43,7 2-27,1 4-21,1 4-40,-1 7-29,-4 1-6,-5 3-2,-6-2 0,-2-4 4,0-3 2,0-8-1,0-5-5,0-4 1,0-3-1,0 0 1,0 0 3,0 0-3,12-10 8,14-14-7,5-2-3,4 2-1,-2 6 1,-6 8 1,-2 8-1,-3 2-2,-2 5 0,-5 20 0,-9 16-1,-6 5-5,0 2-177,-6-9-224</inkml:trace>
  <inkml:trace contextRef="#ctx0" brushRef="#br1" timeOffset="194735.5348">20998 9274 1012,'11'-20'102,"10"8"-65,6 8-28,11 4 4,7 0-12,-1 0-1,-8 11-116,-14 1-622</inkml:trace>
  <inkml:trace contextRef="#ctx0" brushRef="#br1" timeOffset="194914.81">21116 9458 973,'0'0'102,"30"-1"-99,23-12-2,19-3 2,6 2-3,3-1-76,-3-7-364</inkml:trace>
  <inkml:trace contextRef="#ctx0" brushRef="#br1" timeOffset="195121.2153">21745 9228 730,'-12'-10'237,"5"6"-160,7 0 54,0-6-37,4-6-22,16-11-66,8-2 2,4-7-6,-2 0-1,-2-3 11,-8 10-3,-6 6 24,-3 11 5,-10 6 0,-1 6-5,0 0-14,0 0-19,0 12-3,0 31-17,0 23 20,0 11 3,0 2-3,0 2-8,0-4-32,-1-4-123,-12-11-184</inkml:trace>
  <inkml:trace contextRef="#ctx0" brushRef="#br1" timeOffset="195314.7824">21740 9613 905,'-3'-12'130,"3"0"-19,3 1-23,21-1-54,11 3-13,10 4-18,6 5-2,4 0-2,1 0-36,-6 12-303</inkml:trace>
  <inkml:trace contextRef="#ctx0" brushRef="#br1" timeOffset="195502.9303">19985 10080 1226,'-34'-25'60,"34"10"-60,63 1 2,43-4-2,49 0 12,41 6-3,31 10 0,23 2-4,1 0-5,-19 2-58,-35 5-174,-45 2-132</inkml:trace>
  <inkml:trace contextRef="#ctx0" brushRef="#br1" timeOffset="195688.236">19941 10055 1130,'-25'-37'107,"77"13"-57,107 10-47,96 2-2,79 6 5,55 6 11,33 0-11,-13-16-6,-32-40-407</inkml:trace>
  <inkml:trace contextRef="#ctx0" brushRef="#br1" timeOffset="206819.7739">19385 8955 983,'-7'0'37,"6"42"-16,1 32-19,0 24-2,0 15 23,0 4 6,0-1-12,8-4-4,6-8-4,-3-7-7,-1-11 4,-4-15-6,-6-10-3,0-21-95,0-25-108,-2-15-39,-6-17-115</inkml:trace>
  <inkml:trace contextRef="#ctx0" brushRef="#br1" timeOffset="207412.6441">19447 8881 888,'0'-21'90,"0"14"-38,31 3-42,38-2-9,52 0 41,49 4 12,50 2-13,43 2-27,28 21-10,12 3 7,1 1-11,-15-8-3,-15-7 3,-32-5 0,-35-7-12,-46 0-22,-55-16 26,-43-1 8,-37 0 4,-18 5 30,-8 4 90,0 1-60,0 0-24,0 5-20,0 2-8,0 0-12,0 0 0,7 0-8,5 0 6,3 0 0,0 0 3,-5 0-2,-3 0 1,-7 0-2,0 0 0,0 2 0,0 0-4,0 8 2,0 17-4,0 14 8,-7 22 2,0 14-1,7 13 1,0 7-2,0 1 3,0 1-1,7-6 0,7-10-1,-3-13 0,-3-13 2,-8-12-3,-3-4 2,-34 1-2,-29-5 6,-37 0 4,-43-7-1,-43-12-7,-32-10 6,-23-8-7,-11-4-1,16-20 0,23 0 0,39 6 0,47 7-40,43 6-126,38-2-233</inkml:trace>
  <inkml:trace contextRef="#ctx0" brushRef="#br1" timeOffset="208479.6675">23314 8526 1070,'0'-20'51,"0"13"-26,0 7-5,0 0-20,0 15-5,2 29-2,1 20 7,-1 19 12,1 3-9,-1 2 2,2-6-2,-4-9 2,0-15-5,0-14-1,0-18-160,0-19-78,4-7-76</inkml:trace>
  <inkml:trace contextRef="#ctx0" brushRef="#br1" timeOffset="208701.5289">23509 8793 388,'17'-49'141,"-7"13"-68,-6 17 34,-4 8 3,0 11-3,0 0-63,-16 0-36,-6 12-8,-2 8 5,4 3 6,6 0 1,6 0-4,5-3-8,3 4 2,0-2-1,8 5 4,11 0 0,5-1-1,5 0 5,8-6-9,1-3-122,7-13-145</inkml:trace>
  <inkml:trace contextRef="#ctx0" brushRef="#br1" timeOffset="208936.1599">23816 8770 967,'-12'-14'16,"8"9"-8,4 3-8,0 2-17,12 0 13,18 0 4,12 18 0,-2 6-41,-14 4-237,-15 2-368</inkml:trace>
  <inkml:trace contextRef="#ctx0" brushRef="#br1" timeOffset="209228.0823">23764 9024 29,'-3'3'617,"3"-1"-606,18-2-4,20 0-7,12 0 0,10-10-1,8-10-100,-2-10-93,-1-4 45,-8-8 149,-12 0 14,-16 6 166,-15 8-66,-8 11 74,-6 8-34,0 4-56,0 5-22,0 0-44,-12 17-32,-5 15-1,2 14 1,7 4 10,8 2 0,0 1-1,20-9 6,16-7-8,12-10 6,11-10 19,3-15 0,-7-2-21,-12-19-2,-12-26 4,-18-11-2,-13-10 1,-6-4-7,-37 4-5,-11 13-4,-19 24-17,-19 21-59,-9 8-97,-9 22-409</inkml:trace>
  <inkml:trace contextRef="#ctx0" brushRef="#br1" timeOffset="209452.5445">23550 9390 1206,'-5'0'41,"5"0"-41,8 0-25,31 0 25,29 0 11,27 12-8,14 7-3,-2 0-76,-25-4-300</inkml:trace>
  <inkml:trace contextRef="#ctx0" brushRef="#br1" timeOffset="209652.9743">23424 9503 1029,'-29'-18'83,"26"12"-57,22 1 60,54 2-60,43 3 13,43 0-9,23 0-20,8 0-9,-8 0-1,-6-32-318</inkml:trace>
  <inkml:trace contextRef="#ctx0" brushRef="#br1" timeOffset="214751.5861">20178 2999 1251,'0'-7'64,"0"4"-46,0 3-11,-10 8 18,-25 37-14,-23 23 15,-10 18 22,-2 10-1,11-1-30,21-1-8,20 2-9,18-11 1,8-8-2,36-14-2,21-19 2,16-18-49,12-20-97,-5-6-268</inkml:trace>
  <inkml:trace contextRef="#ctx0" brushRef="#br1" timeOffset="214958.366">20417 3310 1205,'-10'-19'69,"9"10"-52,1 5 36,0 1 41,0 3-44,0 0-25,0 12-25,14 22-3,3 12 3,-3 12 1,-4 5-1,-10 4-2,0-4-11,-6-4-75,-11-16-95,2-24-305</inkml:trace>
  <inkml:trace contextRef="#ctx0" brushRef="#br1" timeOffset="215148.6676">20447 3057 980,'-7'-22'25,"7"12"-24,0 10-1,0 0-87,18 0-153</inkml:trace>
  <inkml:trace contextRef="#ctx0" brushRef="#br1" timeOffset="215478.4766">20709 3240 1091,'7'6'90,"7"6"-89,5 5 0,4 4 63,0 7 15,3 7-51,-3 4-6,-8 4-18,-8 1-3,-7-2 0,0-2 3,-13-6-3,-4-10 3,0-10-3,6-8 0,4-6 6,4 0-2,3-18 10,0-17-10,15-11-1,18-1 1,7 3-5,7 10 2,0 9-1,-5 16-1,-7 6-1,-2 3 0,-7 16-5,-5 19 4,-8 11-6,-9 2 6,-4 4-37,-2-4-47,-15-6-54,1-12-41,3-14-52,8-16-211</inkml:trace>
  <inkml:trace contextRef="#ctx0" brushRef="#br1" timeOffset="215853.1988">21466 3198 723,'45'-102'214,"-8"8"-107,-10 22 23,-9 27 16,-9 23-16,-9 18-44,3 4-33,1 16-53,6 36-3,6 27 3,-1 16 15,-2 6-9,-5-1-2,-6-4-3,-2-6-1,0-7 1,0-19-1,0-19 3,0-22-3,0-14-10,0-9-2,0-4 9,2-33 0,0-13 1,-2-16-9,0-1 6,-21 9 0,-12 9-5,-7 18-8,-5 18 10,2 13 5,2 1 2,10 32-3,9 13 4,14 10 0,8 5-2,11-3 1,22-9-2,12-14-2,8-22-76,8-13-140,1 0-317</inkml:trace>
  <inkml:trace contextRef="#ctx0" brushRef="#br1" timeOffset="216184.6314">22014 3549 856,'0'0'277,"0"0"-277,7 0 3,6 0 13,9 0 68,14-12-25,5-5-43,4-10-10,-7-3-5,-10-6 1,-9-7 1,-14 0-3,-5 0-10,0 5 1,-18 8 6,-1 10 3,3 12 0,0 8 5,0 0-5,1 24-2,3 13 1,6 9-1,6 4 1,0 4 1,11 4-1,13-2 1,2-8 0,7-14-16,8-14-56,7-18-72,11-2-50,2-22 13,-4-18-257</inkml:trace>
  <inkml:trace contextRef="#ctx0" brushRef="#br1" timeOffset="216436.8832">22624 3337 602,'2'-27'162,"-2"11"-47,0 10 66,0 5-60,0 1-63,0 0-49,0 0-9,3 4-5,4 14 1,4-1 4,4-1 1,4-8-1,2-8 0,3 0 3,-4 0 5,-7 0 1,-4-8 13,-8 3 64,-1 2 7,0 2-43,-1 1-45,-21 0-5,-15 26-8,-15 22 8,-9 20 0,5 14-4,13 2-117,18-9-153,21-24-559</inkml:trace>
  <inkml:trace contextRef="#ctx0" brushRef="#br1" timeOffset="216705.0135">23072 2460 1481,'0'-4'29,"9"8"-29,33 44 0,27 34 9,23 29 61,7 25-22,-6 19-30,-22 7-7,-44 10-11,-30 2-3,-73 2 1,-51-2-59,-39-18-153,-26-21-508</inkml:trace>
  <inkml:trace contextRef="#ctx0" brushRef="#br1" timeOffset="241474.1269">5039 10546 834,'0'-19'123,"0"2"-68,0 0 31,0 0 18,0 0-9,-8 2-32,-6 1-13,-5 7-25,-6 2-2,-6 5-17,-3 0-3,-4 5-2,6 16-1,3 2 0,7 7-1,7 7 0,8 2-1,7 6 0,2-1-1,24 2-2,8-7 4,2-2 1,-3-5-1,-8-8 2,-14-6-2,-9-4 1,-2-1-6,-26-4 6,-15 3 4,-17-4-4,-9-4-14,-1-4-22,5 0 5,19 0-19,17-1-42,23-16-111,4-1-103</inkml:trace>
  <inkml:trace contextRef="#ctx0" brushRef="#br1" timeOffset="242862.7672">5133 10752 398,'8'-17'335,"4"-3"-305,0 3-16,3-1 62,-5 4 50,-2 3-43,-3 6-12,-5 3-20,0 2-14,0 0-11,0 0-11,0 0-13,0 4-2,0 13 0,0 8 4,0 3-3,0-1 3,0 0-3,0-1 0,2-2-1,7 1 0,-1-5 0,0-9 0,4-1-1,0-5-2,2-3 2,2-2 1,4 0 1,1-9 0,0-9 1,-5 2-1,-5 2 2,-2 6-3,-4 4 3,-3 2-3,0 2 1,2 0-2,3 0 0,5 0 0,5 0 0,-1 0 1,5 8 0,2-2 0,0-4 0,-1-2 0,-2 0 0,-3 0 1,-7 0-1,-3-14 4,-6-4 0,-1-6-1,0 0 1,0-5-3,-5 2-1,-2 8 0,5 2 0,2 11-4,0 4 2,0 2-34,17 0-34,9 0 9,8 13-20,5 8-22,4-5-46,1 0 31,1-4-6,-7-7 51,-4 2 65,-13-7 8,-9 0 14,-7 0 79,-5 0 110,0-7-46,0-8-74,-5-2-18,-8 3-3,0 2-13,-3 5 0,1 1-29,-2 4-7,0 2-9,-4 0-1,0 15-3,1 8-3,2 3 3,7 3-3,4-3 1,7-1-2,0-3-3,18-4 5,14-8-6,9-7-1,0-3 8,-2-8-2,-9-15 1,-9-1 2,-11 1 3,-5 0 2,-5 7 10,0 4 0,0 5 22,0 7 14,0 0-28,0 0-23,0 0-6,0 5-8,0 16 11,0 4 1,5 3 2,13-3-10,2-6-28,5 0-14,5-10 2,2-7-23,-1-2 18,-3 0 27,-2-16 25,-11-5 3,-5-6 0,-3 5 24,-6 4 35,3 6 8,-4 8-5,0 4-23,0 0-31,0 12-8,0 30-14,0 18 14,1 15 8,3 5-6,-1-2 2,3-2-3,-2-7 0,1-14 1,-2-10-1,-1-17 0,-1-12-1,-1-13 1,0-3 2,0-6 52,-13-23 35,-11-15-81,-1-11-4,1-11-1,4-10-4,6-6 1,9-7 1,5 7-2,0 11 0,19 20-1,5 15-1,10 16 1,8 14-6,5 6 5,1 0-1,-2 18-5,-7 5 6,-9 2 2,-9-7-4,-11-3 1,-9-6-4,-1 5-6,-15 2-12,-22 3-17,-13 4-81,-4-3-101,9-5-125</inkml:trace>
  <inkml:trace contextRef="#ctx0" brushRef="#br1" timeOffset="244010.1184">7312 10851 771,'0'0'106,"0"0"-106,5 0 0,5 0 4,5 0 28,2-11-23,-2-5-5,1-3 1,-5-2 14,-3-3 37,-2-1 9,-3 0-17,-3 4-5,0 4 3,0 5 2,0 6-11,0 6 18,0 0-33,0 0-21,0 0-1,0 23-13,0 14 13,0 7-2,0-2 6,0 2-3,0 0-1,2-2 0,6 0-15,-8-3-102,0-6-156,-17-4-70</inkml:trace>
  <inkml:trace contextRef="#ctx0" brushRef="#br1" timeOffset="244245.4885">7170 11142 734,'-4'0'181,"4"0"-125,0 0-14,0 0 2,25 0 8,18-6-13,14 1-7,4 3-18,-1-2-6,-6 1-7,-12 3-1,-8 0-4,-6-3 4,-5-1-1,-5-1-10,-1 5-45,-2-7-54,-2 1-125,1-4-306</inkml:trace>
  <inkml:trace contextRef="#ctx0" brushRef="#br1" timeOffset="244759.9588">8368 11006 352,'22'0'40,"2"2"-40,-5-2 2,-6 0 62,-6 3-17,-7-3 3,0 0 38,0 2 16,-6 0 27,-17 0-50,-13-1-50,-10 4-6,-6-3-1,0 0 3,2-2 2,6 0-3,13 0-11,9 0-12,14 0 8,8 0 14,0-14 2,8-9-23,15-7-4,9-9-2,2-8 1,-6-5-3,-9 2-12,-13 4 15,-6 9 1,0 8 7,-13 9 11,-4 9-4,-2 10 12,1 1-20,1 10-4,4 21-2,9 12 0,4 6-3,12 4 2,24-2-2,6 2 3,3-4 4,-2-8-2,-7-2 0,-6-8-2,-10 1-1,-7-9-106,-7-3-177,-6-10-210</inkml:trace>
  <inkml:trace contextRef="#ctx0" brushRef="#br1" timeOffset="245343.1059">9156 10740 565,'0'-28'100,"0"2"-34,0 0 30,-2-1 34,-10 4-48,-3 3 1,-5 1-9,-2 5-32,-6 7-12,-5 7-5,-4 0-12,0 3-6,5 22-5,7 1 2,10 1-4,6 4-3,9-4 1,0-1 0,7-3 1,14-5 0,8-6 1,8-8 0,4-4 4,-3 0-4,-7 0-1,-7-5 1,-7-6 1,-7-1 0,-6 3 3,-2 6-2,0 1 7,-2 2 13,0 0-10,0 0-12,2 5-2,1 27-6,5 8 8,-3 11 1,5 5-1,-3 1 3,-2-3 8,-5-3 4,0-5 4,-3-7-8,-18-6 17,-5-6-4,-14-9-2,-12-6-7,-14-6-7,-5-6-7,-3 0-1,6 0-18,11-4-139,17-16-438</inkml:trace>
  <inkml:trace contextRef="#ctx0" brushRef="#br1" timeOffset="247378.068">4463 12216 672,'0'2'84,"0"1"-72,-1-2 54,1-1 52,0 0-41,0 0-20,0 0-25,0 0-10,0 0 3,6-16-7,4-3-14,2-5-4,-4-3 2,-1-1 0,-2 0 2,-2 5 16,-1 7 1,-1 9 16,-1 4 6,0 3-5,0 0-14,0 0-24,0 24-11,-1 17 6,-3 13 5,1 8 1,3-1 1,0 0-2,0-3 1,2-4 1,8-3-2,-7-7-5,-3-6-101,0-8-95,-18-8-84,-6-11-297</inkml:trace>
  <inkml:trace contextRef="#ctx0" brushRef="#br1" timeOffset="247616.2931">4344 12655 669,'-3'0'182,"3"0"-118,0 0-28,0 0 35,13-8-5,16 0-42,14-2-8,14 0-12,8 0-4,4 0 0,-4 2-157,-10 0-257</inkml:trace>
  <inkml:trace contextRef="#ctx0" brushRef="#br1" timeOffset="247833.5453">4948 12680 958,'0'0'69,"0"0"-65,0 0 13,0 0 33,0 0-12,0 0-38,0 3-2,0 14-14,0 4 15,0 5 1,-7 0-79,-2-3-150,5-14-333</inkml:trace>
  <inkml:trace contextRef="#ctx0" brushRef="#br1" timeOffset="248284.0666">5542 12214 579,'0'-6'178,"0"-2"-107,-3-1 53,-4 0-1,-1 3-51,-2 0-16,0 2-25,-2 4-8,-1 0-10,0 0-8,1 0-3,0 10 0,4 3-2,2 6-1,5-3-4,1 2 0,0 0 1,7 1 4,8-2 1,6 1-1,7 0 1,2 1 2,3-2 0,0 1-1,-1 2-1,-4 0 5,-2 2 0,-3-3 0,-8-1 5,-4-6 6,-7-1-17,-4 3 2,-1 1-2,-26 3 10,-12-2-10,-12 0-18,-7-7-56,7-9-49,8 0-83,14-9-88,10-21-285</inkml:trace>
  <inkml:trace contextRef="#ctx0" brushRef="#br1" timeOffset="248526.356">5596 12154 618,'42'-8'41,"3"3"-12,1 5 16,0 0-33,-3 5-12,-9 11-31,-8 4-311</inkml:trace>
  <inkml:trace contextRef="#ctx0" brushRef="#br1" timeOffset="248734.6496">6060 12587 1096,'2'2'78,"2"2"-78,-1 2-3,0 4 2,1 6 2,-4 4 4,0 8-5,-4-1-3,-15-6-200,-6-13-593</inkml:trace>
  <inkml:trace contextRef="#ctx0" brushRef="#br1" timeOffset="249372.1487">6966 12293 529,'3'-11'91,"-1"-1"-58,-1-4 40,4 2-1,-4 0-4,-1 2-7,0-1-6,0 3-15,0-4 25,0 3-12,-4 0-8,-9 2-17,-3 1 16,-5-1-29,-6 8-5,0 1-2,-5 0-2,2 3-1,-1 20 0,5 7-2,7 4-3,2 2 0,13 0-5,4-1-3,0-4 8,8-7 0,10-4 0,6-10 0,5-6-2,1-4 1,-2 0-2,-5-16 1,-6-4 2,-8 0 0,-2 2 1,-2 4-1,-3 4 2,-2 4-1,0 6 3,0 0-4,0 0 0,0 0-1,0 0-3,0 0-2,0 0-20,0 0-34,0 6 38,0 0-28,0 0-47,0 0-41,0-1-1,0-4-54,3-1-243</inkml:trace>
  <inkml:trace contextRef="#ctx0" brushRef="#br1" timeOffset="249964.1647">6790 12340 620,'-4'-10'120,"3"0"-55,1 0 48,0-4-15,0 0-49,19-2-36,8-3-11,6 7 4,2 1 5,1 3 9,-6 4-8,-5 4-1,-6 0-7,-8 0-4,-1 18 0,-7 8 5,-3 6-3,0 2 4,-3 2-2,-16-4-2,-1-4 2,1-5-3,6-7 0,7-9 0,6 0-1,0-6-4,6 3-7,19-4 11,9 0 11,4 3-7,1 1-2,-6 2 10,-6 6-1,-9 2 4,-6 0-4,-6 4-2,-6-1 3,0 6-1,-14-1 0,-20 2-1,-12 2 1,-8-5-11,-5 4-2,0-4-72,7-4-177,18-7-237</inkml:trace>
  <inkml:trace contextRef="#ctx0" brushRef="#br1" timeOffset="250209.0263">7561 12695 390,'17'5'670,"-2"2"-659,-2 1 108,-3-4-52,-9 6-58,-1 7 0,-6 7 17,-22 7-20,-13 3-6,-7 0-5,0-6-230,8-12-625</inkml:trace>
  <inkml:trace contextRef="#ctx0" brushRef="#br1" timeOffset="251442.2452">8287 12276 213,'0'-16'417,"0"0"-325,0 0 4,-11 0 16,0-2-24,-6 4-22,-3 0-12,-4 3-28,-2 3 1,-6 4-6,-1 4-3,3 0-3,6 0-6,8 0-2,6 15-5,5 4-2,5 5-5,0 3 1,0-1 0,4-4 2,9-5 2,6-5 0,-2-3 3,1-7-2,-4-2 0,-1 0-1,-3-2 0,0-14 1,0 2 4,-2 0-4,-1 2 1,-2 6-2,1 1 1,-4 5 0,5 0-1,5 0 0,2 26 0,5 13 0,-3 7 1,-1 5 3,-7-2 8,-7-4 16,-1-5-7,-1-7-5,-22-4-3,-9-5-3,-12-6-3,-10-6-4,1-6 0,5-6-3,14 0-1,17 0-66,17 0-83,4-4-209</inkml:trace>
  <inkml:trace contextRef="#ctx0" brushRef="#br1" timeOffset="251690.3527">8676 12695 951,'0'0'202,"0"2"-191,0-2-1,0 3 16,0-3 15,0 7-19,0 5-22,0 8 1,-13 11-1,-19-2-75,-12 0-333</inkml:trace>
  <inkml:trace contextRef="#ctx0" brushRef="#br1" timeOffset="252768.7012">9066 12191 508,'13'-19'65,"12"1"-65,5 4 0,3 2 3,-1 3 6,-4 4 0,-6-1 34,-7 2 21,-6 1 10,-6 3 8,-3 0 64,0 0-12,0 0-49,0 0-42,0 0-14,0 0-14,0 0-8,1 0-6,5 3-1,-2 24-4,6 19 4,-3 12 2,-2 9 1,-5 2-2,0 1 2,0-5-3,0-2 0,-5-11-36,0-8-89,-3-14-105,0-13-148</inkml:trace>
  <inkml:trace contextRef="#ctx0" brushRef="#br1" timeOffset="252984.0991">9163 12545 757,'0'-12'111,"3"4"-62,18-1-47,16-1 32,9 1 11,13 4-38,7 0-7,2 1-8,3-3-235</inkml:trace>
  <inkml:trace contextRef="#ctx0" brushRef="#br1" timeOffset="253245.2783">9864 12596 862,'0'3'183,"-2"5"-183,1 0 0,-1 6 20,0-1 38,1 8-38,-1-1-16,-6 6-4,-3-4-7,-5-10-335</inkml:trace>
  <inkml:trace contextRef="#ctx0" brushRef="#br1" timeOffset="253751.7735">10379 12122 657,'0'-21'334,"0"7"-278,-7 2 15,-4 5 4,0 0-1,-6 5-48,-1 2-17,1 0-9,4 7 1,3 10-1,8 4 0,-1 3-4,3 8-1,0 2 5,12 2 0,11 1 0,10 1-1,5 1 1,0 2 0,-3-5 0,-8-7 1,-11-4-1,-6-8 0,-10-5 0,0-1 0,-3-4 0,-22-3 2,-11-1 0,-5-3-2,4 0-2,10 0 0,12 0 2,15-4 0,0-17-1,13-7-9,15-9 0,8-12 10,4-2-1,-3-2 2,-10 5-2,-12 1 2,-10 11 1,-5 3 13,-4 7 0,-18 8-1,-5 9-14,-5 9-1,-1 4-3,8 31-9,8 4-92,13 3-194,4-3-560</inkml:trace>
  <inkml:trace contextRef="#ctx0" brushRef="#br1" timeOffset="254012.1563">10803 12494 1243,'4'7'36,"-1"-4"-36,1 6 0,3 3 2,2 1 1,-1 8 0,-3 3-3,-5-2-119,0-8-357</inkml:trace>
  <inkml:trace contextRef="#ctx0" brushRef="#br1" timeOffset="254334.6957">11161 12155 1273,'0'-33'39,"26"3"-29,9 2-1,4 7 7,0 9-8,-4 8-3,-4 4-5,-5 2-6,-15 26 4,-8 12-6,-3 10-10,-13 4 12,-16 3 0,-6-3-5,0-8 7,5-7 0,9-7 4,10-8 1,10-6-1,1-4-4,7-7 1,29 2 3,14-7 5,18-2 1,9 0-6,4-13-81,-6-9-374</inkml:trace>
  <inkml:trace contextRef="#ctx0" brushRef="#br1" timeOffset="254562.5089">11876 12392 1157,'0'0'144,"0"0"-129,0 0-3,0 0 102,0 0-28,0 0-70,0 5-16,0 19 0,0 12 1,-5 4-1,-8 4-7,-4-2-118,4-8-233</inkml:trace>
  <inkml:trace contextRef="#ctx0" brushRef="#br1" timeOffset="254854.1534">12221 12017 1189,'0'-14'41,"0"12"-7,0 2-34,4 12 0,2 26 0,5 12 28,2 9-5,1-5-18,0-8-4,3-8 1,0-11 0,3-12-2,3-9 2,7-6 4,2 0 5,-2-26-4,-1-8-6,-7-8 7,-4-4-4,-4-1 3,-4 8 46,-5 10-2,-3 14-5,-2 8-13,0 7-1,0 0-19,0 8-13,0 33-19,0 19 18,-2 12 1,0 2 0,-1-4 0,-1-3-62,2-12-118,2-15-324</inkml:trace>
  <inkml:trace contextRef="#ctx0" brushRef="#br1" timeOffset="255153.7723">12905 12591 1278,'0'-7'89,"0"7"-21,0 0-45,0 0 20,0 0-23,0 7-18,3 19-2,-1 11 0,-2 2-14,0-6-139,-3-6-223</inkml:trace>
  <inkml:trace contextRef="#ctx0" brushRef="#br1" timeOffset="255419.0208">13611 11851 1214,'0'-28'55,"-8"16"-12,-3 12-42,-8 18 3,-7 30-4,-3 18 26,6 8-12,8 2-3,7-3-6,4-9-4,4-12 1,0-12-3,7-6 2,10-10-1,4-6 4,7-10-2,-3-8-1,1 0 6,-4 0 4,-9-11-3,-6-1 6,-7 3-2,0 1-2,-31 8-10,-25 0-35,-26 0-124,-23 0-580</inkml:trace>
  <inkml:trace contextRef="#ctx0" brushRef="#br1" timeOffset="257231.9574">467 13776 638,'-3'-10'197,"-1"-4"-124,0 2 8,1 2 41,1 6-23,0-1-43,2 5 0,0 0-21,0 0-23,0 0-12,0 14-9,0 30-8,0 14 13,0 14 4,0 1 1,0-8 0,0-9 0,0-14 0,0-10 0,0-18-1,0-5 2,0-9 0,0 0 7,0 0 10,-9-7 55,0-23-18,-7-11-53,3-10 0,3-16 0,5-8-3,5-8-1,0-1 1,12 9-1,8 19-2,4 17-2,-1 16-1,3 11 3,3 9-2,1 3-10,5 0-2,-5 21-7,-4 8-16,-5 7-8,-13 4 2,-8 6-35,-3 0-35,-30-2 24,-13-2-7,-2-5-18,5-8 5,11-9-21,17-6 58,13-5-145</inkml:trace>
  <inkml:trace contextRef="#ctx0" brushRef="#br1" timeOffset="258243.4772">1010 13944 410,'14'0'20,"-4"0"39,-4 0 55,-2 0 8,-1-10 31,0-2-51,0-6-40,-1 0-21,-2 0 2,0-2 20,0 4-8,0 0-18,-10 5-21,-1 2 17,-6 6-6,0 3-16,-2 0-11,-5 12-5,-4 17 2,-4 13 1,1 6 2,5 0-2,6-4 0,10-5 0,9-11-3,1-6 5,3-8-5,16-13-4,11-1 7,7-1-4,8-27 2,3-2 4,-8-2 0,-8 5 1,-10 7-1,-9 9 3,-8 7-3,-2 4 0,-3 0-2,0 0 1,0 0-4,0 4-3,0 12 1,5 1 7,3 0 0,4-9 0,4-4 2,4-4-2,4 0 2,3-20-1,-3-11 1,1-3 0,-11-2-2,-2 2 0,-7 2-2,-5 4 3,0 8-1,0 8 4,-5 8 10,-4 4 1,2 0-14,1 0-1,2 16-1,1 11-9,3-1 6,3 6 3,16-3-1,8 0 1,6 1 1,-5-4-6,-7-2 3,-8-2 2,-8-8-2,-5 2-3,0-5-6,0 1 3,0-5-8,-1-5-14,-1-2 21,2 0 8,0 0-23,3-22-26,17-11-13,7-4 46,5-4 15,1 3 3,-6 8-2,-4 0 4,-7 7-2,-7 6 24,-4 1 38,-5 3 1,0 1-14,0 7-12,0 1-9,-1 4-3,-4 0-16,-2 0-8,3 0-1,-3 2-4,5 10 0,2 4-3,0 2 1,2 1 5,14 4-1,5-1 2,4 4 0,-2-4-1,-5 1 2,-1-1 1,-7 0-2,-3 0-3,-6 0 3,-1 2 3,0 0-2,-18-5-1,-4 0 1,-4-6-1,3-8-33,4-5-63,2 0-62,8-5-137</inkml:trace>
  <inkml:trace contextRef="#ctx0" brushRef="#br1" timeOffset="258538.6881">1961 14034 808,'19'0'74,"5"0"-73,4 0 5,0 0 4,-1 0-10,1-9-55,-3-3-386</inkml:trace>
  <inkml:trace contextRef="#ctx0" brushRef="#br1" timeOffset="258770.3728">2374 13810 1087,'0'-8'126,"0"6"-95,0 2 28,0 0 13,0 0 4,0 0-52,0 8-24,0 18-5,12 12 5,9 12 0,-7 0 3,-3 3-2,-7-3-1,-4-3-73,0-8-93,0-13-232</inkml:trace>
  <inkml:trace contextRef="#ctx0" brushRef="#br1" timeOffset="259002.9761">2660 13883 1096,'-5'-25'112,"-4"9"-47,7 4 14,-2 7-7,4 5 2,0 0-53,0 0-21,2 15-12,13 19 10,2 14 2,-2 5 4,-7 2-4,-7 4-16,-1-1-81,-4-5-87,-16-6-218</inkml:trace>
  <inkml:trace contextRef="#ctx0" brushRef="#br1" timeOffset="259026.9611">2271 14436 957,'0'0'232,"18"0"-224,20 0-3,18-11 78,9-9-8,8 1-49,4-2-13,-5-1-7,-3 7-6,-10-4-3,-4 3-70,-9-2-102,-13-6-194</inkml:trace>
  <inkml:trace contextRef="#ctx0" brushRef="#br1" timeOffset="259270.9943">2102 13766 1195,'-18'-19'99,"18"10"-58,0-3 1,31-2-23,24-2-11,32 2-5,30 4-2,17 8 1,2 2-2,-21 0-8,-32 21-121,-33 14-182,-30-2-36</inkml:trace>
  <inkml:trace contextRef="#ctx0" brushRef="#br1" timeOffset="259999.1737">467 14843 794,'-30'3'215,"10"2"-185,14-5-13,6 2 61,18 0-25,48-2-37,52 0 87,50 0-7,45-9-56,21-7-11,-1 2-21,-5 9 4,-11-6-9,-21 6 1,-19-2-4,-25-2-3,-35 5 3,-33-1 0,-38 1-1,-34 4-15,-12-8-2,-38 4 4,-23 2-67,-24 2-94,-16 0-125,-20 0-347</inkml:trace>
  <inkml:trace contextRef="#ctx0" brushRef="#br1" timeOffset="260266.1835">392 14897 1174,'0'0'84,"41"-6"-84,77-8-4,57-6 4,48-4 16,27 3 27,3 6-24,0 6-8,-7 1-3,-22 3-8,-30 0 0,-40 5-1,-48-4 1,-40 4 2,-39 0-2,-27 4-32,-27 9-103,-42 1-339</inkml:trace>
  <inkml:trace contextRef="#ctx0" brushRef="#br1" timeOffset="265230.096">5101 14113 842,'-8'-17'155,"-1"-3"-78,3 1 30,1-4-47,-1-3-2,-1 0-8,5 6-17,2 2-9,0 10 4,0 4 4,-1 4-11,1 0-16,0 0-5,0 30-14,0 12-3,0 23 16,0 7 1,0-1 3,0-2-3,0-7 1,0-10-1,0-8-41,0-12-78,0-18-94,3-14-105,5 0-137</inkml:trace>
  <inkml:trace contextRef="#ctx0" brushRef="#br1" timeOffset="265498.3027">5191 14108 561,'8'-42'202,"3"13"-69,-4 8-36,-1 11 13,-4 6-10,-2 4-39,0 0-35,0 0-12,0 0-14,-20 20 2,-7 13-2,-2 3 6,5-2-6,10 0 0,11-2-1,3 2 0,10-1-5,24-2-2,13-4 5,14-11 3,11-9 0,0-7-36,-4 0-118,-8 0-230</inkml:trace>
  <inkml:trace contextRef="#ctx0" brushRef="#br1" timeOffset="265755.8139">5524 14189 948,'0'-10'93,"1"-1"-77,27 2-16,15-1 3,8 3-2,6 6-1,-5 1-158,-20 0-440</inkml:trace>
  <inkml:trace contextRef="#ctx0" brushRef="#br1" timeOffset="265998.4581">5651 14239 850,'0'0'104,"0"0"-104,3 0 0,21 0 3,9 0 13,5 0-8,4 0-8,-10 0-69,-12 0-79,-9 2 27,-11 10 19,0 0 43,-19 2 50,-5-2-23,3-2 28,4-2 4,9-1 59,8-7-33,0 5-24,4-3 5,17-2 23,11 0-8,11-2 5,9-18-27,6-2-109</inkml:trace>
  <inkml:trace contextRef="#ctx0" brushRef="#br1" timeOffset="266233.1875">6206 13980 549,'-20'-8'224,"8"4"-160,7 3 6,3 1-7,2 0-58,0 0-5,0 0-11,0 0-115,0 0-63</inkml:trace>
  <inkml:trace contextRef="#ctx0" brushRef="#br1" timeOffset="266475.1657">6154 14061 811,'0'0'77,"0"0"-77,0 0 31,2 0 60,6-14-50,2-3-34,-1 0-3,-1-7 7,-3 2 41,-2-4 25,-1-3-21,-2 0 13,0 10-41,0 1 14,0 12 15,0 6-16,0 0-29,0 0-12,0 6-5,5 26-11,1 14 13,4 12 3,0 5 1,-1-1 1,-4-3-2,-2 0-9,-3-3-92,0-5-82,0-9-180,-7-12-416</inkml:trace>
  <inkml:trace contextRef="#ctx0" brushRef="#br1" timeOffset="266704.8554">6111 14485 266,'-3'0'725,"3"0"-620,0 0-100,26 0 37,15-9 47,20-12-49,11 3-28,0 3-11,-6 2-1,-15 4-85,-15 4-254,-20 5-421</inkml:trace>
  <inkml:trace contextRef="#ctx0" brushRef="#br1" timeOffset="266944.0733">5173 14892 1107,'-24'0'93,"23"0"-93,2-5-5,40-10 5,29-2 21,29-9 2,23-5-10,20 3-11,8-3 1,-6 4 0,-17 6-3,-18 2 0,-26 5-19,-13 6-32,-15 3-8,-13 2 18,-18 3-39,-19 0-143,-5 0 86,-35 8 125,-16 1-97</inkml:trace>
  <inkml:trace contextRef="#ctx0" brushRef="#br1" timeOffset="267184.9634">5115 14865 748,'-58'0'187,"20"0"-131,26 0 12,12 0 42,32 0-106,32 0 10,32-14 18,30-8 8,21 0-24,13-2-7,9-1-5,-7 1 2,-13 4-6,-23 2-27,-31 2-83,-29 4-108,-29 3 54,-37 8 133,-18 1-339</inkml:trace>
  <inkml:trace contextRef="#ctx0" brushRef="#br1" timeOffset="267459.5716">5145 14762 767,'-40'10'201,"40"6"-144,31-11-51,53-3 75,35-2 16,26-11-48,17-12-28,1-6-9,-19 5-4,-30 7-8,-40 0 0,-38 11 0,-27 6 0,-9 0-1,-49 23-85,-32 12-475</inkml:trace>
  <inkml:trace contextRef="#ctx0" brushRef="#br1" timeOffset="268349.9814">3996 12051 379,'-4'-20'269,"0"0"-199,4 0 1,0-4 23,0-2 26,0 0-26,0 2-25,0 5 3,2 10-14,-2 6-5,0 3-17,0 0-19,0 29-17,0 33-15,0 26 15,-2 19 9,-6 5 1,0-4-6,1-7 1,2-9-5,3-9 4,2-8-1,0-13 1,0-16-3,0-13 1,0-13-2,0-10-2,0-8-49,0-2-54,0-9-5,-5-25-141,-5-14-287</inkml:trace>
  <inkml:trace contextRef="#ctx0" brushRef="#br1" timeOffset="269294.3603">3983 11814 874,'-6'-13'113,"2"3"-53,4 2 25,0 0-22,0 6 9,0 0-29,2-1-36,24 2-7,22-1 0,20-2 0,17 4 2,9 0-1,8 0 0,5 0 1,2 0 0,-11 0-2,-19 0-4,-28 0 3,-26 0 1,-16 0 0,-9 0 0,0 0 12,0 0 34,0 0-8,0 0-2,0 0-18,0 0-13,0 0-5,0 0-2,0 0-6,4 0-3,7 0-1,2 2 10,-1 2 1,-4-3 2,-6 2 0,-2-3 0,0 2 2,0-2-2,0 0-1,0 2 1,0-2 2,0 0-6,0 4 3,2 11-7,2 16-2,0 21 9,1 22 0,0 18 2,0 19-1,-3 5 4,-1 2 3,1-5 1,-2-11-3,0-10-4,3-14 3,-3-14-5,0-15 0,0-15 0,0-15-1,0-10 1,0-6 5,0-3-3,0 0 2,0 0 20,0 0-3,0 0-2,0 0-5,0 0-7,0 0-1,0 0 0,0 0-6,0 0 4,0 0-4,0 0 0,0 0 0,0 0-2,0 0-1,0 0-2,0 0 1,0 0-2,1 3-1,0-1 7,0 0-1,-1-1 1,0-1 1,-2 0-1,-26 3 1,-26-3 0,-25 2 0,-25-2 4,-14 2-3,-6 0 0,0-2-4,13 0 2,10 0 0,23 0 1,25 0 0,25 0 2,18 0-2,10 0-1,0 0-1,0 0-9,8 0 1,11 6 4,2 4 3,-5-2-14,-5-3-24,-5-2-15,-6-1-38,0-2-29,-21 0-126</inkml:trace>
  <inkml:trace contextRef="#ctx0" brushRef="#br1" timeOffset="269742.6721">2460 12273 846,'-5'-6'93,"5"6"-27,0 0 46,0 0-29,0 0-47,0 0-31,0 0-5,0 13-10,10 15 9,2 8 1,4-2 1,-4-6 1,-1-5-1,-1-9 1,-1-7 1,-3-4-1,-1-3 0,4 0 5,6 0 5,15-21 9,14-16 22,9-12-21,7-4-14,-2 4-6,-4 11 1,-12 12-3,-12 14-3,-12 12 3,-10 9-12,-8 30-100,-18 3-195</inkml:trace>
  <inkml:trace contextRef="#ctx0" brushRef="#br1" timeOffset="276007.397">5579 13052 572,'7'-9'62,"3"-2"-62,0 1 0,-1 2 0,-4 0 5,0 4 14,-4-2 25,-1 2 22,0-3 19,0 2 23,0-4-26,-6 2-29,1 1-5,-1 2 1,3 1-4,3 2-20,-2-1-14,2 0 2,0 0-4,0 2 5,0 0 2,0 0 1,0 0-1,0 0-2,-6 32-3,-6 16-3,-2 18 20,-2 8 1,4 4-9,4-1-2,1-5-11,2-10-4,0-7-2,4-12 0,1-7-1,-2-6 0,2-7-2,0-4-5,0-5-17,0-3-9,0-6-31,0 0-10,0-5-27,0 0-71,0 0-52,0-19-318</inkml:trace>
  <inkml:trace contextRef="#ctx0" brushRef="#br1" timeOffset="276397.7266">5675 12988 750,'0'-12'70,"3"2"-62,0 0 4,-1 4 79,-2 2-21,0 4-36,0-2-16,0 2 2,0 0 25,0 0-1,0 0-20,-12 0-16,-12 15 0,-4 10-8,-5 3 0,1-4 1,7-8 0,7-4-1,8-6 0,5-4 1,5-2 0,0 0-1,0 0 1,13-22 3,10-8 0,7-2-2,-2 6 1,-5 8-1,-1 11 7,-3 7 13,5 7-8,3 29-8,6 13-5,0 11-1,-5 1-128</inkml:trace>
  <inkml:trace contextRef="#ctx0" brushRef="#br1" timeOffset="279097.5147">5704 12655 506,'-1'0'275,"-1"0"-242,2 0-33,0 0-69,0 0 35,0 0-151,10 0-188</inkml:trace>
  <inkml:trace contextRef="#ctx0" brushRef="#br1" timeOffset="279997.7298">7100 11761 478,'-20'-28'240,"-4"7"-185,-2 9 11,-5 6-31,-2 6 17,-7 14-24,-6 34-12,-3 21-9,-2 24-1,5 16 0,6 15 1,8 5-2,9 0-2,11-13-2,12-19 0,0-19-1,17-15-3,16-19 3,9-14 2,6-13 3,7-13 6,7-4 9,2-8-7,-1-23-5,-1-7-4,-5-8 0,0-9 7,-8-4 7,-3-7 5,-9-4-7,-14-6 13,-18-7-10,-5-1 2,-26-3-7,-26 7-2,-19 15-6,-17 19-6,-18 21-5,-14 19-72,-17 6-206</inkml:trace>
  <inkml:trace contextRef="#ctx0" brushRef="#br1" timeOffset="281948.2195">6249 12913 570,'-5'0'85,"3"0"-67,2 0 6,0 0 12,0 0 8,0 0-28,0 0-16,7 0-6,14 0-4,9 0-17,8 0-149</inkml:trace>
  <inkml:trace contextRef="#ctx0" brushRef="#br1" timeOffset="282215.1549">6913 12958 134,'0'0'0</inkml:trace>
  <inkml:trace contextRef="#ctx0" brushRef="#br1" timeOffset="284717.6015">7292 14071 890,'0'-26'104,"17"-3"-56,16 0-35,4-3 49,-4 1 3,-6 11-6,-6 4-25,-8 11 3,-3 2-14,-5 3-16,0 8-7,-2 26 0,0 8 7,-3 9 1,0-4 0,0-2-7,0-11 4,0-12-2,0-8-3,0-11 1,0-3 0,0 0 4,0-9 8,2-17-4,8-9-9,4 1 0,-3 5 0,2 4 1,-4 9-1,-1 7 0,0 6-3,1 3-2,2 0-4,6 5 5,5 12 1,-3 4 2,-1-3 1,-1-2-1,-7-4 0,-2-6 1,-5-2 0,0-4 0,-3 0 0,2 0 0,-1 0 3,2 0-2,3 0 1,6-9 0,6-6 0,7-7 1,3 4-3,-4 4 0,-2 3 0,-4 11-1,-1 0-5,-2 0 4,1 7-1,1 7-1,-5 4 4,-2 0-5,-1-4 1,-6 0-14,-2-2-47,-1-6-23,2-5-9,0-1-6,4 0 45,6 0 21,4-12 37,4-5 7,0-5-3,-1 3 8,-3 6 23,-6 4 30,-6 9-13,0 0 2,-2 0-25,1 0-23,4 21-3,1 8 5,0 8-4,-1 1 7,-4-2-8,0-6-3,-3-12-126,0-18-202</inkml:trace>
  <inkml:trace contextRef="#ctx0" brushRef="#br1" timeOffset="285020.3801">8056 13721 134,'0'-44'604,"0"22"-534,7 10-41,13 12-29,3 0-4,3 11-2,0 19-12,-1 7-92,-5 1-194</inkml:trace>
  <inkml:trace contextRef="#ctx0" brushRef="#br1" timeOffset="285301.9416">8245 13878 211,'4'14'166,"3"3"19,4-4-63,0 6 5,1-2-38,1 1 7,1-2-36,-3 3 5,0-4-25,-5 2-26,-3-5-6,-3-3-5,0-2 2,0-2 0,0-5-2,0 0 4,0 0-1,0 0 3,0 0 1,2-1 6,4-13 10,4-10-26,3 8 0,3-3-1,4 11 1,1 8 0,5 0-4,-1 17-4,0 15 5,-2 8-4,1 6 7,-4-2 0,-1 2-14,-5-7-148,-4-8-289</inkml:trace>
  <inkml:trace contextRef="#ctx0" brushRef="#br1" timeOffset="285326.9575">8825 14038 857,'33'-32'46,"7"10"-46,4 6 0,-4 10 0,-9 6-10,-11 5-116,-13 18-275</inkml:trace>
  <inkml:trace contextRef="#ctx0" brushRef="#br1" timeOffset="285580.708">8885 14205 777,'8'0'66,"25"-10"-63,16-12 3,9-4-1,14-8-5,5-6-292</inkml:trace>
  <inkml:trace contextRef="#ctx0" brushRef="#br1" timeOffset="285837.7911">9466 13837 1019,'-5'0'100,"5"-7"-28,0-5-19,8-1 13,17-6-29,4 0-20,4 8-13,-1 5-3,-11 3-1,-9 3-3,-11 3-8,-1 26-26,-3 12 15,-19 5-15,-6 0-30,4-5 37,3-7 11,8-8 10,10-6 4,3-3-4,10-6-11,20-1 20,9-2 0,4 0 7,-3 1 17,-10 2 18,-12 1-4,-16 10-20,-2 5-17,-32 17 1,-34 14 12,-26 9-14,-26-3-109,-7-6-356</inkml:trace>
  <inkml:trace contextRef="#ctx0" brushRef="#br1" timeOffset="289131.7549">6972 12948 450,'0'-7'160,"0"5"-90,0 0-54,0 2 17,0 0 33,0 0-32,0 0-21,0 0-10,0 0-1,0 0-1,0 0-1,5 2-4,-4 23 4,2 11 6,3 12 21,-2 10 6,3 7-8,5-2-8,3 0-1,5-7-4,5-8-9,8-6 3,13-9-4,12-8 8,15-15-4,11-10 4,9 0-5,8-22 1,0-10-2,1-7-4,-14 0 1,-12 1 0,-19 2-1,-17 6 0,-13 4 4,-13 6 0,-8 1-2,-2 5 2,-1 0-4,-2 3 0,1 2-1,0 3 1,0 2-2,-2 4-11,0 0-10,0 0-8,1 0-2,1 0-7,0 0-12,-1-2 30,1 2-3,-2 0-2,0 0 9,0 0 11,0 0 3,0 0 4,-3 0-1,-12-2-4,-4 2 5,-4-1-3,-2-1 3,-2-1 0,4-6 0,4 4 1,6-2 4,6-4 2,5 2 3,2-2-2,0-4 11,12 4-14,13-1-5,9 3 0,8 9 1,-1 0 6,4 19-2,-3 32 0,-4 25-2,-10 18-3,-18 6 0,-10-4-139</inkml:trace>
  <inkml:trace contextRef="#ctx0" brushRef="#br1" timeOffset="291290.6878">8979 14554 32,'0'0'157,"0"0"-25,-11 0-96,-9 0-31,-3 0 12,-5 0 30,-6 0 9,-6 0-30,-9 0-18,-11 0 2,-9 0 2,-7 0 2,1-2 14,2-4 47,5-2-1,12 4 14,7-4-17,13 4-5,20 2-16,10-1 6,6 3-27,7 0-29,29 0 0,18 0 0,20-1 2,14 1 4,15 0-6,8 0 3,0 0-3,-4 0-1,-13 0-1,-17 0-69,-24 0-40,-28 0-27,-25 0 30,-23 6 4,-37 6 102,-25-3-1,-22 2-130</inkml:trace>
  <inkml:trace contextRef="#ctx0" brushRef="#br1" timeOffset="291907.542">8033 14587 309,'-121'0'128,"21"0"32,30 0-48,31 0-43,29 0-5,14 0-13,44-5-46,32-2-4,34-6 16,26-1-4,19 2 3,18 2-8,6 1 1,-3 4-7,-10 1-2,-28 2 0,-32 2 0,-37 0-1,-40 0-1,-33 0-30,-26 0-27,-40 0 8,-30 6-26,-24-1-20,-19 2-52,-11-2 41,-3-5 82,-5 0 15,9 0-10,14 0 21,20-3 29,30-3 93,36 3 8,37 2-32,23 1-61,49 0-36,31 0 8,29-4 10,23-2 12,19 0-7,10 1 1,-2 4-2,-16-3-4,-28 2-10,-34 2 7,-34 0 9,-27 0 6,-20 0-12,-11 0 3,0 0 74,0 0-21,-2 0-38,-9 0-27,-6 0-10,-3 0 0,2 0-1,5 0 1,7 0 0,6 0 0,0 0-3,0 0-13,0 0-9,0 0 5,0 0-3,0 0 2,0 0-10,0 0 8,0 0 7,0 0-1,0 0-8,0 0-19,0 0 0,-4 0-47,-3 0-31,1 0-32,1-8-39</inkml:trace>
  <inkml:trace contextRef="#ctx0" brushRef="#br1" timeOffset="293481.6703">7194 13032 11,'-19'-12'441,"10"4"-391,-1 2-33,6 2 9,1 2 40,3-1 1,0 3-36,0 0-10,0-1-5,0 1 9,0 0 6,0 0 0,0 0-8,0 0-2,0 0-2,-1 0-4,-2 0-15,1 20-8,2 14 8,0 17 7,0 7-5,0 5 4,7 6 16,5-7-3,4-4-5,2-10-3,4-6-3,4-6 5,2-9-6,2-6-2,5-6 4,2-6 2,4-4 4,7-4 1,3-1-4,9 0 3,8 0-4,7-3 3,2-9-6,-1-1-6,-1 1-1,-2-2 1,-5 0 1,-3 1-2,-2-1 0,-4-3 1,-4 3-2,-3-2 0,-2 0 3,0 0-3,4 0 3,0-2-2,1-2-1,-1-2 0,1-6 0,-1 0 0,3-2-1,1 0 1,-6-1 0,-4 6 0,-5 3 0,-10 1 0,-10 7 0,-8 4 0,-8 5 0,-4 0 2,-1 5 0,-1-2 0,-1 2 0,0 0-2,2-1 0,4-4-1,1-2-1,2 0 2,-1 2-1,-1-2 1,-6 5 0,1 0 1,-2-1 0,0 0-1,0 1 1,0-2-1,0 0 0,0-3 0,-2 0-5,-10 2-3,-4-2 3,-4 0 1,-2 2 3,-9 3-1,-3 2 0,-2 0-1,1 0 3,8 0 0,12 0 0,10 0 0,5 0 0,0 0-7,10 0 0,24-6 7,17-4 7,13-2-4,2-2-1,-2 5 0,-11 6 0,-9 3-1,-14 10-1,-15 32 0,-15 25-10,-10 26 10,-42 20 0,-31 5-13,-27-6-369</inkml:trace>
  <inkml:trace contextRef="#ctx0" brushRef="#br1" timeOffset="296025.4668">7312 12201 87,'0'0'11,"0"0"-11,0 0 0,0 0 7,0 0 42,0-1-12,0-1-28,0 0-6,2-3-3,1 3 0,1 0-5,0 2-34,-2-1-11,0-1 50,-2 2 1,0-2 56,0 2 21,0 0 4,0 0-28,0-2 17,0-1-12,0 2-26,0-5-17,3-1-15,-1-1 5,1 3 0,1-4-3,1 4 9,-2-2 10,0 1 12,1 0-9,0-1-17,2 1-8,-5 2 2,2-3 1,1 1 5,1-1-3,3-2-4,-1 2 2,0-2-2,1 1 0,1 0 0,1 0 3,-3 0-4,6 0 3,-5 3-1,0-2 2,1 1-2,-1 2 2,2 0-3,2-2-1,-1-1 1,4 2-1,-2-1 1,-1-2 0,4 1 1,1 0 0,0-1-1,7 0-1,3-1 2,1 0 3,2 1-5,-1 0 2,-1 0-1,-3 2 3,1-1-4,2 4 4,-2-3 1,3 0-3,-1 0 5,0 1 3,0-2-2,3-1-1,2 2-1,3 0-2,1-1-1,-1 0 0,-1-1-1,1 0-2,-3-1 4,-5 4-4,0-2 1,-7 0 0,-2 2-1,-1 2 0,3-3 1,6 2 0,5 0 0,6 0-1,3 4 2,7-2-6,3-1 4,2 2 0,1-2 1,-2-1-1,-3 3-1,-4-3 1,-3-1 0,-5 1-2,1-1 3,-3-4-1,0 1 0,2 1 1,-1-1-2,1 1 2,1 2-1,1-2 1,-1 3-1,-1 0 0,-2 2 0,-5 0 0,-4 2 3,0 0-3,-2 0 0,-1 0-2,0 0 4,4 4-1,3 0-1,4 0 0,1 0 0,1-1 0,-4 0-1,0-3 1,-5 2 1,-6 1 0,-2-3-1,-3 1 0,-1 3 0,4 0-1,1 0 1,9 2 0,2 1 0,5-4 1,8 4-1,1-2 0,4 1 0,-3 1 0,-6-3 0,-4 0 0,-8 0-1,-8 0 0,-3-1 1,-6 1 0,-1 3 0,1-5-2,0 3 2,3 0 2,1 0-2,2 2 0,1 1 1,3-2-1,0 2-1,-3-3 1,-3 2 0,-3-2 1,-5 0-1,-3-1 0,-1-4-1,-3 2 1,0-2 2,0 0 0,0 0 9,0 0-5,-6 0-6,-4-8 0,0 0 1,-2-3 0,1-2-2,-2-1 2,-1-4 0,0 0 1,3-5-2,-1-3 1,0 0 1,1-6-2,-2 5 2,-1 1-1,2 6 3,2 1 32,2 5-5,1 3-14,3 4 13,0 3-2,4 1-3,0 3 4,0 0-3,4 0-17,20 0-7,10 7 7,8 18 9,-2 6 12,-7 10-15,-10 2-15,-18 6 1,-5 6 6,-36 9-7,-34 11 0,-25 5-87,-18-1-375</inkml:trace>
  <inkml:trace contextRef="#ctx0" brushRef="#br1" timeOffset="298761.2969">7324 12128 489,'-9'-13'29,"1"2"-7,2-4 8,-1 4 35,7-1-5,-2-3-26,2 3-24,0-2-8,0 2 4,7-2 2,8-2 0,5-2-6,3-3 6,6 0 2,5-4 0,3-1-1,7-6-7,3 3 2,4-2-1,5 2-1,-1 0 1,1 3-1,-5 2 0,1 2 3,0 0-2,-3 2 0,2 1 2,-1-2-3,0 3 4,3-2-4,0 0 2,-2 4-3,-1-2 1,-3 2-1,-1 0 0,2 2-1,-3 0 0,4 2 4,-3 1-4,1 1 2,-4 0-2,0 2 0,0 1 0,2-4 0,1 3 1,4-1-1,0-2 0,2 3 1,-3 1-1,-6-1 0,-4 4 0,-8-3 0,-2 3 1,-3 2-1,2 0 1,0 0 0,5 0 1,0 1-1,4 1-1,0 0 0,-2 0 1,0 0 1,2 0-1,-2 0-1,1 0-1,-6 0 1,1 0 0,-4 0 0,3 0 0,0 0 1,3 0 1,2 0-2,4 0 0,1 1-1,1 3 1,-1 3 0,0-2 0,1 2 0,-1-2 1,0 5-1,-3-2-1,-2 1 1,-1-2-2,-3 1 2,1 3 1,2 0-1,2 3 0,1 3 0,3 1 0,-2 2 0,-1 2 0,-1 2 0,-3 2 0,-1 0 0,-2-3 1,-4 2-1,-2-4-1,-3-4 1,1 1 2,0 0-2,1 0 0,1-1 2,1-1-2,-2 4 1,3-2 0,-2 2-1,-1 2 0,1 0-4,-3 0 8,-2 0-8,0-1 6,-1 0-2,0-1 0,1-3 3,-3 0-6,3-5 3,-2-2 0,-2-3 4,-1 0-4,2-1 0,1 1 2,-2-4-1,0 1 3,6 1-4,-2-2 3,1 1-3,-4-2 0,-4 0-1,-2 1 1,-4-3 0,-5 0 0,0 0 0,-1 0 0,0 0 1,0 0 4,0 0 2,0 0 6,-4 0-12,-6-11-1,1-1 0,-1 1 0,3-4-2,-1-1 2,-3-6 0,2-4 0,-3-2-4,2 0 3,4-4 0,-4 4 1,3 0 2,-4 2-2,0 4 1,-1 3-1,5 5 1,-1 3 1,5 9-1,2-2 1,1 4 5,-3 0 15,3 0-16,0 0-6,0 12-6,5 14 6,6 8 0,-1 2 4,-5 1 2,-5 4-5,0 3 1,-21 2 0,-18 8-2,-19-4-8,-11-4-276</inkml:trace>
  <inkml:trace contextRef="#ctx0" brushRef="#br1" timeOffset="299917.6484">9358 13906 374,'-9'-11'5,"5"2"26,4 6 25,0-2-24,0-1-32,13 2-5,-2 4-1,2-2 0,-8 2-5,-2 0 0,-2 0-3,-1 0-23,0 0 3,0 0 28,0 0 6,0 0 4,0 0 5,0 0-9,0-6-24,0-3-15,0-2-120</inkml:trace>
  <inkml:trace contextRef="#ctx0" brushRef="#br1" timeOffset="301257.9147">9834 13491 586,'0'-6'103,"0"6"-59,0 0 4,-3 28-17,-14 39-10,-9 26 44,-6 24-14,-4 5-22,-2 3-11,-4-3 12,-4-6 1,-3-8-16,2-8-9,4-8 5,9-22-1,9-7-5,9-19-4,7-17-1,4-13-2,5-10 2,0-4-13,0-4-98,3-35-115,15-19-357</inkml:trace>
  <inkml:trace contextRef="#ctx0" brushRef="#br1" timeOffset="302571.1931">10597 13842 696,'0'-8'22,"-1"6"21,1 2-9,0 0-7,0 0-5,0 0-22,0 0-6,1 8 6,6 3 0,0-2 2,-4-3-4,-3-1 3,2-2-1,-2-3 0,0 0 3,0 0 8,0 0 6,0 0 2,0 0-15,-7 0-4,4 0 0,0 0-1,-2 0 1,3-2-4,1 2 4,-1-1 0,-1 1 1,3 0 1,0 0-2,0 0 0,0 0-3,0 0-5,0 0 1,0 9 7,7 9 4,0 6 7,-2-2-1,-1 1-2,-3-6 2,-1-2-9,0-3 9,0-7-2,0 0-5,2-5 0,-2 0 5,2 0 5,-2 0 23,1 0 20,4-13-10,0-8-33,4-4-13,4-5 0,2 4-1,2 6 0,1 8-5,0 12-1,1 0 4,-2 12-7,-1 14 4,-2 8-4,-5 0 7,-2 1 3,-4-3-4,0-6 3,-3-10 0,0-4-1,0-12 2,0 0 2,0 0 4,0 0 1,0 0 4,1 0 1,4-12-9,4-11-3,9 2-1,2-3 0,5 5 1,1 6 0,1 6 0,-2 7-2,-5 0-3,1 0 2,-6 17-1,3-3-5,-3-1 4,-5-1-11,-2-3-32,-2-4-44,-3-2-49,0-3 46,2 0-17,0-5 86,3-12 26,4-8 1,0-3 6,3 1 29,-2 0 32,1 7-2,-4 10-5,-1 9-19,3 1-25,2 1 1,3 27 0,-2 12 9,1 7-16,-1 3-4,-6-6-7,1-7-3,-6-11 0,-1-11-39,-3-15-104,0-3-18,0-30-396</inkml:trace>
  <inkml:trace contextRef="#ctx0" brushRef="#br1" timeOffset="302869.3554">11193 13735 285,'-3'-67'195,"3"11"-176,8 19-10,16 21 15,9 14-21,8 2-3,2 4-62,6 20-205</inkml:trace>
  <inkml:trace contextRef="#ctx0" brushRef="#br1" timeOffset="303132.2553">11600 13864 709,'1'7'16,"2"-2"-12,-2 2 11,1 2 59,-1 3 10,-1 6-43,0 1-28,0 2-10,0 1 5,-4-4-3,-5-4 1,3-5-2,2-8-2,2 2 6,2-3 9,0 0 36,0 0 8,0-8-4,0-14-44,2-2-10,14 2-2,5 3-1,2 11 0,2 8-3,2 0 2,1 6-3,2 24-1,-2 5-3,-5 11 0,-8-2-11,-10 3-116,-5-1-138,0-7-345</inkml:trace>
  <inkml:trace contextRef="#ctx0" brushRef="#br1" timeOffset="303395.9022">12100 13904 857,'13'-14'84,"5"7"-79,4 2-2,3 5-2,1 0-1,-6 5-30,-6 8-193</inkml:trace>
  <inkml:trace contextRef="#ctx0" brushRef="#br1" timeOffset="303423.1278">12197 14125 837,'33'-22'9,"17"-5"-8,18-1-1,15-4 0,5 3-7,4-3-122,-8-1-487</inkml:trace>
  <inkml:trace contextRef="#ctx0" brushRef="#br1" timeOffset="303750.8756">12795 13733 846,'-9'-15'81,"7"2"-25,2 4 54,0-5-45,13 0-45,17-3-14,10 7-4,8 10-1,2 0-1,-1 27-3,-12 21-4,-14 12-4,-21 10-9,-7 10-42,-37 0-54,-11-6-81,-6-12 113,9-17 84,13-15 6,21-14 27,16-10-9,39-6-3,53-16 69,46-22-23,38-14-41,25-1-23,19 6-3,8 4-92,-6 10-408</inkml:trace>
  <inkml:trace contextRef="#ctx0" brushRef="#br1" timeOffset="307370.8538">11246 11996 193,'0'-20'119,"0"1"-46,0-1-16,0-2-6,7 2-23,1 0 24,2 2 3,0 1-21,0 6 8,-5-4-2,-1 6 32,-4-2 13,0 4-14,0-1-21,-3 2 1,-8-2-36,-2 1 20,-5 3-16,-1 3-5,-1 1 0,1 0 2,-2 0-5,0 1 4,-3 18-5,-5 5 2,-1 10-5,-5 7 13,2 5-12,0 5 9,4 5-9,5 11 10,11 3-8,9 0-1,4-2 9,2-2-6,22-6 1,8-1-3,7-3 8,12-6 3,7-7 0,9-6-11,5-8-2,3-6 1,2-11-7,0-9-1,-2-3-1,-1-9 0,-6-20 3,-8-3-2,-6-11 3,-7-7 0,-11-9 2,-6-4-2,-10-12 1,-10-7-4,-10-8 1,0-1 2,-13 7-8,-16 8 8,-4 14-7,-7 9 3,-5 10 0,-6 7 0,-5 4 1,-7 8 0,-4 8 1,-7 9-1,-3 7 2,-5 0-3,1 26-2,9 9 2,3 2-5,7 12 5,10 3 0,6 8-1,9 7-1,6 5-2,12 6 0,9-1-3,10 4 5,6-5 1,26-1 1,11-7 1,8-7 2,4-8 6,1-11-2,5-10-1,6-8-4,5-12 5,4-10-7,-2-2 5,-9-3-3,-10-26-1,-10-3 0,-3-8 4,-6-8-5,-7-6 1,-6-11 2,-9-9 0,-9-14-1,-5-10-2,0-6 0,-16-3-1,-11 9-1,-5 16-1,-5 14 1,-8 15-8,-7 17 10,-7 10 1,-3 12-1,0 8-3,3 6 1,11 0-2,8 0-17,9 14-40,9 8-7,7 4-14,7 2-37,7-1-122,1-4-159</inkml:trace>
  <inkml:trace contextRef="#ctx0" brushRef="#br1" timeOffset="307851.348">11238 11730 491,'-48'0'146,"5"0"-72,-2 23-33,-1 25 37,-5 23 3,5 21-29,10 13-13,18 10 3,18-3-12,10-11 3,31-18-8,20-15 6,14-17 3,12-21-7,8-17-9,6-13-2,-1 0-11,-4-32-1,-10-14-3,-6-12 3,-9-9-1,-17-12 11,-9-11-5,-21-12-3,-16-5-4,-8-1-2,-26 12-4,-26 22-9,-22 24-34,-18 25-41,-20 24-99,-18 1-442</inkml:trace>
  <inkml:trace contextRef="#ctx0" brushRef="#br1" timeOffset="308773.2866">6294 15034 916,'-24'-14'70,"-5"5"-42,-6 6-1,-7 3 47,-7 0-19,1 12-27,4 11 6,14 0-13,12-2-9,15 4-8,3 8 0,22 4-4,18-1 1,13 0 2,-1-4-1,-4-2-2,-13-12 0,-16-4-1,-12-2 1,-7-6-3,-20 6 3,-24 0 6,-16 0-5,-13 1 3,-5-6-4,10-7-5,18 0-17,21 0-25,26 0-50,6-13-90,37-6-215</inkml:trace>
  <inkml:trace contextRef="#ctx0" brushRef="#br1" timeOffset="310019.3068">6411 15186 740,'4'-14'140,"-3"5"-50,1 1 6,0 7 4,-2-2-20,0 3-45,0 0-29,0 0-6,0 8-7,5 20 5,0 11 2,-2 5 1,3 2 1,-1-5-1,6-8 0,2-5-1,6-5 3,2-2-3,3-15 1,1-1 1,1-5 1,2 0 2,-4-11-2,1-10 4,-4-5-7,0-3 2,-4 5 1,-4 4-1,-4 8 1,-4 7-3,-4 5 0,-1 0-3,0 0 2,2 0-8,3 0 1,7 5 7,2 7 1,7-3 0,2-3 5,2-3-5,-1-3 2,-1 0 0,-5-3 0,-4-12 4,-1-7 0,-5 0-3,-3-10 2,-3-1-5,-2 0-1,0 1 1,0 5-4,-2 5-1,-4 12-11,4 10 1,2 0 0,0 18-88,19 14 88,6 9-5,8-8-60,9 1 0,8-7 13,8-5 23,8-10 31,-4-6 11,-6-3 2,-12-3 4,-14 0 11,-13 0 47,-13-3 53,-2-3 27,-2-2-34,0-4-66,-3 2 9,-13 0-9,-5 6-16,-3-1-22,-9 5 0,0 0 0,1 9-3,7 11-1,7 2-4,8-2 0,7-1-1,3-5 0,0 3 1,16-9-6,8-1 10,4-7 0,2 0 0,-4 0 1,-4-9 3,-8 3 1,-9 1-2,-3 2 8,-2 3-4,0 0-7,0 0-2,0 0-2,0 0-13,8 3 9,1 8 7,9 5-3,-2-8-20,1 3-58,5-11-21,1 0 6,3 0-8,-5 0-13,0-12 37,-4-8 72,-2-1 9,1-4 28,-5 8 58,-5 3 31,-3 10-3,-3 4-31,0 0-29,0 2-30,4 30-23,1 15 0,4 20 63,-4 2-40,-2-3-13,-3-4 6,0-4-14,0-14 2,0-8-1,0-18-6,2-14 7,-1-4-5,-1 0 5,0 0 13,0-31 44,0-10-42,6-11-20,4-12-1,11-2 1,6-13 0,6 8-1,3 5 2,-3 19-2,-5 19 1,-6 16 0,-4 12-7,-1 0 2,-4 3-4,1 23 1,-9 6 0,-5 1 6,-1 3-7,-28-1-2,-11 0-48,-5-7-28,-4-3-30,8-7-76,14-8-118</inkml:trace>
  <inkml:trace contextRef="#ctx0" brushRef="#br1" timeOffset="310737.2829">9198 15168 608,'7'-23'79,"-3"2"-8,-4 2 71,0 5-10,-9 2-27,-11 4-40,-8 6-25,-6 2-22,-4 0-8,0 10 5,5 6 1,7 4-1,12 2-8,8 4-4,6 2-1,0-1 1,19 0-3,12 0 3,8 3 1,7-4 0,4 3 6,0-3 2,-5-3 5,-9 1-7,-9 0 2,-9-5-5,-8-5-1,-7-1-3,-3 3 3,-10 6-4,-26 1 10,-12-5-5,-13 1-6,-7-6-2,1-9-19,7-4-63,9 0-72,16-19-160,15-16-104</inkml:trace>
  <inkml:trace contextRef="#ctx0" brushRef="#br1" timeOffset="311008.0508">9195 15119 704,'56'-18'26,"2"6"13,0 6 10,-2 2-14,-10 4-34,-9 0-1,-12 8-143</inkml:trace>
  <inkml:trace contextRef="#ctx0" brushRef="#br1" timeOffset="311533.3399">10361 15566 800,'-26'0'70,"-4"0"-56,-9 0-4,-8 0 53,-11 0-11,-3 0-20,7 0-6,12 0 5,17 0 8,17 0-15,8-1 11,9-16 8,25-7-41,13-6-2,5-10-1,-1-6 1,-6-5-1,-12-8 1,-17-7 0,-16-1 1,0 3 0,-20 10 3,-14 15-1,-9 6 8,0 20 10,-1 13-2,6 0-2,11 26-5,11 20-4,16 15-7,10 9 8,33 9 6,15 2-8,9-11-5,2-3 3,-4-13-5,-9-9-3,-6-10-14,-7-8-108,-5-13-187</inkml:trace>
  <inkml:trace contextRef="#ctx0" brushRef="#br1" timeOffset="311891.4351">10933 15145 1058,'0'-21'70,"7"2"-4,12 3-36,4 0 3,3 0 6,4 6-21,6-3-15,0 10-1,-4 3-2,-1 0-5,-7 18 5,-8 20-5,-12 16-9,-4 13-12,-20 9-18,-16 0-11,-3-14-2,6-11 38,11-17 19,14-7 2,8-13-1,24-5 3,35-9 15,33 0-5,30-12-6,32-9-8,29-1-5,23-7-5,11-14-429</inkml:trace>
  <inkml:trace contextRef="#ctx0" brushRef="#br1" timeOffset="334159.0301">4387 16615 671,'-4'0'265,"1"0"-228,3 0-29,0 0 27,0 0 37,0 0-15,0 0-34,0 0-17,0 0-2,9 0 1,3-3-2,2-8 3,0-4-2,2-5 0,-3 1 2,-1-8-2,-2 2 10,-3-1-1,-3 4 9,-1 2 5,-3 8 14,0 8 9,0 2-3,0 2-11,0 0-16,0 0-13,0 10-7,-1 20-1,-5 16 1,-1 8 3,4 4-3,1 0 1,2-2 0,0-1-1,0-6 0,0-8-20,0-12-68,3-6-28,-1-12 1,-2-8-30,0-3 4,-10 0 79,-15 0 36,-3 0 26,-5 0 5,5 0 38,6 0 58,9 0 2,8 0-11,5 0-38,9 0-41,26 0-4,22 0 13,16-3-4,12-8-16,0-1-2,-10 1-14,-21 4-309</inkml:trace>
  <inkml:trace contextRef="#ctx0" brushRef="#br1" timeOffset="334475.6283">5026 16906 991,'0'-6'111,"0"1"-76,0 5 6,0 0 54,0 0-11,0 0-43,-1 5-33,-9 19-7,-3 6-2,5 6-10,8-10-137,0-8-273</inkml:trace>
  <inkml:trace contextRef="#ctx0" brushRef="#br1" timeOffset="335044.9577">5618 16593 606,'-19'-7'155,"4"4"-115,4-1 41,4-4 62,2-2-62,1-4-30,1-4-17,3-3 2,0-2 7,0-3-29,8 3 0,13 2-6,3 3 1,4 9-3,-3 9-6,5 0-2,-9 16 2,-3 25 6,-8 9-6,-10 12-2,0 0 0,-19 1-15,-13-9-24,-5-11 7,-1-6 27,4-11 7,4-12 5,10-4-4,10-7 2,9-3 7,1 0-3,7 0 1,22 0 7,13-3 18,8-3-14,7-2-14,1 4-3,-4 0-1,-4 4-1,-5 0-58,-6-2-127,-5-3-431</inkml:trace>
  <inkml:trace contextRef="#ctx0" brushRef="#br1" timeOffset="335375.0077">6134 16842 1079,'0'-12'106,"0"7"-57,0 0 39,0 5 19,0 0-49,2 0-37,6 5-14,1 18-2,-6 7-5,-3 7-1,0-6-48,-10-4-317</inkml:trace>
  <inkml:trace contextRef="#ctx0" brushRef="#br1" timeOffset="336507.9921">6735 16462 481,'-10'-3'137,"2"-1"-65,3 4 34,4-6-2,-1 4 8,2 0-28,0 2-5,0-4-18,0 4-11,0-5-7,0 0-4,0-3-17,16-4-19,10 2 0,2-3 1,5 12-4,-1 1 1,-3 0-1,-3 0-1,-7 3 0,-6 11 0,-6 5-1,-7 3-4,0 6 2,-20 2-2,-14-6 0,-2 3-3,-1-6 6,5-9 3,10-1-2,11-4 2,7-7-5,4 2 3,5 3-30,22-5 26,14 7 6,10-2 0,1 0 1,-1 3-1,-11 0 0,-11 3 0,-11-2 0,-9 3 0,-9-2 0,0 7 0,-23 2 4,-18 2 2,-12 2-6,-11-6-20,-5 1-29,1-4-18,10-5-53,13 0-126,16-1-196</inkml:trace>
  <inkml:trace contextRef="#ctx0" brushRef="#br1" timeOffset="336821.0576">7215 16834 875,'0'0'221,"0"0"-203,0 0-11,3 3 18,-1 4 3,0 9-15,-2 2-1,0 4-9,-18 7-3,-11-12-165,-3 1-345</inkml:trace>
  <inkml:trace contextRef="#ctx0" brushRef="#br1" timeOffset="337632.9609">7860 16561 151,'13'-14'277,"1"2"-263,0 2 7,-4-7 31,-4 4 14,-2-5 9,-4 0 3,0-5-15,0-2 10,-7 1 32,-13 2-33,-1 3 12,-6 3-30,-5 11-12,-5 5-15,-5 0-9,2 21-6,2 8-5,11 0 2,11 8-9,13-5 0,3-2-1,5-4-1,21-6 3,9-3-4,2-12 1,5-5-5,-4 0-20,-5-10 1,-8-8 7,-8-5 15,-6-2 4,-8 3 2,-1 4 6,-2 4 5,0 4 23,0 8 17,0 2-18,0 0-24,0 0-11,0 20-8,0 12 8,4 7 4,-4-2 0,0 4-2,-4-10 3,-16 3-1,-5-2 0,-8-6 0,-8-3-1,0-9-3,1-5-17,10-4-74,10-5-122,15 0-235</inkml:trace>
  <inkml:trace contextRef="#ctx0" brushRef="#br1" timeOffset="337942.8943">8182 16802 1191,'6'0'158,"3"0"-154,2 6 13,-3-3 20,-4 2-29,-4 9-6,0 4-2,-12 0-21,-14-1-129,-8-8-313</inkml:trace>
  <inkml:trace contextRef="#ctx0" brushRef="#br1" timeOffset="338441.7308">8628 16375 808,'-6'-6'160,"6"6"-57,0 0-36,0-4-22,6 4-14,22-4-20,9-1 3,4 2-1,-1-2-11,-5 0 2,-6-4 2,-8 4 9,-7-4 21,-7 5 12,-6 4-9,-1 0 17,0 0-19,0 0-25,0 0-6,0 27-6,0 17 0,0 14 4,0 5-2,0-5 7,0 0-8,-5 0-1,-12-9 0,-1-1-47,-4-5-122,-1-13-109,-1-13-464</inkml:trace>
  <inkml:trace contextRef="#ctx0" brushRef="#br1" timeOffset="338729.5456">8686 16645 921,'45'-18'108,"14"6"-87,6 2 19,-6 3-32,-7 2-8,-9 5-126,-9 0-406</inkml:trace>
  <inkml:trace contextRef="#ctx0" brushRef="#br1" timeOffset="338757.5279">9160 16784 1086,'6'10'25,"0"4"-23,-2 8 0,-4 0 5,0 4-7,-20-4-116</inkml:trace>
  <inkml:trace contextRef="#ctx0" brushRef="#br1" timeOffset="339867.4483">9617 16423 621,'0'-8'102,"0"-3"-3,0 4 53,0 2-9,0 1-72,0 3 5,0 1-8,0-4-29,0 4-17,0 0-9,0 0-3,0 0-4,0 0-6,0 0 0,0 0-4,14 14 0,11 12-2,16 6 6,10 0 0,12 6 0,6-2 7,-4 1-7,-9-2 0,-17-5 0,-25-2-8,-14-1-30,-24 4 8,-23-4 24,-15-9-14,-3-10 12,7-6 5,10-2 3,16 0 0,12-6 2,16-16-2,4-14-1,4-9-4,23-9 5,7-8 0,5 0 0,-2 0 5,-5 4-5,-9 9 1,-12 12-1,-11 2 6,-4 8-1,-26 4 7,-9 15-12,-7 8 0,-5 0-2,3 31-8,3 8-6,10 12-33,15-2-69,18 4-68,9-9-37,42-4-339</inkml:trace>
  <inkml:trace contextRef="#ctx0" brushRef="#br1" timeOffset="340195.063">10352 16767 1089,'0'0'204,"0"0"-179,0 0-14,0 0 30,0 5 12,0 2-38,0 8-14,3 2-2,1 9 1,-4-1-107,0-4-246</inkml:trace>
  <inkml:trace contextRef="#ctx0" brushRef="#br1" timeOffset="340810.6577">11006 16311 709,'0'-4'93,"0"-1"-7,0 1 50,0 1-41,0-2-49,-5 3 10,-6 2-30,-7 0 0,-2 0-21,-4 0 1,1 5 1,8 4 3,5 0-5,7 5-5,3 0 0,0 3-4,11 2 1,12 3 2,11 0 1,3-5 0,3 6 7,-3-1-7,-7-4 1,-8-4 0,-5 0-1,-8 2 2,-2-5-2,-4 1 13,-3 5-2,0-2-4,0-1 2,-15 1-4,-15 3-5,-10 0 0,-6-4-32,-3-5-38,3-4-73,11-5-74,11 0-40,10-14-259</inkml:trace>
  <inkml:trace contextRef="#ctx0" brushRef="#br1" timeOffset="341125.6366">11122 16196 602,'54'-10'63,"6"10"-55,4 0-8,-5 0-7,-8 5-206</inkml:trace>
  <inkml:trace contextRef="#ctx0" brushRef="#br1" timeOffset="341155.6232">11710 16744 213,'0'5'873,"0"4"-838,2-4-31,-2 8 35,0 5 1,0-1-22,0 6-13,-2 3-5,-15-8-177</inkml:trace>
  <inkml:trace contextRef="#ctx0" brushRef="#br1" timeOffset="342079.0611">12138 16240 822,'0'-5'149,"0"2"-61,0 3 26,0 0-20,0 0-25,0 0-44,0 0-22,0 12-3,0 14 0,0 11 6,0 2-6,12-7-1,9-1 1,-2-4 0,5-8 6,0-7-4,0-6-1,-1-6 0,-1 0 3,2-4-1,-7-10 1,1-10-4,-5-3 2,-3-2 1,-6 5 0,1 5 6,-5 12 28,0 2 9,0 5-18,0 0-6,0 0-18,0 0-4,0 26-3,0 15 0,0 8 3,0 10 3,0-5-3,0-2-2,0-2-62,0-10-74,0-3-124,10-12-288</inkml:trace>
  <inkml:trace contextRef="#ctx0" brushRef="#br1" timeOffset="342436.775">12707 16758 1062,'0'-5'123,"0"5"-76,0 0-13,-4 0 25,1 5-29,0 16-26,-4 11-2,0-1-2,0-4-69,0-8-181,7-7-459</inkml:trace>
  <inkml:trace contextRef="#ctx0" brushRef="#br1" timeOffset="342861.3784">13530 16211 732,'8'-25'116,"2"4"-39,-3 1 60,-3 8-12,-4 7-41,0 5-9,0 0-22,0 0-19,-21 14-20,-12 26-14,-7 18 5,0 4 3,6-3 4,11-1 3,8-10-14,9-7 3,6-9-3,0-6 3,9-5-2,11-3 0,7-4 1,1-9-2,4-5 2,-3 0 0,-3 0 0,-3-5 3,-12-9-1,-6-4 6,-5 2-3,-20-1 3,-30 10-11,-20 7-32,-24 0-62,-15 7-172</inkml:trace>
  <inkml:trace contextRef="#ctx0" brushRef="#br1" timeOffset="343869.6216">3746 16508 575,'0'-39'54,"0"-3"4,5-2 33,3 0-7,-3 7 20,-1 11-17,-2 12 2,-1 4-25,-1 10-25,0 0 1,0 0-22,0 14-18,0 31-5,-1 22-2,-8 28 7,1 7 2,4 5-1,3-5-1,1-3 3,0-14-2,0-8 0,0-19-1,0-10 1,0-16-1,0-15-85,-4-17-157,-14-5-145</inkml:trace>
  <inkml:trace contextRef="#ctx0" brushRef="#br1" timeOffset="344674.9178">3621 16334 658,'0'-14'178,"7"1"-146,11 4-32,14-5 0,21 0 2,21 2 5,23-2 2,24-4 1,21 0-6,12 1-2,11-2 1,3 3-2,1 2 1,-3 5-2,-10-4 5,-15 3 4,-26-2-3,-28 6 2,-27 1 3,-23 2 6,-19 3-2,-12 0-10,-4 0 13,-2 0 19,0 0-6,8 0-29,1 0-2,7 0 2,8 0 0,0 0 0,2 0-2,1 0 0,1-6 0,4 3 1,1-6 0,3 5-1,-3-4-1,-6 6 1,-6 2 1,-11-4 0,-4 4-1,-5 0-1,-1 0 1,0 0 6,0 0-1,0 0 7,0 0 4,0 0-8,0 0-6,0 0 0,0 0-2,0 0 1,0 0-1,0 0-1,0 0 0,0 0 1,0 0 1,0 0-1,0 0 1,0 0-1,0 0 2,0 0 1,0 0 9,0 0-1,0 0-8,0 0-3,3 0-7,1 22-4,1 18 11,4 27 0,-5 14 0,3 12 3,-2 3 4,-1-3 18,2 0 9,-1-8-15,1-9-11,1-10 3,0-16-7,0-10-2,1-10 0,-2-11-2,0-10 1,-5-5-1,-1-4 1,0 0 2,0 0 4,0 0-7,0 0-14,-11-8-250,-8-9-323</inkml:trace>
  <inkml:trace contextRef="#ctx0" brushRef="#br1" timeOffset="345340.0928">3885 17217 509,'-22'0'140,"4"0"-90,5 0 5,4 0 46,8 0 13,1 0-68,0 0-46,12 0 4,25 2-4,28 6 41,30-4 6,34-4 13,29 0-28,24 0-1,23-14-10,22-3-7,11 3-14,-4 1 0,-10-4 1,-26 8 0,-29-1 1,-32-3-2,-43 8-4,-37 1 4,-29 0 0,-24-1 1,-4 5 6,-7-3 20,-17-4-16,-9 4-11,-7-1-4,-2 4 2,7 0 0,12 0-4,9 0-13,14 0-50,0 4-178,4-1-107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9:08:37.806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4298 3377 125,'-7'0'37,"2"-3"-36,2 1 0,3 2 47,-3 0 14,3 0-13,-1 0-14,-2-1 5,1 1 4,-1 0 17,-1-2-20,0 2 8,-5 0-18,-2 0-5,-1 0 2,-4 0 15,3 0-14,-3 2 0,2 4-8,-1-2-11,4-1-8,0 2-2,-2 1-6,3-1 0,2 0-9,-2 0-8,0-1 3,1 5-58,1-2-33,0-2-18,-1 1 33,2-2-107</inkml:trace>
  <inkml:trace contextRef="#ctx0" brushRef="#br0" timeOffset="1305.1317">4004 3471 382,'0'0'103,"-3"0"-77,3 0 39,0 0 19,0 0 2,0 0-36,0 0-42,0 0 2,11 0 0,10 0 48,9 0-1,9 0-26,6 0 1,4-6-10,4 0-12,2 3-3,2 0 2,1 1-9,3 2 4,2-2-1,1 2 0,-1 0-1,-4 0-2,-3 0 4,-2 0-8,-2 4 6,-4 5-2,-3 0 1,-1-1-1,-4 1 1,0-2-1,1-2 1,1 2 2,2-1 1,1-5 10,-1 5-8,2-3 7,-2-3 2,1 0-5,-3 0-5,-1 0-3,3 0 1,-2 0-1,0 0-2,-1 0 2,-6 0 1,2 0-3,-2 0 0,2 0 0,2 0 1,2 0 4,2 0-5,4-9 1,2 4 6,-2-4-7,-1 2-1,2-1 1,0 4 2,0-2-2,-3 2 0,-7 0 0,0 0-1,-5 3 5,-4 1-3,-1-3-1,-1-1 0,1 4-3,3-2 3,3 2 3,3-2 2,3 2-3,5-2 3,3-2-5,3 0 2,2 0-2,1-3 1,1 2-1,1-3 1,3 0 0,7-1 0,1 1-1,5 3 3,-3-3-2,-2 1-1,-6 4 0,-5-2-1,-2 4 0,-3 1 1,-1 0 0,-7 0 0,0-3 0,-3 3 0,-2-1 0,2-3 1,0 1-1,4 1 0,-1 1 0,4-1 0,4 0 0,-1-1 0,1 2-1,1-2 2,-4 2-2,-3-2 2,-6 3-2,-4 0 2,-3 0-1,-6 0 0,-4 0 0,-5 0 0,-5 0 0,-4 0 0,-2 0 0,2 0 0,2 0 0,3 0-1,0 0 1,2 0-1,4 3 0,-1 1 1,-1-3 2,1 2-2,-3-1 0,-4 0 0,-2-1 1,0 1 0,-5 1 1,3-2-1,-2-1 3,-2 3 3,0-3-1,-3 0 4,0 1-1,0-1-4,0 0 1,0 3 2,0-3-3,0 0 0,0 0-2,0 0 1,0 0 2,0 0-6,0 0 1,0 0 0,0 0-1,0 0-1,0 0 1,0 1 1,0-1-1,0 0 0,0 0 0,0 0 1,0 0 0,0 0-1,0 0 0,0 0 2,0 0-2,0 0 0,0 3 0,0 1 0,0 2-7,0-1-77,0 0-141,-6-5-254</inkml:trace>
  <inkml:trace contextRef="#ctx0" brushRef="#br0" timeOffset="2303.3222">9348 3497 651,'0'0'87,"0"0"-83,0 0 25,11 0 30,15-6 10,14-2-22,11-2-22,7 0-3,2-2-2,-5 2-14,-6-1 4,-9 4-10,-8 1 2,-10 2-2,-9 0 1,-6 2-1,-7 0-23,0 2-45,-20 0-35,-14 0-65,-14 4-98</inkml:trace>
  <inkml:trace contextRef="#ctx0" brushRef="#br0" timeOffset="2715.1753">9331 3485 613,'0'0'154,"11"0"-136,19 0-7,12-10 65,9-2-10,5 0-29,6 2-17,-3 1-7,-4 4-3,-10-1 2,-10-1-5,-8 6-5,-12 1 3,-9 0-4,-4-3-1,-2 3 14,-10 0-12,-17 0-2,-7 0-68,-4 4 24,3 5 31,7-2 3,4 0-9,10-2-43,4 0 17,6-1 13,4-2-5,0-2-27,0 0 21,6 0 18,6 0 22,4 0 3,-4 0 1,-1 0 12,2 0 26,-3 0 22,2 0-19,0 0-11,1 0-9,2 0-8,2 0-6,-2 0-7,0 0-1,2 0-19,0-2-101,-1-2-135</inkml:trace>
  <inkml:trace contextRef="#ctx0" brushRef="#br0" timeOffset="3475.2454">10418 3455 606,'-12'0'124,"7"0"-105,3 1 42,2-1 29,0 0-13,0 0-22,0 0-23,0 3-15,18-3-11,10 0 18,13 0-10,5 0-13,5 0-1,-3-6-52,-8 0-167,-11 0-248</inkml:trace>
  <inkml:trace contextRef="#ctx0" brushRef="#br0" timeOffset="3727.2063">10400 3502 268,'-3'0'582,"3"0"-560,0 0-4,20 0 1,8 0 56,9 0-19,6 0-36,5-5-15,-7-1-3,-9 3-2,-10 3 0,-11 0-5,-9 0-42,-2 0-53,-17 0 18,-16 0-101,-13 3-89,-2 6-67</inkml:trace>
  <inkml:trace contextRef="#ctx0" brushRef="#br0" timeOffset="10239.961">4684 4903 280,'-2'0'48,"-1"0"-45,-1 0-2,4 0 4,0 0-2,0 0-3,0 0-23,2 1 13,13 4 9,3-1-19,4-3-169</inkml:trace>
  <inkml:trace contextRef="#ctx0" brushRef="#br0" timeOffset="14864.6871">12205 4965 19,'-16'-4'578,"1"-4"-538,7 4-26,3-3 54,4 4 11,0 1-7,1 0-11,0 2-14,0-3-12,0 1-19,12-3-14,15-2 1,13 2 0,14 3-1,11 0 2,12 2-3,11 0 0,10 0 1,5 0-2,3 0-2,-5 0-84,-2 0-28,-7 0-51,-12 0 17,-13 0 55,-19 0-28</inkml:trace>
  <inkml:trace contextRef="#ctx0" brushRef="#br0" timeOffset="15164.0058">12554 4927 568,'-35'0'75,"8"0"-46,9 0 8,10 0 46,4 0-11,4 0-7,0 0-59,10 0-6,22 0 0,23 0 4,21 0 5,17 0 2,11 0-9,9 0-2,-4-2 0,-5 0-72,-11 0-121,-15-5-189</inkml:trace>
  <inkml:trace contextRef="#ctx0" brushRef="#br0" timeOffset="15742.8155">14348 5011 358,'-22'0'215,"1"-8"-178,5 2-4,2-3 46,-3 4-4,4-2-27,0 4-4,3-1-3,3 0-21,3 1 4,4 3-3,0 0-3,0 0-12,0 0-6,11 0-15,15 0 15,18 0 2,14 0 4,15 0-5,5 0 1,4 0-2,-3 0-2,-10-1-83,-6 1 7,-13 0-38,-14 0-26,-14 0-37,-17 0-6,-5 0 6,-10 0 179,-18 0 8,-10 4-3,-9 0-5,-3-2-21</inkml:trace>
  <inkml:trace contextRef="#ctx0" brushRef="#br0" timeOffset="15978.6184">14234 4981 426,'-10'0'132,"10"0"-128,0 0 6,18 2-5,16-2 57,16 0-15,14 0-16,12 0-15,7 0-8,-1 0-8,-2 0 1,-9 0 1,-9-2-2,-13-3 0,-11 0-12,-15 3-75,-15-5-10,-8 6-22,-10-1 1,-25 2-43,-13 0 104</inkml:trace>
  <inkml:trace contextRef="#ctx0" brushRef="#br0" timeOffset="16281.2383">14309 4950 441,'-22'0'132,"17"0"-84,5 0-12,21 0-31,24 0 58,13 0-28,12 0-4,3 0-26,-1 0 1,-7 0-6,-8 0 2,-11 0-2,-13 0 1,-11 0 0,-12 0-1,-10 0-49,-10-8-12,-27-2-28,-15 1 31,-10-1 22,-4-3 25,8 4 11,15-1 27,16 3 50,16 1 2,11 6-34,6-1-45,34-1 0,24 2 12,21-5 9,16 3-11,14-1-10,-6-11-233</inkml:trace>
  <inkml:trace contextRef="#ctx0" brushRef="#br0" timeOffset="19758.7087">16352 1671 1275,'-6'-12'66,"4"7"-51,2 5-15,0 8-26,0 35 16,4 22 10,3 24 9,3 8 4,0 0-2,-3-12-5,-1-22-1,-1-15-2,-2-21 4,-3-14-4,2-10 1,-2-3 19,0 0 54,0-16 3,-2-25-15,-10-21-58,0-16-4,5-22-2,2-14-1,5-7 0,0-7-1,16 4-3,7 5-4,8 15 0,-3 25-4,7 30-8,3 23-20,-1 24-34,3 6-61,-8 36-93,-14 8-215</inkml:trace>
  <inkml:trace contextRef="#ctx0" brushRef="#br0" timeOffset="20495.6028">15858 1710 1064,'-28'-18'18,"18"11"22,10 0-24,25 3 8,26-4-20,19 1 2,26 2-1,17 1 6,13 2-4,3 2-2,-4-2-2,-15 0 0,-21-3-3,-24 0-2,-30-2 2,-17 4 2,-15 1-1,-3 2 37,0 0 80,0 0-45,-3 0-35,-15 0-17,-9 26-11,-11 14-10,0 8 1,5 7-1,15-6-1,13 2-1,5-10 2,8-2-3,19-11-1,10-13 0,5-10 1,3-5 3,0-14 7,-8-22-6,-7-12 10,-10-9-6,-12-5-4,-8 0-1,0 2-7,-21 10-19,-11 12-28,-9 18-18,-2 17-36,-2 3-26,7 15 7,10 11 22,16 0 19,12-6 22,7-5 8,24-10 22,7-5 31,7 0 3,6-3 32,2-11 44,1-1-3,1 7-8,-3 6-19,-2 2-7,-7 2-7,-1 21-11,-7 6 4,-7 5-8,-11 2-9,-12-3-2,-5-3-2,0-6 2,-22-2 4,-4-5 3,-1-6-6,2-8 0,6-3 7,10 0 41,7-19 5,2-18-32,15-13-27,25-8-1,15 0-12,12 2-24,5 8-129,-1 6-126</inkml:trace>
  <inkml:trace contextRef="#ctx0" brushRef="#br0" timeOffset="20756.08">18115 1001 1163,'0'-22'71,"0"15"-13,0 7-14,0 4-29,-8 45-15,-5 31 3,-7 30 44,-5 17-11,1 1-20,3-2-8,4-2-6,12-11-1,5-11-1,22-23-3,26-24-56,17-35-200,10-20-545</inkml:trace>
  <inkml:trace contextRef="#ctx0" brushRef="#br0" timeOffset="22243.8534">18520 1620 694,'2'-16'130,"1"2"-77,2-2-47,0-1 68,-2 8 28,0 0-33,0 8-21,-3 1-13,0 0-20,0 0-15,0 0-5,0 10-12,0 20 0,2 8 17,0 5 3,-1-6 0,5 1-2,-1-4 4,3-8-5,0-4-2,5-14-109,-3-8-154,0-8-396</inkml:trace>
  <inkml:trace contextRef="#ctx0" brushRef="#br0" timeOffset="22386.5182">18561 1351 247,'-13'-30'700,"3"12"-662,3 11-33,7 2-5,0 5 0,13 0-48,22 12-46,9 8-22,10 1-301</inkml:trace>
  <inkml:trace contextRef="#ctx0" brushRef="#br0" timeOffset="22558.8936">18934 1543 603,'-12'0'228,"2"-1"-209,8-2-5,2 2 67,0 1-25,4-4-45,22 2-10,9 0-2,6 2-26,-6 0-171,-10 0-223</inkml:trace>
  <inkml:trace contextRef="#ctx0" brushRef="#br0" timeOffset="22721.5177">18917 1787 643,'0'0'103,"13"0"-103,15-10 0,12-4 0,8-5 0,10 4-1,5-6-88,4-2-154</inkml:trace>
  <inkml:trace contextRef="#ctx0" brushRef="#br0" timeOffset="23015.2085">19442 1499 750,'-22'-3'79,"1"3"-62,0 0 6,4 15 24,1 12-10,9 4-8,2 1-5,5 5-13,12-2-2,15-2 7,10-3-8,8-8 2,4-7-4,6-11 0,-4-4-2,-2 0 1,-12-21 1,-11-1 0,-9-2 4,-11-4 14,-6-4 14,0 0-5,-4 2-15,-21 8-17,-5 11-1,-9 11-10,3 0-49,8 2-72,11 13-88,17-3-462</inkml:trace>
  <inkml:trace contextRef="#ctx0" brushRef="#br0" timeOffset="24907.4807">20037 1441 886,'-8'-11'72,"6"2"-39,2 4 33,0-2 8,3 1-74,19 3-2,10 3-9,8 0-6,1 3-182,-5 13-169</inkml:trace>
  <inkml:trace contextRef="#ctx0" brushRef="#br0" timeOffset="25114.3439">20149 1700 919,'0'0'120,"0"0"-120,0 0-2,0 0 2,4 5 27,4-2-7,-1 6-9,-5 0-9,-2 5-1,0 9 2,-8 6-1,-19 7 10,-13 5-12,-8-5-125,3-9-177</inkml:trace>
  <inkml:trace contextRef="#ctx0" brushRef="#br0" timeOffset="25425.6348">20665 1419 864,'0'-10'117,"0"8"-96,0 0 14,0 2 29,0 0-33,0 2-31,-4 25-13,-5 9 6,1 8 2,6-3 5,2-2 2,0-6 0,2-1-2,18-6 1,7-9 0,9-9-1,5-8-35,-1-4-116,-7-28-172</inkml:trace>
  <inkml:trace contextRef="#ctx0" brushRef="#br0" timeOffset="25588.4697">20490 1106 707,'-19'-11'136,"11"4"-85,6 7-35,2 0 37,6 0-53,25 13-10,16 10 10,20 4 0,12-5-122,2-4-320</inkml:trace>
  <inkml:trace contextRef="#ctx0" brushRef="#br0" timeOffset="25969.1401">21252 1423 375,'2'-4'288,"-2"4"-229,0 0-39,0 0-1,-2 0-18,-15 7 0,-4 11 7,-8 3-3,-2-1 0,-3 1-2,3-6 2,2-1 14,6-1-3,6-1 3,6-6-6,7 0-3,4-2-3,0 4-5,0 6 4,8 4 5,10 2-3,14 3-2,6 3-2,7 1 4,3-1-7,0 2 1,-2 2-2,-4-3-132,-3-3-154</inkml:trace>
  <inkml:trace contextRef="#ctx0" brushRef="#br0" timeOffset="26763.1294">21616 1496 707,'0'-2'253,"0"2"-233,0 0-20,2 0 0,0 0-1,6 3-8,1 18-2,1 3 11,-1 3 1,-4-6 0,1-3 0,-5-2 3,-1-6 0,0-6-3,0-3 7,0-1-2,0 0 15,0 0 44,0 0 14,0 0-8,0-1-23,0-10-30,0-8-13,3-3-4,9-2-1,6-3-3,4 3-4,2 7 7,-2 8 0,-1 8 0,1 1-5,-1 1 1,1 23-2,-2 9 0,-3 5 4,-1 4 2,-8 2-4,-7-2-50,-1-2-135,0-8-185</inkml:trace>
  <inkml:trace contextRef="#ctx0" brushRef="#br0" timeOffset="26968.4035">22290 1395 1118,'0'-10'27,"0"8"-27,0 2-9,6 0-9,16 6-4,8 10-95,2 2-566</inkml:trace>
  <inkml:trace contextRef="#ctx0" brushRef="#br0" timeOffset="27167.133">22359 1736 1242,'0'0'26,"0"0"-26,0 0 0,0 0 12,0 0-10,0 8-2,8 4 0,-4 9-2,-4 4-1,0 10-4,-23 5 3,-7-3-112,-2-7-196,6-11-391</inkml:trace>
  <inkml:trace contextRef="#ctx0" brushRef="#br0" timeOffset="28931.1426">22919 1481 330,'0'0'209,"0"0"-161,0 0 9,0 0 55,0 0-28,0 0-6,0 0-25,0 0 1,0 0 8,0-1-19,0-5-11,0-3-7,0 2-3,3-2-14,0-1 7,1 1-9,0-4 0,3-1-5,0 2 2,-3 1-3,-1 2 4,0 6-4,-2 0 2,-1 3-1,0 0-1,0 0-8,0 0 2,0 20-19,0 12 14,-8 13 11,0 1 1,3-2 2,5-4-3,0-5 1,0-6-1,3 0 0,7-8 1,5-3-1,2-4 1,3-6 1,1-6-2,-2-2-3,-1-4-126,-3-21-141,-8-6-150</inkml:trace>
  <inkml:trace contextRef="#ctx0" brushRef="#br0" timeOffset="29111.8582">22969 1119 716,'-21'-22'208,"10"10"-147,7 8-25,4 1 96,0 3-66,0 0-64,4 0-2,16 0-29,11 14 28,11 7-85,0-1-163,-6 0-244</inkml:trace>
  <inkml:trace contextRef="#ctx0" brushRef="#br0" timeOffset="31038.8504">23326 1538 786,'4'0'78,"13"0"-73,14 0 22,3 0 63,7 0-38,1 0-28,1 0-12,1 0-11,-8 0-1,-4-4 5,-8 0-4,-11 0-1,-7-2-11,-6 0-18,0 0-55,-6-3-23,-13 6 7,-2-1 28,-3 4-19,3-3-13,1 2 15,3-2 55,5 2 34,2-2 5,3-1 14,2 1 66,1-4 19,3 0 9,0 3 11,0-4-28,1-1-22,-3 5-14,3 0-5,0 4-22,0 0-5,0 0 3,0 0-12,0 0-19,0 13-17,0 17 1,0 10 16,0 1 8,0 5-7,0-1 2,0-1-3,3-3-3,4-9-176,5-11-237</inkml:trace>
  <inkml:trace contextRef="#ctx0" brushRef="#br0" timeOffset="31249.6938">23850 1590 980,'16'-9'10,"7"8"-9,11-1-1,6 2 19,8 0-11,8 0-5,8 0-3,-2 0-1,-7 0-36,-15 0-150,-19 0-84</inkml:trace>
  <inkml:trace contextRef="#ctx0" brushRef="#br0" timeOffset="31479.8479">24105 1474 286,'-18'-12'311,"9"1"-223,2 4 20,3 1 36,4-1-35,-1 3-21,1 3-17,0 1-30,0 0-20,0 0-8,0 0-13,0 1-13,0 21-8,0 13 21,1 7-1,5-2 2,-3 2-1,-1-2 0,-2-3-2,0-2-112,1-12-195,1-14-446</inkml:trace>
  <inkml:trace contextRef="#ctx0" brushRef="#br0" timeOffset="31705.7825">24310 1052 659,'9'-22'474,"1"15"-432,-3 7-26,11 4 4,7 42-15,5 32 7,8 32 6,-1 22 18,-7 9-17,-18 3-8,-12-3-5,-59-4-6,-46-13-70,-39-24-772</inkml:trace>
  <inkml:trace contextRef="#ctx0" brushRef="#br0" timeOffset="42192.7262">18241 3212 842,'0'0'76,"0"0"-74,0 0 5,0 0 57,2 0-8,-2 0-23,1 0-25,-1 0-2,0 0-4,2 0-1,0 0-1,1 0-6,2 0 6,0-2 0,2-3 0,-1-2 3,-1 5-3,-2 0 0,-1 2 1,-2 0 1,0 0 2,0 0 7,0 0 11,0 0 11,0 0-4,-10-2-4,-15 1-4,-17 1-21,-14 0-2,-18 0 1,-9 5 1,-5 7 1,5 0-1,10-3 0,17-6 1,20-1 6,19-2 6,10 0-1,7 0-2,0 0-9,0 0-1,0 0-5,0 6-5,0 10-7,3 12 11,4 14 6,-2 11 4,-3 17-4,0 15 3,-2 14 7,0 10 0,0 5 2,0 6-1,0 4-1,-5 2 1,-2-1-7,-1-9 3,-2-1-3,0-6 1,0-8-5,3-7 2,2-5-1,3-5 2,2-4-3,0-8 3,0-4-6,2-10 6,4-5-2,4-7-1,-4-6-1,4-3 1,-4-4 1,-2-3 2,-1-3-3,-2-6 1,-1-3 0,2-3-1,-2-6 0,0-2 2,2-3-2,-2-3-3,0 1 3,0 0 2,0 3 1,0 0-3,0 10 1,0 0 0,0 4-1,-4 1 1,4-4-1,0-2 2,4 0-2,26-3 0,21-10 17,23-1 24,25 0-19,16-24-11,7-4-10,-2 1 1,-16-2-2,-19 5-6,-23 2-62,-25 0-119,-26-6-220</inkml:trace>
  <inkml:trace contextRef="#ctx0" brushRef="#br0" timeOffset="62429.847">20319 4782 595,'0'-10'43,"0"10"-43,0 0-49,0 8-67,0 14-30</inkml:trace>
  <inkml:trace contextRef="#ctx0" brushRef="#br0" timeOffset="79680.1335">14747 5372 777,'-6'-4'86,"2"-1"-52,3 5 19,1 0 61,0 0-12,0 0-47,0 0-16,0 0-18,0 0-12,0 0-8,0 0 1,0 9-2,-5 7-3,-1 8 1,-1 2 2,4 0 0,2-4 4,1-2-3,0-4 0,14-4 1,18-5 4,15-7 10,11-11-3,10-23 3,-2-9-9,-6-6-2,-13 5-1,-12 4-2,-16 9 0,-10 12-2,-9 5 0,0 12-18,-30 2-89,-20 7-144,-20 20-178</inkml:trace>
  <inkml:trace contextRef="#ctx0" brushRef="#br0" timeOffset="80015.1369">14683 5366 830,'6'-18'120,"-2"7"-80,-1 6 55,-3 5 29,0 0-65,0 0-59,0 2 0,0 22-22,0 8 22,-3 4 11,3-4-5,0-2-3,0-4 2,3-8-2,11-2 2,6-5 2,4-10 3,6-1 5,10 0-3,3-12-5,-1-11-1,-2-2-4,-8 4 3,-10 0-5,-7 4-2,-13 4-34,-2 3-35,-7 6-110,-25 4-143,-10 0-68</inkml:trace>
  <inkml:trace contextRef="#ctx0" brushRef="#br0" timeOffset="80331.1252">14651 5428 693,'0'0'100,"0"-4"-12,0 1 45,-1 3-18,1 0-55,-5 0-44,3 0-16,-5 13-1,1 9 1,-1 4 17,7-4-1,0-1 0,1 0 0,25-3 6,10-4 1,15-8 9,11-6 3,8 0-14,5-18-9,-3-11-1,-10-6-4,-11 0-2,-14 2-2,-12 5 1,-9 8-1,-12 6 0,-4 8-3,0 6-13,-25 9-67,-17 25-111,-16 10-315</inkml:trace>
  <inkml:trace contextRef="#ctx0" brushRef="#br0" timeOffset="96422.1217">19485 2194 610,'-16'-6'117,"3"2"-53,-1 0 43,2 0 9,2 1-28,4 1-4,2 2-33,3-2-7,1 2-15,0 0-22,0 0-7,7 0-6,16 0 6,13 0 2,11 0-1,0 0-1,-6 0 0,-11 0 0,-17 0-10,-12 0-34,-1 0 6,-20 2 14,-19 3 15,-13 0-5,-7-1 12,2-1 4,7-2 3,16-1-2,11 0 9,13 0 22,10 0-17,0 0-17,25 2-14,21 1 11,12-3 3,12 0 0,1 0 1,-11 0 0,-17 0-1,-20 0 1,-18-5 1,-5 5 2,-15-5 15,-20 1-19,-10 1-2,-2 3-1,1 0-4,8 0-19,14 0-26,12 0-62,12 0-134,5 3-459</inkml:trace>
  <inkml:trace contextRef="#ctx0" brushRef="#br0" timeOffset="111715.425">13450 5825 593,'-3'0'134,"3"0"-116,0 3-18,0-3 0,5 0 31,15 0-10,15 0-8,3 0-11,3 0 0,-8 0-2,-7 0-5,-7 0-54,-14 0-91,-5 3-55,-2 5-66</inkml:trace>
  <inkml:trace contextRef="#ctx0" brushRef="#br0" timeOffset="111841.8454">13496 5879 208,'-31'4'198,"4"-1"-124,7-3-32,10 0 25,10 0 18,2 0-40,33 0-32,25 0-13,27 0 28,17-11-21,13-15-7,3-12-613</inkml:trace>
  <inkml:trace contextRef="#ctx0" brushRef="#br0" timeOffset="124127.3402">19332 10722 1016,'3'0'152,"-3"0"-103,0 0-30,0 0 20,0 0 4,0 0-40,0 10-3,-5 5-59,-5 2-59,2-5-144,6-10-556</inkml:trace>
  <inkml:trace contextRef="#ctx0" brushRef="#br0" timeOffset="139191.8233">14848 10568 472,'2'0'39,"0"0"-35,0 0-3,1 0 27,-2 0 9,1-3-19,-2 3-1,0 0 23,0 0 27,0 0-7,0 0-14,0 0 6,0-1-16,0 1-17,0 0-5,0-3-3,0 3-3,0 0-7,2 0 3,-2 0-3,0 0 1,0 0 1,0 0-2,0 0 0,0 0 2,0 0-1,0-1-2,0-6-19,0 4-80,0-4 11,0 3-59,0 0 39,0 0-60,0 0-166</inkml:trace>
  <inkml:trace contextRef="#ctx0" brushRef="#br0" timeOffset="224059.817">16930 13651 731,'0'-10'26,"12"10"-26,19 0-30,9 13 14,12 10-157</inkml:trace>
  <inkml:trace contextRef="#ctx0" brushRef="#br0" timeOffset="299989.3464">18949 10401 223,'-12'-10'550,"8"4"-394,4 4-93,0 0-11,10 0-22,20 0-16,13-3 9,9 2 5,1-1-10,-4-1-14,-10 5-2,-14 0-1,-12 0-1,-13 0-6,0 7-32,-24 11-22,-14 4 5,-10 1-33,0-4-43,7-9 46,3-5 85,11-5 3,5 0 8,7 0 19,6 0 11,6 0 27,0-7 28,3 1-50,0-1 10,0 4-3,0 1 15,0 2-35,0 0-10,-1 0 2,-2 0-2,1 0-10,1 0-13,0 0 0,-2 5-5,-1 8 4,-1 6-1,0 4 2,3 3 0,2-1 0,0 0-1,0 1-2,7-3 0,9-2 1,6-2 1,9-3 0,5-4 2,9-3 0,-3 2 3,2-1-3,-9 0 1,-13 2-1,-11 0-2,-9-1-2,-2 4-1,-12 8 4,-20 4 6,-13 5-6,-10 1-9,0-4-83,2-2-81,13-8-133</inkml:trace>
  <inkml:trace contextRef="#ctx0" brushRef="#br0" timeOffset="300184.1591">19496 10997 1172,'0'0'83,"0"0"-71,0 0-9,0 0 12,-7 14-15,-8 10-14,-8 12-9,-9 3-158,2-2-207</inkml:trace>
  <inkml:trace contextRef="#ctx0" brushRef="#br0" timeOffset="301337.7437">20079 10409 715,'-5'-10'97,"2"2"1,1 3 34,0 4-44,0 1-12,1 0-40,1 0-28,0 1-8,-3 24-5,0 8 5,-1 8 10,4 1-7,0-1 0,0-5-3,7-4 1,10-4-2,2-8-2,3-6 3,5-9 1,2-5 4,-2 0-5,4-11 1,-6-15 1,-4-4 1,-5-7 1,-5-1 6,-4-4-8,-5 4 28,-2 10 16,0 7-6,0 16 15,0 5-9,0 0-40,-6 14-6,-7 26-9,-1 18 9,-4 13 0,7-1 0,2-1 0,1 4-7,3-7-116,0-10-77,5-14-322</inkml:trace>
  <inkml:trace contextRef="#ctx0" brushRef="#br0" timeOffset="301504.4795">20580 10940 1230,'-6'-4'62,"2"4"-58,1 0-4,-2 12-4,1 12 3,3 8 1,1 5-8,0-7-173,-3-8-559</inkml:trace>
  <inkml:trace contextRef="#ctx0" brushRef="#br0" timeOffset="302178.2751">21274 10525 871,'-3'-15'97,"3"-6"-28,6-3 20,18-2-62,4 2 26,4 8-16,-2 8-21,-4 6-9,-2 2-7,-8 16 0,-7 30 0,-9 20 0,-9 16 0,-25 3 0,-6-8 0,1-12-20,8-19 9,9-16 9,11-15 0,8-10 2,3-5-1,0 0 1,21 0-2,21-12 2,12-8 10,6-5-7,-1 6-1,-2 1-2,-1 8-2,-5 2-114,-6 3-336</inkml:trace>
  <inkml:trace contextRef="#ctx0" brushRef="#br0" timeOffset="302368.4873">22092 10910 1180,'-11'0'81,"11"0"-72,0 0 19,0 2 25,0 11-44,0 6-8,0 5 2,0 5-3,0 3-1,0-6-107,-6-8-391</inkml:trace>
  <inkml:trace contextRef="#ctx0" brushRef="#br0" timeOffset="302753.6983">22721 10386 779,'0'-17'188,"0"3"-64,0-2 5,0 3 6,0 3-35,0 5-46,0 5-2,0 0-5,0 0-18,0 0-22,0 8-7,2 28-17,5 22 17,0 19 3,-4 15-1,-3 2-2,0 2-12,-7-5-136,-9-18-186</inkml:trace>
  <inkml:trace contextRef="#ctx0" brushRef="#br0" timeOffset="302974.3568">23202 10953 1329,'0'-13'96,"0"13"-59,0 0-8,0 0 48,0 0-25,0 0-52,0 10-15,-3 21-6,-11 13 15,0 7-49,-6-5-153,7-17-331</inkml:trace>
  <inkml:trace contextRef="#ctx0" brushRef="#br0" timeOffset="303438.8886">23723 10511 1143,'0'-26'79,"22"0"-60,8-6-5,9 0 52,1 4-2,6 4-43,-9 7-18,0 10 0,-15 7-3,-9 0-1,-6 4-4,-7 20-7,0 10 5,0 10 3,-17 2 2,-1 0 1,0-3-10,3-7 9,10-3-2,5-2-4,0-2 4,4-4-4,16-1 7,4-1 1,3 0 5,-4 3 4,-1 4 7,-6 1 6,-8 4-17,-8 3-1,-9 4-4,-50 2 0,-39 1-3,-36-10-205,-25-16-922</inkml:trace>
  <inkml:trace contextRef="#ctx0" brushRef="#br0" timeOffset="305486.5849">10088 8675 356,'0'0'282,"0"0"-198,0 0-56,0 0-6,0 0-16,0 0-6,8 0-94,-1 0-221</inkml:trace>
  <inkml:trace contextRef="#ctx0" brushRef="#br0" timeOffset="306498.6066">10051 9483 478,'-13'0'241,"5"0"-203,6 0-7,2 0 72,0 0-11,4 0-44,22 0-39,10 0 6,15 0-2,2 0-8,5 0-5,-3 0-31,-11-2-171,-19-3-156</inkml:trace>
  <inkml:trace contextRef="#ctx0" brushRef="#br0" timeOffset="306635.4157">9887 9523 563,'-7'0'158,"7"0"-137,38 0-15,21 0-6,18-3 2,8-9-2,-2-3-120</inkml:trace>
  <inkml:trace contextRef="#ctx0" brushRef="#br0" timeOffset="309757.5083">11382 11219 961,'-6'-18'112,"5"8"-58,1 1 19,0 0-27,13-1 10,25-2-28,26-3-18,28 4-3,26-4-5,24 6 4,16-2-3,-3 8-2,-8 3-1,-17 0 0,-20 0-32,-21 2-65,-25 6-47,-26-2-20,-25-4 80,-13-2 41,-20 0 23,-23 0-22,-16 0-81,-9 0-58,-5 0 50,-4-6 56,-6 0 75,-6 2 72,-7 0-30,-3-3-30,-3 4-4,3-5 16,-1 5 47,7 0 49,3 3-64,4 0 32,15 0 5,14 0 33,23 0-33,23 0-28,11 3-52,20 2-5,35 1-8,33-3 29,35-3-1,29 0-16,17 0-5,6 0-4,-13 0-2,-16 0-1,-16 0-2,-22 0-77,-18 3-54,-28-3 5,-33 0 17,-29 0 27,-20 2 48,-44-2 16,-22 2 20,-8-2 3,-12 2 6,-1 0 6,-9-1-5,-6 2-10,0 0-1,2-3 1,10 0 21,19 0 61,26 0-2,30 0 31,25 0-40,13 1-25,49-1-37,35 0 3,38 0 8,29 0 0,19-1-6,0-5-6,-8 5-5,-24 1 2,-40 0-5,-44 0-10,-56 0-339</inkml:trace>
  <inkml:trace contextRef="#ctx0" brushRef="#br0" timeOffset="315527.594">11341 10185 839,'-28'-4'138,"11"-1"-91,14 5 16,3 0 7,0 0-44,26 0-25,31 0 0,35 5 33,37-4 8,26-1-17,17 0-13,-1-6-9,-13-8-2,-3-1 0,-9-8-1,-10 0 0,-18 4-12,-36 6-50,-38 4 3,-36 9 6,-13 0-10,-43 0-14,-27 18-48,-15 5 9,-8-4 24,-2 1 24,5-4 14,2-6-118</inkml:trace>
  <inkml:trace contextRef="#ctx0" brushRef="#br0" timeOffset="315668.1174">11808 10173 461,'-46'0'196,"26"0"-81,20-2-22,11-1-43,40 1-47,28-2 37,28 1 23,19-2-28,10 3-25,2 0-5,-2 1-5,-11-6-31,-13-4-292</inkml:trace>
  <inkml:trace contextRef="#ctx0" brushRef="#br0" timeOffset="316097.2372">14275 10265 603,'-51'2'74,"11"-1"-25,14 1 43,13 1 46,9-3-48,1 0-25,3 0-38,0 0-7,0 0-17,19 0-1,17 2 1,22 0 15,22 2-8,16-3 0,13 2-8,6-3-2,-4 0 1,-9 0-3,-16 0-42,-20 0-112,-21 0-23,-25 0 32,-20 0 71,-7 0 63,-38 0-217,-19 0 58</inkml:trace>
  <inkml:trace contextRef="#ctx0" brushRef="#br0" timeOffset="316281.5039">13976 10305 709,'-18'0'78,"18"-3"-44,29-2-16,32-3-6,27-2 17,24-2 13,24-1-26,6 3-13,-2 2-3,-20 3-3,-24 0-41,-31 3-90,-38 0-80,-27 2-122</inkml:trace>
  <inkml:trace contextRef="#ctx0" brushRef="#br0" timeOffset="316486.6286">13714 10343 637,'-18'4'127,"22"-2"-112,57-2-5,41 0 27,38 0 21,33-9 8,12-5-38,-8 2-20,-27 0-1,-42 3-7,-44 3 0,-40 0 1,-24 0-1,-34 6 0,-32 0-114,-20 0-157</inkml:trace>
  <inkml:trace contextRef="#ctx0" brushRef="#br0" timeOffset="317882.2058">19106 10393 448,'0'0'57,"-2"0"-55,2 0 49,0 0 40,0 2-40,0-2-35,-1 0-6,-3 0 17,1 0-3,-2 0 9,-1 0 0,-3 0-14,1 0-12,1 0-4,-4-6 18,-1 0-11,1 0-5,-3 1 2,0 5 6,3-3 0,3 3-5,3 0-5,0 0-3,3 3-2,2 8-1,0 3 2,0-2-3,7-3 4,13 0 16,6-6 5,6-3 9,6 0-13,1 0-8,4-9-6,-3-5 3,-3-2-5,-2 2 0,-11 0 0,-8 6 0,-9 4 1,-7 4-2,0 0 0,0 0-102,-10 0-207</inkml:trace>
  <inkml:trace contextRef="#ctx0" brushRef="#br0" timeOffset="320093.568">18561 11846 520,'0'-29'124,"0"3"-81,0-4 48,-1 2 39,-11 2-24,-2 5-32,-7 6-14,-1 8-4,-8 7-35,-4 3-10,-5 24-8,-3 14 0,7 0-3,8 4 1,9-6-1,11-4-3,7-9 0,0-6 1,0-8 1,19-8-2,9-4 2,9 0 1,1-22 0,-1-8-1,-7-3-3,-10-2 8,-5 5-2,-8 10-2,-4 9 1,-1 10 10,-2 1 11,0 0-22,0 14-13,0 20 3,0 8 10,0 4 0,0-4 0,0-4-2,13-10-19,4-8-95,5-13-48,3-7-68,2-12-438</inkml:trace>
  <inkml:trace contextRef="#ctx0" brushRef="#br0" timeOffset="320423.4528">18839 11594 555,'0'-12'241,"0"-1"-148,-5 4-19,0-1-12,-1 0-16,-4 2 1,1 2-29,2 3-1,1 2-10,-1 1-6,0 0-1,-3 0 0,0 1-3,0 19 3,1 6-3,-2 9 1,4 8 0,-1 0 2,5 2-1,0-1 1,3 0 0,0-7-1,0 0 1,0-4 0,0-6 3,3-3-3,0-4 1,0-2-2,2-3-23,5-6-106,5-5-83,4-4-60</inkml:trace>
  <inkml:trace contextRef="#ctx0" brushRef="#br0" timeOffset="320744.3263">18906 11763 704,'0'-15'100,"0"7"-18,0 7 22,0 1-7,0 0-49,0 0-46,0 0-2,0 12-8,0 10 8,0 2 2,8-7-2,0 0-1,0-8 0,-4-2 2,-1-5-1,0-2 2,-3 0 3,1 0 13,2 0 16,4-6-8,0-12-20,-2 0 1,-3 0-5,-2-3 0,0 1-2,0 2-3,-7 5-27,-2 3-40,3 1-76,0 4-93</inkml:trace>
  <inkml:trace contextRef="#ctx0" brushRef="#br0" timeOffset="321053.4558">19076 11552 804,'4'-9'73,"2"6"-70,4-3 0,2-2 51,3 4-14,2 0-24,-6 3-7,-3 1 2,-6 0 3,-2 0 58,0 0-23,0 3-43,0 20-2,0 16 10,0 5 10,0 3-10,0 2 0,6-4-1,0-3 3,1-4-3,-4-4-6,-3-4 5,0-2 12,-10 2 8,-14 0-19,-4 6-7,-5 0-6,-4-3-39,0-11-260</inkml:trace>
  <inkml:trace contextRef="#ctx0" brushRef="#br0" timeOffset="321783.42">18583 12443 524,'-29'0'125,"6"0"-59,12 0 6,7 0 38,4 0-9,0 0-74,12 0-24,24 0 8,12 0 37,12 0-19,9 0-24,0 0-1,3-2-2,-8-5-2,-11 3-18,-15 3-124,-24 1-128,-14 0-129</inkml:trace>
  <inkml:trace contextRef="#ctx0" brushRef="#br0" timeOffset="322007.1405">18530 12460 359,'-48'0'157,"16"2"-73,22 0-5,10 1-16,15-2-56,32 2 21,15-3 1,12 0-9,7 0-8,-6 0-8,-10 0 2,-14 0-1,-21-4 15,-18-1 15,-8 5 6,-4 0 22,0-2 20,-4 2-83,-11 0-4,-6 0-102,-3 0-70,3 0-275</inkml:trace>
  <inkml:trace contextRef="#ctx0" brushRef="#br0" timeOffset="322772.3534">17772 13421 989,'-15'-24'131,"-6"4"-101,-4 3 52,-7 8-30,-4 4-10,-3 5-21,5 0-6,7 0-11,10 11 1,10 7-5,7 8-3,0 6 0,15 4 0,16-2 2,7-3 1,-4-1 0,-6-7 1,-14-5 0,-11-4-1,-3 3 0,-4 1 1,-26 5 2,-15 4 1,-12-1-1,-2-6-2,11-8-1,15-7-3,19-5-36,14 0-66,18-17-195,29-19-273</inkml:trace>
  <inkml:trace contextRef="#ctx0" brushRef="#br0" timeOffset="323258.0667">17930 13476 1121,'0'0'125,"0"0"-119,0 0-5,0 0 9,0 3 14,0 17-15,0 3-1,0 1 1,0-4-6,0-8-1,1-5-2,-1-5 3,0-2-3,0 0 2,0 0 9,0 0 1,0-9 1,0-12-9,0-2-4,0 0 0,0 5 0,11 4-4,5 6-4,5 4-7,-1 4-3,-2 0 13,-3 0-3,-5 9 4,-3 0-2,-5-1 4,-1-4 1,-1 0 0,2 0 1,-1-4-1,1 0 1,2 0 0,2 0 0,6 0 0,6 0 3,5-6-2,3-4 1,-1 2-2,1 3 2,5 5 3,2 0 2,2 0-6,-4 0-1,-2 15 1,-9 5-1,-7 6 1,-6 6-2,-7-1-5,0-4-81,0-3-140,0-7-138</inkml:trace>
  <inkml:trace contextRef="#ctx0" brushRef="#br0" timeOffset="323603.4115">18604 13520 749,'15'-29'188,"-5"11"-70,-2 7-43,-3 6 14,-3 5-36,-2 0-12,0 0-33,0 19-4,0 6-1,0 1 2,0-2-3,-6-6-1,0-5 1,1-8-2,3-3 4,2-2-2,0 0 6,0 0 1,0-7-1,0-14-2,12-9-6,6 0 1,7 0-1,4-2 0,1 6 0,-2 8 1,-3 10-1,-4 8-2,-1 0 2,-2 22 2,-2 19-2,-1 12-5,-5 8 5,-3-1 0,-7 0-10,0-6-99,-17-10-187,-13-14-329</inkml:trace>
  <inkml:trace contextRef="#ctx0" brushRef="#br0" timeOffset="323958.2143">18658 13726 866,'22'-22'73,"15"2"-50,13 4-19,10-5 17,5 3-16,1 1-1,-8-6-4,-4 0-7,-12-4-66,-11 1 40,-9 1 30,-10 2 3,-6 5 29,-6 6 83,0 4 40,0 4-50,0 2-13,0 2-43,0 0-20,0 0-15,0 12-11,0 28 0,2 14 0,0 8 9,0 3-6,1-5-1,1-8 0,2-10-1,2-13 0,0-2-1,6-13 1,9-6 0,12-8-1,18 0-3,8-8-89,6-19-202,-2-12-367</inkml:trace>
  <inkml:trace contextRef="#ctx0" brushRef="#br0" timeOffset="324218.0595">19685 13491 905,'-10'-3'73,"6"0"-22,4 3 50,0 0 6,0 0-26,0 0-31,0 0-24,0 6-15,0 20-2,-1 12 42,-3 8-32,-1 4-13,2 4 2,1-5 1,2-7-7,0-8-1,10-10-1,20-7 0,17-14-5,20-3 4,16-6-27,9-25-149,-5-13-378</inkml:trace>
  <inkml:trace contextRef="#ctx0" brushRef="#br0" timeOffset="324391.7764">20230 13571 1087,'-7'0'134,"7"0"-102,28 0-27,19 0-1,8 0 0,9 0-4,-4 0-49,-15 4-366</inkml:trace>
  <inkml:trace contextRef="#ctx0" brushRef="#br0" timeOffset="324549.6219">20296 13774 996,'0'0'138,"24"0"-132,17-4 16,16-10 51,10-2-53,10 2-19,11-7-1,-2-2-139,-4-4-291</inkml:trace>
  <inkml:trace contextRef="#ctx0" brushRef="#br0" timeOffset="324997.701">21317 13343 912,'0'-12'154,"0"4"-82,0-1 12,0 6 22,-16-1-44,-11 4-29,-5 0-31,-1 2 5,1 15 3,5 8-1,7-1-7,6 2-2,9 3 0,5-2 3,0 5-3,11 4 0,12 0 0,6 3 0,0-1-3,0-3 3,0 4 1,-3-5 1,-3-1-2,-4-2 8,-6-7 1,-4-4-2,-6-2-3,-3-4-3,0 4 6,-12-4-5,-20 7 0,-10-3 5,-14 0-6,-4-6-2,3-5-49,9-4-71,10-3-93,19-10-181</inkml:trace>
  <inkml:trace contextRef="#ctx0" brushRef="#br0" timeOffset="325164.5721">21332 13337 680,'67'-30'335,"13"6"-285,7 4 17,0 4 8,-11 6-25,-20 3-37,-18 7-13,-17 0-4,-21-1-356</inkml:trace>
  <inkml:trace contextRef="#ctx0" brushRef="#br0" timeOffset="327992.0572">15317 9861 780,'-10'-14'123,"4"4"-21,6 5 24,0-6-49,0 4-21,0-6-13,14-2-2,19-2-28,18 0-13,15 3-3,8 2 2,-1 12-3,-8 0-46,-19 0-118,-27 0-218</inkml:trace>
  <inkml:trace contextRef="#ctx0" brushRef="#br0" timeOffset="328163.3327">15434 9922 925,'0'0'32,"13"0"-27,22 0-5,14 0 9,14 0 11,15-12-9,10 2-11,3-9-5,-12-4-192,-12-7-367</inkml:trace>
  <inkml:trace contextRef="#ctx0" brushRef="#br0" timeOffset="328583.3748">16296 9561 768,'1'-10'134,"-1"2"-45,2 4-16,-2 2 53,0 0-30,-8 2-53,-18 0-34,-7 0-9,-3 6 4,5 4-3,8 0 7,10 2-5,4 0-3,6 4 0,3 5-1,0-2 1,14 8 0,16 4 0,6 1 3,8 4 0,-1-2-1,-3 2-1,-6 3 2,-4-1-3,-3-1 0,-5 4 3,-4-9-3,-5-4 1,-8-6 0,-5-2 0,0 1 0,-30-1 3,-17-3-3,-13-3 2,-4-5-3,-1-6-2,10-3-23,8 0-48,11 0-70,11-19-76,5-12-132</inkml:trace>
  <inkml:trace contextRef="#ctx0" brushRef="#br0" timeOffset="328818.124">16097 9651 855,'8'-8'117,"5"4"-80,7-2-32,12 2 38,8-3 20,14 2-12,8-5-23,5-4-11,2-4-9,-3-6 1,-4 0 6,-11 3 14,-14 8-18,-16 5-11,-18 2 4,-3 3-4,-32 3-96,-21-5-478</inkml:trace>
  <inkml:trace contextRef="#ctx0" brushRef="#br0" timeOffset="330759.9308">13083 10694 930,'0'0'92,"21"-8"-71,11-2-20,8 0 5,1 4-5,3 1-1,2 5 0,-7 0-7,-6 0-182,-12 0-124</inkml:trace>
  <inkml:trace contextRef="#ctx0" brushRef="#br0" timeOffset="330904.3755">13165 10756 736,'43'0'12,"21"0"-12,10 0 2,0 0 0,-9 0-2,-9-9-158</inkml:trace>
  <inkml:trace contextRef="#ctx0" brushRef="#br0" timeOffset="332589.392">8870 8205 821,'-25'-11'51,"-8"2"-32,3 6 26,-6 3 46,-4 0-9,0 0-41,2 9-1,2 15-22,7 8-1,4 9-7,8 3-5,7 5 2,6-3-2,4 1-1,14-5-3,19-8-1,16-10 3,11-12 7,6-12 2,-2 0-11,-11-28 3,-8-14 4,-10-9 2,-10-4 0,-10-6-5,-15 5 4,-3 6-9,-39 14 0,-31 18-58,-29 16-148,-23 2-308</inkml:trace>
  <inkml:trace contextRef="#ctx0" brushRef="#br0" timeOffset="334322.7088">19640 2203 741,'4'-23'86,"-1"5"-36,0-1 15,-2 3 58,-1-2-28,0 4 2,0 8-26,0 2-10,0 4-21,0 4-37,-5 40-3,-7 29 0,-4 26 3,4 12 0,7 5 0,5 0 3,0-5-5,2-13 0,8-16 0,-2-22 2,-1-20 0,-1-17-3,-6-16 0,0-7 1,0-14 14,2-32 6,-2-17-16,0-15-1,0-6-2,0-13-1,-8-3 1,-4-8-1,-1 1 0,1 15-1,1 24 1,1 29 0,8 23-1,-1 16 4,3 12-4,-6 46-18,-1 34 17,2 31 1,2 13 0,3 1 1,0-7-1,0-12 0,2-15 0,4-19 0,-2-17 0,-1-21 3,-3-18-3,0-13 0,0-8 0,0-7 1,0 0 0,0 0 3,0-25-4,-10-15-40,-8-14-56,-4-15-80,-3-10-242</inkml:trace>
  <inkml:trace contextRef="#ctx0" brushRef="#br0" timeOffset="334727.1095">19592 2092 943,'16'-21'14,"-1"7"11,2 8-24,-6 4 26,-4-1 24,-4 3-16,-3 5-27,0 27 0,-20 11 11,-11 8 3,-7 2-13,-5-5-1,-1-4-4,5-8-3,6-5 5,5-6-3,10-7-3,7-8 6,4-6-6,4-4 4,3 0 6,0 0 7,0 0 7,0-2 23,10-24 15,11-8-20,9-14-34,9-3 0,4 0 6,9 2-7,8 12 4,10 15 0,8 17-8,5 5 0,-2 34-3,-4 21 0,-13 13-4,-14 12-19,-19 4-98,-23-1-134,-8-13-454</inkml:trace>
  <inkml:trace contextRef="#ctx0" brushRef="#br0" timeOffset="335283.8057">18743 3785 1083,'-68'-18'74,"27"10"-57,24 5 30,17-4 13,28 4-25,39-5-28,38 0-5,30-5 4,32 2-6,14-6 3,11 1-1,4 0-2,-13 2-4,-17 6-76,-33 8-41,-35 0-43,-38 0-24,-48 10-151</inkml:trace>
  <inkml:trace contextRef="#ctx0" brushRef="#br0" timeOffset="335516.003">18749 3778 56,'-112'0'594,"22"-4"-502,28-3-30,28 2 23,31 0-2,16 0-7,51-5-64,38-2-7,35-2-5,23 1 7,22 3-5,11 2 4,-1 3-5,-1-2 0,-15 5 0,-22 1-2,-23 1-67,-34 0-138,-41 0-99</inkml:trace>
  <inkml:trace contextRef="#ctx0" brushRef="#br0" timeOffset="335740.8056">18846 3625 707,'-119'-8'106,"39"6"-27,43 2-14,37 0 0,50-2-44,51-2-12,42-1 11,38-4-6,19 1 6,3 2-5,-13 5-5,-33 1-9,-41 0-1,-43 0 0,-35 3 0,-26 3-2,-12 0-98,-23 3-29,-26-1-88</inkml:trace>
  <inkml:trace contextRef="#ctx0" brushRef="#br0" timeOffset="338889.5154">14141 10700 492,'-7'-11'201,"-1"6"-119,7 3-39,0 2 36,-3-2 5,2-1-7,1 3-16,-3-1-19,-1-1 5,-5 2-3,-5 0-19,-6 0-21,-3 0 4,3 0 0,2 8-1,2 4-5,5 2-1,5 2-2,2 4-1,5 3-5,0-4 2,0 5 0,11-2-4,8-3 9,11 1-4,3-5 4,7-2 4,4-8-1,-2-5 7,-4 0-8,-8 0 1,-7-7 1,-6-10 2,-9-3 7,-1-4 1,-4-5-3,-3 0 1,0-2-1,0-2-9,-15 8-2,-8 4-9,-17 17-20,-21 4-134,-24 5-208</inkml:trace>
  <inkml:trace contextRef="#ctx0" brushRef="#br0" timeOffset="340444.8092">17489 14517 1083,'-7'-11'133,"4"7"-85,3 4 0,0 0-11,0 0-9,-2 6-20,0 34-8,1 26 1,-1 11-1,-2 12 1,1 0 2,0-8-1,-4-11-1,3-11-1,-2-13-6,5-12-37,1-11-118,0-19-184,0-4-210</inkml:trace>
  <inkml:trace contextRef="#ctx0" brushRef="#br0" timeOffset="340651.9399">17425 14798 666,'0'-98'120,"0"5"-87,20 10 18,9 18 1,4 19 18,3 16-35,-1 14-15,0 13-5,-9 3-1,-4 3-10,-11 21-4,-7 10 1,-4 5 4,-7 3 9,-21 0-5,-10-3-2,-5-4 3,5-5-10,10-3-46,13-8-137,15-9-99</inkml:trace>
  <inkml:trace contextRef="#ctx0" brushRef="#br0" timeOffset="340967.0843">17961 14522 1010,'0'-10'107,"-10"2"-49,7 8 24,1 0-41,-4 0-23,0 22-18,-3 18 1,4 12-2,3 2 1,2-4-1,2-2-1,14-11 0,6-15-2,2-10 2,1-10 2,2-2 8,4-18 2,-2-19 9,-3-2-6,-7-14-5,-7 2-1,-11 2 0,-1 8-7,-3 10-1,-19 13-1,-2 14-11,-2 4-56,3 4-72,10 19-121,13 0-95</inkml:trace>
  <inkml:trace contextRef="#ctx0" brushRef="#br0" timeOffset="341304.5137">18483 14512 899,'13'-18'173,"0"4"-139,1 5 21,-3 0 25,-9 5-18,-2 1-6,0 3-14,0 0-20,0 0-7,-2 0-12,-16 7 3,-2 13-5,4 10-1,8-1-1,8 8-7,0 3 5,11 0-2,15 2 1,6 0 4,0-4-1,-1-7 1,-10-9 1,-8-4 1,-6-12-2,-5 6-2,-2-4 2,-9 6 0,-23 4 7,-9-4-7,-4-4-22,7-6-91,14-4-149,19-1-398</inkml:trace>
  <inkml:trace contextRef="#ctx0" brushRef="#br0" timeOffset="341477.4194">18937 14659 1043,'12'-9'129,"7"1"-96,8-1-32,5 0 21,-3 3-3,0 6-15,-2 0-4,-8 0-14,-9 8-462</inkml:trace>
  <inkml:trace contextRef="#ctx0" brushRef="#br0" timeOffset="341626.3884">18975 14929 433,'33'-11'516,"12"-8"-505,11-5-10,10 0 2,6-2-3,11-2-7,6 6-150,-2 5-94</inkml:trace>
  <inkml:trace contextRef="#ctx0" brushRef="#br0" timeOffset="341947.4645">19880 14610 606,'-13'-16'262,"1"4"-156,-1 5 32,-4 7-18,-3 0-75,-7 0-20,0 19-4,1 20-2,0 7-6,9 9 5,5 1-1,10 0-10,2-7 1,7-5 0,21-10 0,10-4-2,10-13 6,10-8 6,4-9-1,-4 0-6,-6-9 2,-7-18-6,-7-9-2,-7-6 8,-11-8-8,-12-13-1,-8 3-4,-14 4 0,-36 10-33,-27 13-71,-27 1-204</inkml:trace>
  <inkml:trace contextRef="#ctx0" brushRef="#br0" timeOffset="345215.1741">8103 11812 50,'-10'-14'50,"1"3"47,-2-1 10,4 0-52,-3 2 23,2 0-40,-1 2 43,1-1-52,-1 1-8,-1 0-14,1-2 0,-4-1 14,2 1 5,1-2 1,0 1 21,0 3 22,3 2-4,0 0-8,0 5 24,4-1-47,0 2 10,3 0-3,0 0-20,0 0-16,0 0-6,0 0-2,0 0-1,0 0 1,0 2 1,0 10-2,0 1 3,10 0 0,14 3 0,7-2 3,13-5-2,11 0-1,5-4-8,0-2-95,-7-2-54,-11-1 24,-17 0-39,-15 0 40,-10 0 115,-8 0 17,-27 0 19,-10 0 25,-9 0 40,-4 0-27,1-4 22,0-1-16,7 1-3,3-1 1,7 3-4,7 2-8,11 0-19,10 0-7,11 0-13,1 0-10,8 2-23,26 8 23,18 1 4,16-9-1,12-2 2,5 0-4,-9 0-1,-16 0-1,-26 0-5,-22-2-7,-12-2 13,-19 0 20,-27 1-20,-12 2 8,-10 1-1,-3 0 4,6 0-2,8 0 3,17 0-11,13 0 2,17 1-6,10 3-9,5 0-201,26-4-186</inkml:trace>
  <inkml:trace contextRef="#ctx0" brushRef="#br0" timeOffset="345927.6786">8096 11801 587,'-19'-8'122,"8"4"-102,4 2 47,7 0 53,0 0-49,0 2-71,27 0-8,23 0 8,24 0 16,23 0 6,24 0 4,18 0-5,10 0-11,5 0-8,1 0-2,-3-3 0,-5-2-1,-8-3-2,-19 4-16,-18-1-50,-21 5-21,-26 0 14,-22 0 46,-17 0 17,-13 0 6,-3 0 7,-4 0 0,-15 3-15,-7 3-96,-3 0-168</inkml:trace>
  <inkml:trace contextRef="#ctx0" brushRef="#br0" timeOffset="346317.1095">8394 11785 801,'-9'-10'76,"9"6"-76,9 1-18,29 2 10,24 1 8,31 0 10,29 0 0,34 0 8,19-4-2,13-1 1,3 1 2,-10 1-12,-11-1-7,-8-3 3,-8 0-1,-7-1-2,-15 1 0,-17 6-1,-16 1 0,-25 0 2,-20 0-2,-13 0 2,-13 0-2,-10 0 1,-5 0 0,-7 0 0,-6 0 0,0 0-19,-3 0-69,-22 1-56,-12 3-153</inkml:trace>
  <inkml:trace contextRef="#ctx0" brushRef="#br0" timeOffset="346623.1947">9603 11739 739,'-45'0'78,"21"0"-55,24 0 52,12 0-49,42 0-14,33 0-4,42 0 29,31-2 21,30 0-27,13 2-24,-11-2-6,-17 2-1,-29-3 0,-23-2 2,-17-3-2,-19 1 4,-14 4-4,-27 1 1,-22 2 0,-17 0-1,-7 0 13,-9 0 16,-23-2-29,-14 2-16,-17 0-122,-7 0 25,-6 0-7,-4 0-124</inkml:trace>
  <inkml:trace contextRef="#ctx0" brushRef="#br0" timeOffset="346873.1185">10438 11714 706,'0'0'100,"36"3"-89,24-2-11,24-1 20,19 0 34,13 0-6,6 0-20,-4-1-15,-5-4-12,-12 0 1,-16-2 1,-16 3-3,-23 2-2,-17 2 2,-18 0 0,-11 0-4,-28 0-79,-22 6 43,-19 4-42,-6-3-65,-3-3-6,2-3 33,0-1-27</inkml:trace>
  <inkml:trace contextRef="#ctx0" brushRef="#br0" timeOffset="347054.0967">10845 11725 351,'0'4'271,"21"-3"-258,28-1-4,19 0 53,15 0 19,8 0-41,1 0-21,-2 0-11,-13 0 0,-14 0-6,-14-5 6,-16 1 1,-11 0 2,-13 4-6,-9 0-4,0 0 20,-23 0-21,-18 0-154,-14-3-357</inkml:trace>
  <inkml:trace contextRef="#ctx0" brushRef="#br0" timeOffset="348336.1095">18137 7146 604,'-4'-10'95,"1"-2"-46,0-2 32,-1 0 21,0 2-19,-1 2-21,1 2 1,1 4 13,2 1-19,-1 3-14,1-2 7,1 2-12,0 0-9,0 0-22,0 0 6,0 0-13,0 0-4,0 21-3,0 18 6,0 10 0,3 9 1,5 7 7,-2 0-3,0-2-3,-6-5 7,0-5-8,-7-9 8,-12-10-4,-2-9-2,-4-11-2,-2-14 0,0 0-3,0-23-90,5-27-119,2-16-406</inkml:trace>
  <inkml:trace contextRef="#ctx0" brushRef="#br0" timeOffset="348485.8497">17848 6670 1013,'10'-5'35,"14"5"-35,12 0 0,11 5-1,8 14 1,10 3-1,-1 5-50,-4-4-330</inkml:trace>
  <inkml:trace contextRef="#ctx0" brushRef="#br0" timeOffset="348665.2154">18407 7164 1086,'0'0'17,"26"0"-3,16 0-14,8 0 0,0 0-3,-8 0-265,-17 0-383</inkml:trace>
  <inkml:trace contextRef="#ctx0" brushRef="#br0" timeOffset="348776.0764">18418 7386 787,'0'0'35,"30"0"-23,18 0-12,15-21 0,5-4-4,-5 4-211</inkml:trace>
  <inkml:trace contextRef="#ctx0" brushRef="#br0" timeOffset="350083.4899">19073 7203 360,'-3'-4'405,"3"-5"-344,0 1 18,0-3 8,0-7-18,15-3-17,-1-1-27,3 4-10,-5 3 4,-3 7 14,-8 3 15,-1 5-4,0 0-9,0 0-25,0 10-8,-1 20-2,-11 11 4,0 4 0,3 0-2,4-1-1,5-4 0,0-6 0,3-6-2,15-9 0,5-4 1,7-10-4,3-5-46,1 0-54,-4-25-99,-8-9-64,-11-6-200</inkml:trace>
  <inkml:trace contextRef="#ctx0" brushRef="#br0" timeOffset="350345.7983">19053 6771 734,'-19'-12'91,"6"10"-81,8 2 18,5 0 48,0 0-42,2 9-24,17 4 23,5-1-11,3-5-6,-3-7-6,-8 0-6,-7-7 4,-9-17 16,0-3 8,-14-5 0,-10 6-3,-2 6-18,1 8-8,2 11-3,4 1-4,8 8-10,7 24-93,4 7-95,8 4-208</inkml:trace>
  <inkml:trace contextRef="#ctx0" brushRef="#br0" timeOffset="350794.3302">19362 7142 959,'-5'0'85,"5"0"-84,0 0 11,15 0-1,17 3 5,13 2 11,5-2-22,2-2-2,-5-1-1,-9 0-2,-8 0-3,-13 0-20,-9 0-58,-8-5 59,0-3 21,-3-1-7,-15 1-6,-1 2 11,-1 1 3,2-4 3,1 0-2,-1-4 1,1 3 0,2-5 21,0 0 24,6-2 21,-1 6-10,5 3-7,4 4 0,1 4 12,0 0-31,0 0-27,0 4-5,0 24-5,0 12 5,6 10 1,4 1 1,-5 3 5,1-2-7,1-5-1,0-4-149,5-17-285</inkml:trace>
  <inkml:trace contextRef="#ctx0" brushRef="#br0" timeOffset="351028.8329">19877 6941 1017,'3'-9'95,"4"9"-78,4 0 18,0 9-3,3 26 5,0 14-4,-5 8-8,-4 3-21,-5 1 3,0 1-4,-6-2 3,-9-6-6,4-10-85,5-18-183,6-18-391</inkml:trace>
  <inkml:trace contextRef="#ctx0" brushRef="#br0" timeOffset="351327.7841">20283 7014 1030,'0'-6'101,"0"6"-101,3 0-4,4 0 4,4 0 4,5 0 2,-3 0-4,-3 0 2,-5 0-4,-4 0 3,-1 0 11,0-9 7,0-14 4,-11 3 12,-2 4-24,3 4-5,3 5-5,3 7-3,1 0-2,0 17-58,1 9-186,1 2-501</inkml:trace>
  <inkml:trace contextRef="#ctx0" brushRef="#br0" timeOffset="351560.5248">20440 7513 1018,'3'8'103,"12"0"-101,0 2 65,4-1 8,-2 0-25,-3-1-11,-5 6-20,-4 4-12,-5 7-1,0 7 1,-15 3-1,-8-2-2,-5-6-4,4-8-73,2-15-225</inkml:trace>
  <inkml:trace contextRef="#ctx0" brushRef="#br0" timeOffset="351906.2021">21085 6898 890,'-3'-18'80,"3"6"-31,0 4 51,0 6 13,0 2-45,0 0-27,0 0-29,0 30-12,0 16 4,0 10 17,5 0 0,0-2-11,3-1-3,3-6-1,1-4-6,5-7 2,2-10-2,6-10-2,0-16-97,-2 0-228</inkml:trace>
  <inkml:trace contextRef="#ctx0" brushRef="#br0" timeOffset="352039.8979">21145 6589 992,'0'-8'16,"1"8"-16,23 0-2,9 2-3,6 14-162</inkml:trace>
  <inkml:trace contextRef="#ctx0" brushRef="#br0" timeOffset="352363.8076">21481 6854 1096,'0'0'108,"0"0"-104,0 0-4,0 2 12,-2 12-8,-2 11-3,-7 7 3,-6 1 0,-7 3-1,3-7 0,1-2-1,7-5-2,6-4 1,7 0-1,0 0-2,3 3-3,20 5 4,3-1 1,7 6 1,-1-1 4,2-2-4,-3-1 1,0-1-1,-4-3 0,4-2-2,-4-10-18,-1-5-361</inkml:trace>
  <inkml:trace contextRef="#ctx0" brushRef="#br0" timeOffset="352549.2053">21922 7011 993,'0'-12'95,"0"9"-85,11 1-9,18 2 7,10 0-2,7 6-4,-1 8-2,-13-6-164,-15 4-624</inkml:trace>
  <inkml:trace contextRef="#ctx0" brushRef="#br0" timeOffset="352675.1034">21913 7209 773,'0'2'13,"0"-1"-11,25-1 82,18 0 7,12-1-75,5-20-16,-2-3-240</inkml:trace>
  <inkml:trace contextRef="#ctx0" brushRef="#br0" timeOffset="353054.1628">22388 6914 22,'-7'-8'849,"6"4"-787,1 2 34,0 0 13,0 2-47,0 0-47,0 29-14,5 9 13,2 13 42,-2-1-15,-5 1-15,0-4-4,0-4 6,-5-7-13,-4-9-6,-2-4-1,4-9-6,1-8 6,1-4-2,5-2 1,-3 0-1,3-12 5,0-16-11,6-7-2,18-6 0,10-5-1,4-1 3,4 3 0,-1 7 0,-5 16-1,1 7-1,-3 14-1,-2 0 0,-5 18 2,-6 24-4,-9 11 4,-4 8-5,-8 8-26,0 1-176,-13-6-212</inkml:trace>
  <inkml:trace contextRef="#ctx0" brushRef="#br0" timeOffset="353414.4826">23169 7066 939,'-2'-16'52,"2"4"9,0 2 14,0 4-9,0 4-23,0 2-43,14 0-5,0 2-32,-2 14-217,-7 6-658</inkml:trace>
  <inkml:trace contextRef="#ctx0" brushRef="#br0" timeOffset="353645.569">23157 7435 1022,'0'0'53,"7"0"-49,11 0 88,6 0-13,4 4-8,-2 6-25,-5 5-20,-8 0-15,-9 5-6,-4 6-5,-3 2 7,-18 5-1,-6-4-1,-8 1-5,1-4-26,6-6-119,5-8-239</inkml:trace>
  <inkml:trace contextRef="#ctx0" brushRef="#br0" timeOffset="353924.0026">23632 6982 1157,'0'-10'65,"0"10"-32,0 0 23,0 0 5,0 0-35,0 27-26,0 14 0,1 7 0,8-2 3,2-3-2,1-5 0,1-6-1,4-12-1,-1-8-15,5-12-110,-2 0-112,4-29-235</inkml:trace>
  <inkml:trace contextRef="#ctx0" brushRef="#br0" timeOffset="354063.7843">23723 6561 918,'-20'-15'87,"9"10"-40,7 5 44,4 0-52,0 16-39,11 17-7,20 13 4,13 0-216</inkml:trace>
  <inkml:trace contextRef="#ctx0" brushRef="#br0" timeOffset="354455.0286">23875 7096 821,'0'0'308,"26"0"-305,12 0 10,11-6 46,6-4-13,0 0-40,0 2-5,-8 3-1,-11-2-1,-15 2-105,-14-3-104,-7-5 35,-7-3-109,-21-2 142,-1-5 142,-1 2 102,2-4-1,4-1 36,3-1-12,0 3 1,8 2 4,1 5-1,7 10-46,3 5 5,2 2-39,0 0-32,0 6-17,0 28-11,9 16 11,2 8 1,3 4 3,-5-2-2,-4-4 2,-5 0-3,0 1-2,-16-5-70,0-6-212,0-8-466</inkml:trace>
  <inkml:trace contextRef="#ctx0" brushRef="#br0" timeOffset="355003.2381">24543 7117 764,'0'-4'75,"0"-1"-40,20 1-4,9 0 37,10 0-21,4 3-22,8-4-18,-4 1-6,-1 0-1,-7-4-86,-13-4-104,-11-2-86</inkml:trace>
  <inkml:trace contextRef="#ctx0" brushRef="#br0" timeOffset="355190.1656">24785 6906 513,'-27'-23'103,"6"10"27,9 6 7,5 4-53,4 3-20,-1 0-21,2 22-36,2 14 9,0 10 17,0 1-13,0 8-8,0-4-9,0-2 4,0 0-2,-1-1 0,-20-4-2,-2-2-3,-1-8-193,5-17-272</inkml:trace>
  <inkml:trace contextRef="#ctx0" brushRef="#br0" timeOffset="355457.3537">24841 6333 430,'0'0'738,"19"9"-738,21 31 14,18 20 3,6 18 51,1 13 15,-9 15-34,-11 17-28,-14 7-4,-19 4-9,-12-2-1,-23-7-4,-48-7-3,-39-14-28,-34-13-282,-16-11-712</inkml:trace>
  <inkml:trace contextRef="#ctx0" brushRef="#br0" timeOffset="356434.8368">23587 7204 369,'0'-9'38,"3"-1"-35,7 0 61,-2-1 29,2 4-39,-3 0-3,0-1-7,-1 0 27,-1 1 7,0-3-2,-1-1-8,-3 0-7,-1-4 4,0 4-10,0 1-21,0-1-8,4 1-8,-1 0 5,4 2-9,1-1-4,-2 2-10,-2 3 17,-2 4 6,-2 0-5,1 0-14,3 0-4,6 16-7,1 16 7,9 15 12,2 11 6,0 10 0,-2 7 11,-8 3-17,-5-5-5,-7-3-4,-21-8 0,-29-3 0,-24-8-3,-15-14-172,-12-11-368</inkml:trace>
  <inkml:trace contextRef="#ctx0" brushRef="#br0" timeOffset="357499.0046">21126 7016 225,'-14'-5'63,"2"-2"-44,5 3 24,3-2 3,2 0 17,2 2 31,0-2-33,0 0 17,0-2-13,-2 0-12,-1 2-7,-1 0-8,1 2-13,1 2-6,2 0-6,0 0-7,0 2 14,0-2 16,0 2 5,0-2-1,0-1 0,0-3-11,0 3-4,0-1-1,0-1 5,0 2-11,0 1 1,0 2 12,0 0 4,0 0-30,0 0-5,4 12-10,4 22-6,2 16 16,0 7 13,-2 1-9,-5-2 6,-3-5 0,0 0-10,-13-8 10,-15-2-5,-12-7 2,-5-4-2,-4-10-5,3-4-36,5-8-121,8-8-206</inkml:trace>
  <inkml:trace contextRef="#ctx0" brushRef="#br0" timeOffset="358517.3153">17641 6643 675,'2'-24'164,"-2"6"-90,0 2-16,0 2 36,0 2 7,-7 2-14,-13 6-43,-10 4-6,-15 30-26,-9 44-6,-4 34-3,9 25 2,17 11-1,24 4 0,10-2-3,36 0 1,23-10-2,10-11 0,8-18-6,-2-17-162,-9-23-296</inkml:trace>
  <inkml:trace contextRef="#ctx0" brushRef="#br0" timeOffset="359247.3471">16301 6974 416,'-17'-10'532,"-2"8"-498,2 2-30,-2 14 1,2 26 7,4 16 7,5 17 11,8 6 2,0 10-3,1-3-6,9-6-9,0-9-1,-2-17-7,-1-13-1,-5-16-4,-2-12 4,0-6-4,0-7 4,0 0 21,0-10 90,0-22-50,0-20-59,-2-16-3,-1-19-4,3-15-1,0-16 1,18-15 0,9-15 0,8 4-1,3 15-3,-1 31-10,-3 40-41,-7 33-27,-5 25-68,-8 11-71,-9 35-158</inkml:trace>
  <inkml:trace contextRef="#ctx0" brushRef="#br0" timeOffset="359725.7805">15866 7189 830,'-35'-11'77,"12"8"-38,15-1-24,8-3 34,15 0 14,32-5-47,22-5-11,22 2 0,7-2-5,3-1 0,-8 0 2,-14 0-2,-23 4 2,-22 4 1,-18 6-2,-12 4 3,-4 0 49,0 0 38,-18 10-62,-5 20-28,-3 11-1,6 5 0,8 0 0,12-4-2,0-1-2,16-6-1,13-9 5,11-10 0,9-14 3,3-2 6,-5-10-8,-9-18 5,-17-6-6,-11-5 7,-10 0-2,-7-3-5,-25 0 0,-10 5-5,-7 7-24,3 14-30,5 12-27,14 4 10,11 4-27,14 12-97,2-2-102,12-6-89</inkml:trace>
  <inkml:trace contextRef="#ctx0" brushRef="#br0" timeOffset="359988.3242">16693 7037 509,'32'-17'92,"5"8"-64,1 4 33,1 5 7,-3 0 2,-1 26-24,-4 6-5,-4 4-25,-9 3-8,-10-5-1,-8-3-6,-1-4 5,-22-5 4,-5-8-6,-1-11 6,2-3 2,3 0 19,13-7 5,8-21-10,3-12-17,26-14-9,25-10-2,15-9-1,18 3-17,8 4-48,-1 3-37,-11 15-166</inkml:trace>
  <inkml:trace contextRef="#ctx0" brushRef="#br0" timeOffset="362883.6826">4980 12506 250,'-19'-23'471,"11"0"-374,8 4-61,0 0 3,13-3-22,19 7 4,9 2-7,13 5-10,9 7-2,10 1 4,8 0-6,4 0 2,6 13-1,2 1 0,-2 2-1,-3-4-3,-10-1-100,-17-4-21,-21 0-37,-28-2-75</inkml:trace>
  <inkml:trace contextRef="#ctx0" brushRef="#br0" timeOffset="363108.6172">5538 12455 343,'-89'0'158,"-1"0"-85,4 0-18,6 0-13,7 0 10,11-7 11,17 3-14,15 1 0,17-2-9,13 3-3,3 0-37,28 0-3,23-2 3,21-1 2,18-6-1,16 3-1,9-4 0,1 0-34,-5 2-41,-9 0-5,-16 3-43,-27 4-43,-31 3-120</inkml:trace>
  <inkml:trace contextRef="#ctx0" brushRef="#br0" timeOffset="363303.8894">5509 12398 404,'-97'2'155,"5"2"-100,7-2-23,12-2-14,15 0 14,21 0 22,21 0 14,16 0-9,26-4-58,27-6 1,25 1-2,19-2 1,19 2-1,12-3 0,13-2-30,2 2-45,-7-1-41,-18 3-42,-33 6-75</inkml:trace>
  <inkml:trace contextRef="#ctx0" brushRef="#br0" timeOffset="363523.5037">5969 12325 267,'-119'12'107,"-2"-1"-27,10-1-2,11-4-1,9-2 3,17-1-20,25-2-4,20-1-32,21 0 56,8 0-53,33 0-21,26-6-6,26-6 4,22-3-3,22-2-1,13 0 0,-1 5-6,-7 5-73,-23 5-6,-35 2-48,-34 0-3,-40 4-54,-24 18-40</inkml:trace>
  <inkml:trace contextRef="#ctx0" brushRef="#br0" timeOffset="363665.6422">5814 12414 337,'-99'12'177,"16"-4"-92,17 2-68,21-6 4,20-2 16,18-2 18,7 0-20,32 0-26,24 0-9,18-2 4,27-10-3,15 0-1,10 2-1,-1 0-223</inkml:trace>
  <inkml:trace contextRef="#ctx0" brushRef="#br0" timeOffset="364245.5637">7787 12589 882,'-37'-18'76,"19"8"-63,14 6-1,4-3 50,25 2-57,26-3-4,24 0 0,20 0-1,17 3 0,12 2-1,5 3 1,-9-5-125,-20 1-186</inkml:trace>
  <inkml:trace contextRef="#ctx0" brushRef="#br0" timeOffset="364416.8016">7737 12566 699,'-102'0'80,"33"0"-40,36 0 46,28-7 22,8-4-52,43 0-52,26-4-8,30-1 4,22 4 0,15 3-4,-1 3-109,-17 2-100,-31 0-334</inkml:trace>
  <inkml:trace contextRef="#ctx0" brushRef="#br0" timeOffset="364565.5409">7751 12545 736,'-74'0'124,"29"0"-77,29-7-39,16-5 67,43-6-60,28-1-15,26-2-2,18 6-4,16 1-49,-3-1-246</inkml:trace>
  <inkml:trace contextRef="#ctx0" brushRef="#br0" timeOffset="368183.8253">15997 16262 305,'-13'-12'538,"2"6"-454,4 6-53,6 0 69,1 0-62,0 8-38,0 28-31,5 15 31,4 11 2,2-4 0,-1 0-2,0-4 0,-2-6 2,-2-11-2,-6-16-134,0-16-255</inkml:trace>
  <inkml:trace contextRef="#ctx0" brushRef="#br0" timeOffset="368333.4241">15947 15945 643,'16'-58'14,"9"19"-14,5 24-2,2 15-21,0 0-224</inkml:trace>
  <inkml:trace contextRef="#ctx0" brushRef="#br0" timeOffset="368653.1684">16279 15950 998,'0'0'47,"2"7"-47,-1 16-20,8 19 20,1 20 72,3 8-21,3 16-24,-5-1-5,-1 1-8,-2-8-9,-2-10 0,-3-20-1,-1-16-3,-1-10 1,-1-16-2,0-1 3,0-5 8,0 0 50,0-5 12,-5-23 2,-9-11-66,-2-24-9,0-17 2,3-22-2,3-11-4,6-11 2,4-2-6,0-2-3,20 4-24,11 23-8,7 29-18,4 29-23,2 33-98,-3 10-119</inkml:trace>
  <inkml:trace contextRef="#ctx0" brushRef="#br0" timeOffset="368832.8662">16142 16240 613,'0'0'366,"0"-3"-333,33-16-33,21-5 0,16-2 4,13 0-4,13-3 0,5 8-56,-2-1-174,-9 0-287</inkml:trace>
  <inkml:trace contextRef="#ctx0" brushRef="#br0" timeOffset="369093.8746">17299 15661 875,'-14'-10'115,"-8"4"-80,-6 6 58,-11 14-23,-13 36-51,-10 31-13,-3 24 2,6 13 6,11 5 2,23 3-3,17-10-6,8-7-5,37-10-2,24-22-1,25-17 1,23-21 0,14-15-1,6-16-137,-3-8-223</inkml:trace>
  <inkml:trace contextRef="#ctx0" brushRef="#br0" timeOffset="370909.0524">7790 12596 789,'-15'-5'107,"8"5"-75,7 0 36,0 0-14,5 0-53,30 0 14,24 0-15,21 0 18,17 0-8,10 0-8,1 0 0,-1 0 1,-6 0-3,-12 0 0,-21 0-27,-25 0-109,-26 0 0,-17 0 43,-33 0 92,-26 0 1,-18 0 0,-10-2 1,-5-3 34,-2 5 33,-2-1-5,1 1-20,7 0-14,8 0-2,18 0 0,23 0 9,19-2-14,20 2-1,1-2-21,36-1-16,23 0 16,25-4 0,15 2 3,14-1-1,7-1-1,7 0-1,-4 1 2,-13 0-4,-29 2-56,-35 4-12,-34 0 21,-15 0 42,-47 0 7,-29 1 4,-20 11 4,-11 2 2,-4-2 12,5-1 22,6-2-13,1 0-7,10-3-10,10-2 1,19 0-2,21-2 7,21-2 6,20 1-11,12-1-15,36 0-23,24 0 23,25 0 3,20 0 2,13-9-4,6-1 0,1 0 0,-17 4-2,-20 0 0,-35 3-42,-33 1 11,-31 2 13,-11 0 13,-39 0 6,-28 0 3,-15 9 0,-4-6 1,-1-3 9,11 0 15,6 0-2,2 0-10,10 0-7,12 0 2,11 0-10,17 0 2,18 0 5,10 0-8,24-3-10,26-4 10,22 0 1,21-2 2,13 2-3,15-1 1,2 2 0,-9 2-1,-13 1 0,-24 2-58,-22 1-82,-18 0-113</inkml:trace>
  <inkml:trace contextRef="#ctx0" brushRef="#br0" timeOffset="371927.4913">18236 8336 360,'-3'-18'181,"0"0"-79,2 4 5,-4-2-4,0 6 4,-1-1-12,-1 4-34,4 3 10,1 1-25,0 3-6,2 0-6,0 0-9,0 0-24,0 0-1,0 5-12,0 22-8,0 17 16,4 10 4,-1 3 6,-2-1-6,-1-3-1,0-6 1,-1-5 2,-20-3 0,-3-9-2,-7-11-41,1-10-75,4-9-64,1-17-24,3-26-183</inkml:trace>
  <inkml:trace contextRef="#ctx0" brushRef="#br0" timeOffset="372066.1826">17955 7989 378,'0'-35'197,"0"20"-107,10 8-23,7 7-61,11 0-2,6 4 3,7 17-4,4 5-3,8-1-6,3 2-175</inkml:trace>
  <inkml:trace contextRef="#ctx0" brushRef="#br0" timeOffset="372219.6031">18522 8214 481,'0'0'357,"3"0"-273,3 0-77,11 0 24,7 0-18,8 0-9,6 0-4,-3 0-72,-12 5-223</inkml:trace>
  <inkml:trace contextRef="#ctx0" brushRef="#br0" timeOffset="372366.0136">18531 8490 806,'36'-14'28,"17"-6"-28,15-3 0,11 0-1,1-6-38,-7-1-237</inkml:trace>
  <inkml:trace contextRef="#ctx0" brushRef="#br0" timeOffset="372684.7985">19161 8191 130,'-2'0'785,"2"0"-767,0 0-18,0 0 0,0 0 15,13 0 7,4-6-3,4-6-7,-4-5-3,-7-3 8,-3 1 69,-4-1-18,-3 1-13,0 5-7,0 3-6,0 5-5,-2 4-11,2 2-8,0 0-18,0 2-10,0 29-20,0 8 27,2 15 3,11 6-3,-3 9-41,-5-1-144,-5-6-64,0-10-217</inkml:trace>
  <inkml:trace contextRef="#ctx0" brushRef="#br0" timeOffset="372837.7035">19103 8564 802,'0'-2'133,"0"-2"-133,22-4 0,20 1 19,21-5 31,16-1-32,4 3-14,-4 1-4,-13 2-65,-17 1-255</inkml:trace>
  <inkml:trace contextRef="#ctx0" brushRef="#br0" timeOffset="373067.7244">18183 8893 1001,'0'0'68,"21"0"-68,44-2 0,33-15 5,25-10 5,24 3 4,10 0-13,3 2-1,-6 1-70,-17 1-281</inkml:trace>
  <inkml:trace contextRef="#ctx0" brushRef="#br0" timeOffset="373345.7439">18183 8881 969,'14'0'48,"60"-4"-46,44-13-2,39-8 5,20-1-4,10 4 0,-6 5 0,-14 3 4,-36 2-3,-35 4-2,-40 3-1,-32 3-2,-24-3 3,-11 3 13,-31 2-13,-9 0-30,-7 0-48,0 4-60,16 6-166</inkml:trace>
  <inkml:trace contextRef="#ctx0" brushRef="#br0" timeOffset="374522.9448">19338 8860 694,'0'-9'107,"0"3"-56,0 1 74,0 4-30,-3-1-24,1 2-23,2 0-9,0 0-27,0 0-2,0 0-8,0 0-2,0 0 0,0 6-6,12 18 6,7 12 16,3 12 7,11 12 5,2 9-5,8 7-2,6 3-3,4-7-4,4-1 2,-2-9-6,-6-3-9,-7-7 6,-7-6-5,-8-4-2,-6-6 0,-3-4 4,-2-1-3,-3-4 1,0-3-2,-1-2 1,-1-1-1,-1-6 1,2-1 2,-3-3-3,-1-2 2,-1-2-1,-2-3 3,-2-3-4,-1 1 1,-2-2 0,0 0 3,0 0-4,0 3 1,0-3-1,0 0 2,0 0 1,0 0-3,0 0 0,0 0 2,0 0-1,0 0 3,0 0 3,0 0 1,0 0-3,-2 0-5,-13-5-6,-6 0-19,-3 0 2,-3 3-9,1-1-12,0-1-17,3 2 23,5-2 25,3 0 10,3 1 3,3 0 0,5 1 1,2 0 3,2 2 2,0 0 3,0 0-2,0 0-5,0 0-2,0 0-9,2 0 2,13 10 7,8 7 1,5-6 2,5-1-3,5-5 7,0-5 0,1 0-6,-3 0 10,-1-7-10,-6-10 1,-9-1 2,-9 0 0,-4 1 6,-2 1-5,-5 0 1,0 5 7,0 8 27,0 3-21,0 0-10,0 0-9,-5 16-13,-18 26 4,-11 18 9,-5 10 0,0 1-60,5-4-179</inkml:trace>
  <inkml:trace contextRef="#ctx0" brushRef="#br0" timeOffset="376645.7198">20413 9198 972,'0'-7'42,"9"-8"-41,2-1 0,1-6 2,1-1 15,-3 0 1,-5 0 13,-5 4 29,0 1 4,0 5-13,-15 7-6,-15 6-41,-10 0-5,-5 12-1,-2 19 1,9 3-1,8 4 0,13 0-1,10-1-5,7-5 3,0-3 1,19-7 1,11-10 2,5-8 0,4-4 7,-2-4 2,-3-20-3,-7-1 1,-9-6 0,-3 2 7,-12 6 1,-1 9 14,-2 7 10,0 6-17,0 1-22,0 0-5,0 8-8,0 20-1,0 10 14,4 2 0,7 0-9,3-4-60,5-5-42,7-11-77,5-13-102,7-7-156</inkml:trace>
  <inkml:trace contextRef="#ctx0" brushRef="#br0" timeOffset="377044.7242">20720 9010 501,'-6'0'0,"5"0"-48,1 0 44,0 0 4,0 0 39,0-3 40,0 3 49,0 0 39,0-1-33,0 1-36,0 0-31,0 0-35,0 0-29,0 0-3,12 11-19,7 18 19,2 8-1,2 4-2,-9-1 3,-7-6-1,-7-10 1,0-6 1,0-9 2,-8-4 2,-5-5 4,-6 0-1,3-2 0,1-15 1,12-10 2,3-4-11,7-2-5,22-1-1,11 2-18,7 7-24,1 8-90,-1 5-74,-5 1-174</inkml:trace>
  <inkml:trace contextRef="#ctx0" brushRef="#br0" timeOffset="377703.8406">20846 8932 283,'0'0'82,"0"0"-70,3 0 19,7 0 69,5-11-38,-3 1 11,3-2-32,-1 2 7,-7 4 17,-3 0 30,0 3 8,-4 3-15,0 0-1,0 0-27,0 0-25,0 0-13,-10 0 1,-8 0-23,-3 0 2,1 0-2,8 0 0,6 0-1,4 0-5,2 0-10,0 7 0,0 15 3,0 7 13,0 6 1,0 1 1,0 4-1,0 4-1,0 5-1,-1-1 1,-8-2 8,-1-4-1,3-4-4,4-8 5,3-3-8,0-6 6,0-3 3,16-3-6,10-8 7,4-3-5,3-4-5,2 0-10,2-7-88,0-14-74,-5-5-83,-4-8-163</inkml:trace>
  <inkml:trace contextRef="#ctx0" brushRef="#br0" timeOffset="378058.1873">21138 9056 606,'0'-22'202,"0"10"-59,0 7-41,-1 5-15,1 0-27,-4 0-46,4 5-14,-3 16-15,3 7 15,0 5 6,0-6-1,0-4-1,3-5 2,8-4-5,1-4 3,-1-6-2,-1-1 1,2-3 4,-2 0 4,5-9 1,-6-5-4,-2-2 1,-4 4 2,-3 4 0,0 2 6,0 4-14,0-1-3,0 1 0,-1 2-5,-4 0-8,-2 0-24,1 0-17,-2 0-31,-2 11-11,0-3-39,2-2 25,2 0 1,1 0-1,0-5-76,-1 2-54</inkml:trace>
  <inkml:trace contextRef="#ctx0" brushRef="#br0" timeOffset="378251.0331">21047 9148 576,'0'-4'41,"0"4"-38,0-2-2,0 0-1,0-5-12,0 5-85,0-1-37,0-1-45</inkml:trace>
  <inkml:trace contextRef="#ctx0" brushRef="#br0" timeOffset="378467.774">21158 9180 168,'0'0'0</inkml:trace>
  <inkml:trace contextRef="#ctx0" brushRef="#br0" timeOffset="378934.7026">21192 9087 506,'0'-22'136,"0"3"-81,0-3 16,0 5 51,0 5-11,0 7-28,0 3 1,-2 2-22,2 0-47,-4 0-15,0 18-5,-3 12-10,1 7 15,-1 4 6,2-5-5,4-6 6,-1-4-6,2-8 1,0-7 4,0-6-4,0-3-1,0-2 8,0 0-4,0 0 22,0 0 36,0-10 1,0-16-2,3-8-56,-1-5-4,1 2-2,-1-2 5,1 9-3,-1 10-2,-1 10 2,-1 8 2,0 2-4,0 11-13,0 24-14,0 16 27,0 11 0,-3-1 3,1 0-1,1-9 2,1-8-7,0-12 3,0-11-48,8-21-137,6 0-283</inkml:trace>
  <inkml:trace contextRef="#ctx0" brushRef="#br0" timeOffset="379293.4331">21310 8869 1054,'0'-6'104,"6"0"-102,14 2 1,6-4 68,11 2 1,3 0-44,0 1-15,-3 2-10,-12 3 3,-10 0 5,-9 0-5,-6 0-4,0 6-2,0 26-1,0 20 1,0 16 23,0 6-9,-1 7-3,1-4 1,0-4 0,0-7-11,1-9 4,5-13-3,-6-13-1,0-6-1,-4-7 3,-22-6 0,-14-2-3,-15 0-65,-12-2-105,-3 1-72,-1-2-218</inkml:trace>
  <inkml:trace contextRef="#ctx0" brushRef="#br0" timeOffset="379562.6618">20295 9777 820,'-7'-10'113,"7"6"-96,0 2 37,16 1-16,27 1-26,23 0 29,22 0-7,21 0-26,6 0-3,-2 0-4,-10 0-1,-14 0-17,-18 0-149,-18 0-129,-29 0-290</inkml:trace>
  <inkml:trace contextRef="#ctx0" brushRef="#br0" timeOffset="379803.3382">20527 9784 404,'-67'0'115,"9"0"5,20 0 6,18 0-19,19 0 2,5 2-63,41 5-43,30 3 25,30-3 21,21-2-6,14-5-30,-5 0-13,-15 0-1,-11-4 1,-23-6 6,-23 0 29,-31 5-27,-20-2-2,-12 5 11,-14 2-4,-30 0-13,-21 2-311</inkml:trace>
  <inkml:trace contextRef="#ctx0" brushRef="#br0" timeOffset="388805.3883">6553 13122 696,'-35'-1'102,"4"1"-56,0 0-10,7 9 59,-1 8 8,1-2-43,6 3-28,6-5-15,7-3-1,3-6-15,2-4 1,0 0 5,0 0-4,0 0-2,0 0 10,0 0-6,0 0-5,3 3-16,11 1-82,0-4-225</inkml:trace>
  <inkml:trace contextRef="#ctx0" brushRef="#br0" timeOffset="389127.1632">6115 13280 949,'-21'-8'71,"14"7"-59,7 1 51,0 0 2,0 0-22,28 0-32,29 0 6,29 0 22,25 0-3,15-8-16,6-4-8,-6-5-10,-9 5 0,-6-5-2,5-2 0,5-1-2,-4-1-23,-11 4-12,-29 7-25,-24 6-18,-26 3 16,-19 1 31,-8 0-13,0 0-78,-24 0-113</inkml:trace>
  <inkml:trace contextRef="#ctx0" brushRef="#br0" timeOffset="389372.6345">6518 13207 873,'-63'0'137,"26"0"-100,26 0 44,11-2 22,36-3-92,29 1-6,34 1 11,26-1 9,11 1-8,0 3-11,-3 0 1,-19 0-7,-14 0-1,-18 0-48,-6 0-52,-3-6-37,-6-6-56,-5 3-97</inkml:trace>
  <inkml:trace contextRef="#ctx0" brushRef="#br0" timeOffset="390047.652">9028 13369 588,'-8'0'281,"7"-2"-193,1 0-44,8-5 21,31 4-15,27-1-2,24-1-1,14-2-21,5 2-22,-8-3-3,-7 5-1,-11-1-11,-13 4-60,-15 0-142,-17 0-196</inkml:trace>
  <inkml:trace contextRef="#ctx0" brushRef="#br0" timeOffset="390220.9657">9322 13469 699,'0'0'128,"9"0"-105,27 0-9,16-7 41,12-5-14,9-3-22,8-2-18,2 0-1,2-9-220</inkml:trace>
  <inkml:trace contextRef="#ctx0" brushRef="#br0" timeOffset="390446.4868">10721 12818 929,'31'0'9,"7"-4"-9,7-3-7,-5 1-148,-7 1-408</inkml:trace>
  <inkml:trace contextRef="#ctx0" brushRef="#br0" timeOffset="390601.9682">10775 12956 582,'45'0'21,"10"-8"-16,3-4-5,-5-2-7,-1-4-250</inkml:trace>
  <inkml:trace contextRef="#ctx0" brushRef="#br0" timeOffset="390962.9052">11335 12603 779,'-6'-7'180,"5"7"-117,-1 0-23,-1 0 2,-1 11 7,-1 19 20,4 10 4,1 4-32,0 0-27,1-2-4,13-2-5,5-8-5,0-6 0,5-8 3,2-9-1,3-9-2,1 0 0,2-7-4,-4-21-6,-7-7-2,-5-8 12,-12-4 3,-4 1 1,0 9 4,0 11 14,-2 14 27,0 8 14,2 4-39,0 24-24,0 36-11,14 30 11,12 33 0,-3 11-66,-14-4-445</inkml:trace>
  <inkml:trace contextRef="#ctx0" brushRef="#br0" timeOffset="393160.4856">21546 12913 942,'-22'9'63,"-1"45"-61,-7 30 16,-7 28 77,-4 18 7,-6 13-35,-4 5-30,-4-1-3,-3-7-11,-2-14-11,3-13-7,7-23-5,10-15 3,13-20-2,11-15-1,14-15-32,2-16-102,34-9-167,24-18-334</inkml:trace>
  <inkml:trace contextRef="#ctx0" brushRef="#br0" timeOffset="393656.9835">21917 13375 803,'15'-8'26,"2"4"-26,0-1 17,-5 0 97,-8 1-15,-1 1-10,1 0-49,-4 1-9,0 2-6,0 0-2,0 0-2,0 0-11,0 0-9,0 10-1,0 20-1,0 10 1,-7 8 8,3-4 1,0-3-4,4-12-4,0-5 0,0-7-1,4-8 3,14-4-3,15-5 11,15 0 1,13-12-5,2-13-6,-3-7 0,-9-3 3,-12-2-1,-12-3 0,-8 1 17,-13 8 34,-6 9-5,0 12-13,0 10-4,0 2-32,-22 52-9,-9 38 9,-13 46 6,-1 31-4,0 23-2,4 1-49,-1-11-343</inkml:trace>
  <inkml:trace contextRef="#ctx0" brushRef="#br0" timeOffset="398037.1888">5519 14008 501,'0'-11'81,"0"-6"-70,0 1 0,-1-2 41,-8 4 11,-4-2 6,-3 4 3,-4 3-7,1 2-12,-7 7-17,0 0-16,-3 0-3,4 0 5,5 7 2,7-2-3,8-1-5,3-2-11,2-2-5,0 0-2,0 3-4,10-3 5,20 3 1,13 1 23,18-4 1,16 0-12,11 0-5,11 0-7,12 0 2,2 0-4,-1 0-94,-14 0-149,-20 0-84</inkml:trace>
  <inkml:trace contextRef="#ctx0" brushRef="#br0" timeOffset="398283.4851">5842 13932 486,'-69'0'29,"7"-3"-5,5-4-11,5-3 49,3 2 33,4 2-20,5 0-46,14 2 20,9 2 29,13-1-15,4 3-28,0 0-35,4 0-9,24 0 1,18 9 8,19 3 4,16-2 1,10 2-2,6-2-3,-1-2-69,-11-2-110,-20-3-93</inkml:trace>
  <inkml:trace contextRef="#ctx0" brushRef="#br0" timeOffset="398487.1706">5676 13904 608,'-75'-12'57,"12"6"-44,14 3-10,20 3 47,20-3 47,9 3-43,17 0-54,34 0-5,24 3 5,29 0 12,20-1-1,13-2-10,0 2-2,-8-2-13,-16 0-201,-15 0-232</inkml:trace>
  <inkml:trace contextRef="#ctx0" brushRef="#br0" timeOffset="398615.7726">6333 13922 492,'-68'0'116,"14"2"-116,15 3-35,11-4-36,16-1 45,12 0 25,2 0-135,26 0-141</inkml:trace>
  <inkml:trace contextRef="#ctx0" brushRef="#br0" timeOffset="400011.352">7257 13696 567,'-17'0'106,"5"-2"-58,9-1 28,2 3 45,1-2-34,0 2-37,0-2-6,0 1-11,1-3-33,18-3 2,13 0-2,11-2 1,8 8 0,3 1-2,-5 0-183,-9 0-123</inkml:trace>
  <inkml:trace contextRef="#ctx0" brushRef="#br0" timeOffset="400173.7135">7185 13832 874,'-1'-4'78,"1"1"-78,22-10-5,18 3 5,16-1 0,15 6 1,7 1-2,6 1-125,-8-4-310</inkml:trace>
  <inkml:trace contextRef="#ctx0" brushRef="#br0" timeOffset="400871.4955">7915 13573 715,'-1'0'94,"1"0"-67,0 0 10,0 0-4,0 0 14,0 0-21,0 0-21,0 0-4,0-2-1,0-3 19,0-7 10,1-3-23,1-1 9,-2 1 13,0 4 11,0 3 36,0 7-17,0-2-26,0 3-7,0 0-21,0 0-4,0 0-11,0 8-8,0 21 4,0 6 15,0 8 2,0-2 1,0 5-3,0 2 2,1 3-2,-1 0-9,0-8-130,0-5-118,0-12-217</inkml:trace>
  <inkml:trace contextRef="#ctx0" brushRef="#br0" timeOffset="401009.8736">7795 14004 775,'-8'0'134,"8"0"-111,0 0 9,22 0-24,29-2 4,24-8 7,15-2-19,4-6-7,-17-3-631</inkml:trace>
  <inkml:trace contextRef="#ctx0" brushRef="#br0" timeOffset="403489.0961">20067 14624 736,'8'-49'85,"1"12"5,-4 11 45,1 8-37,-4 7-20,-2 8-15,0 3-25,0 0-22,0 0-16,-5 32-18,-18 20 18,-13 26 13,-3 10 8,2-3-16,3-9-1,7-12-3,5-11 1,6-7 0,5-13-1,7-13-1,4-3-76,4-14-150,23-3-118</inkml:trace>
  <inkml:trace contextRef="#ctx0" brushRef="#br0" timeOffset="404149.0777">20970 14628 894,'0'-14'97,"0"4"-61,0 4 51,0 0-30,0 1-7,0 2 3,0 3-2,0 0-33,0-2-11,2-2 4,1 1-9,0-6 5,-1 4-4,1 2 0,-3 3 5,0 0-1,0 0-3,0 0-8,0 0 4,0 0-5,0 0-1,0 0-5,0 0 11,0 0-2,0 0-2,0 0 2,0 0 0,0 0-1,0 3-1,2 11 4,-1-7 0,1-2 1,0 0-1,-2-3 1,2-2-1,-2 0 0,0 0 2,0 0 1,0 0 3,0 0 2,0 0 1,0 0 1,0 0 4,0 0 10,0 0-15,0 0-9,0 0 0,0 16-5,0 10-12,0 17 7,0 10 10,0-2 1,0 0 0,0 2-1,0-10 0,0 2 0,0-7-30,0-4-102,0-12-132,-4-8-257</inkml:trace>
  <inkml:trace contextRef="#ctx0" brushRef="#br0" timeOffset="404322.6794">20778 15105 592,'0'0'308,"0"0"-287,4 0-5,22 0-14,7-4 52,12-8-16,9-2-26,8 0-11,3-4-2,-2-5-21,-8-2-178,-17 1-243</inkml:trace>
  <inkml:trace contextRef="#ctx0" brushRef="#br0" timeOffset="404872.083">20922 14628 387,'0'-8'132,"0"6"-42,0 0-3,0 2-18,0 0 5,0 0 4,0 0-17,0 0-14,0 0 7,0 0-5,0 0-7,0 0-8,0 0-4,0 0-10,0 0-10,0 0-4,0 0 2,0 0-6,0 0 3,0-2-1,2-2 1,6-5-2,-2 0 2,4-1-2,0 3-2,0-4-1,0 5-2,0 3 0,0 3-5,-2 0 7,1 0-3,-2 0 0,-4 0-1,-2 0-3,-1 0 4,0 3-8,-13 14-1,-12 8 12,-10 8 5,-3-2-5,-1-4-36,9-18-440</inkml:trace>
  <inkml:trace contextRef="#ctx0" brushRef="#br0" timeOffset="411184.3164">20009 14614 547,'0'-4'118,"0"-5"-54,0 2 12,3-3 3,5 1-2,1-5-31,1-1-5,0 3 1,-1-6 18,0-1-2,-1 4-21,1-1 5,-2 0-8,1 2-2,-1 0-12,-4 7-18,-1 5 2,-2 2-1,0 0-3,0 7-5,-5 32-10,-22 24 15,-13 25 10,-19 16 17,-11 7-13,-5 3-4,0-6 12,4-19-14,16-17 6,19-18-9,14-22-1,11-18-4,11-10 1,0-4-1,0 0 1,0 0 6,21-24 4,16-14 4,15-17-6,4-4-6,2-11 1,-7-8-2,-6-6 0,-7-8-2,-4 12 4,-9 24-2,-10 25-1,-10 19-1,-5 12-7,0 0 4,0 0-2,-6 25-14,-18 21 19,-8 20 1,-5 10 1,5-6-2,3-1 1,2-7 0,1-14 1,7-2-2,0-12 0,5-5 0,4-12-2,2-5-6,-3-1-74,-2-11-117,-4 0-357</inkml:trace>
  <inkml:trace contextRef="#ctx0" brushRef="#br0" timeOffset="412008.8045">20978 14730 388,'0'0'101,"0"0"-92,12 0 19,0-4 28,1-10-9,-2-4 9,0-4-17,-3 0-5,-2-6 2,-2 2 8,-1 0 10,-3 2-25,0 4 12,0 10 1,0 0-3,0 8 9,0 2-2,0-2-21,0 2-6,0 0-6,0 0-7,0 0-6,0 14-7,0 11 4,0 12 3,-1 5 16,-5 2-6,0 0 1,2 2 2,1 0-9,2 5-1,-5-5-2,3 2 4,-2-8-5,0 0-18,0-8-112,0-2-195,-4-8-301</inkml:trace>
  <inkml:trace contextRef="#ctx0" brushRef="#br0" timeOffset="412368.3019">20772 15226 662,'0'0'114,"0"0"-114,11 0 17,14 0 76,3 0-18,10-13-33,-1 0-31,0 0-6,-2-2 0,-5 6-5,-6-3 0,-10 6-2,-7 6-13,-7-4 6,0 4-9,-11 0-74,-19 0-16,-10 4 55,-9 5 47,-3 0 3,-1-2 3,1 0 4,8 2-4,12-4 8,17 4 19,15-4-27,27-1 8,30-1 2,17-3 15,8 0-17,0-8-2,-4-10-6,-4 0-1,-12 1-39,-19 7-283</inkml:trace>
  <inkml:trace contextRef="#ctx0" brushRef="#br0" timeOffset="415390.6462">7737 14512 653,'-4'0'46,"4"0"-22,0-4 10,0 4 51,0 0 20,0 0-47,0 0-24,0 0-3,0 0 0,0 0 5,0 0 2,0 0-10,0 0-7,0 0-9,-1 0-5,-3 12-5,1 4 9,1 0-1,2-2-1,0-5-3,0 3-1,12-5 2,9-1 1,11-5 1,10-1 1,8 0-1,7-7-6,-4-12-1,-2-2 1,-13 3-3,-11 4-4,-11 8-32,-9 6-32,-7 0-81,0 20-118,-15 10-219</inkml:trace>
  <inkml:trace contextRef="#ctx0" brushRef="#br0" timeOffset="416103.4036">8727 15218 449,'0'-10'144,"0"2"-62,0 3 16,0 1-9,0 3 19,0-2-36,0 3-19,0 0-11,0 0-13,0 0-18,0 0-5,0 13-4,0 8 8,0 5 23,0 3-16,2-7-3,1-4-5,7-9 3,0 0-6,7-6-2,7-3 5,2 0-4,7-9 1,3-15 0,1-4-6,-3-1 2,2 3-1,-6 5 0,-8 7-1,-10 1 0,-9 12-2,-3 1-28,0 1-72,-10 21-266</inkml:trace>
  <inkml:trace contextRef="#ctx0" brushRef="#br0" timeOffset="416960.2233">8995 16517 810,'-20'-9'88,"11"4"-34,7 5 67,2-4-39,0 0-43,19-6-28,17 2-3,14-2-2,6-2-4,5 6-2,-3-2-2,-8 0-69,-10 4-76,-16 4-79,-16 0-128</inkml:trace>
  <inkml:trace contextRef="#ctx0" brushRef="#br0" timeOffset="417438.2021">8972 16499 642,'-78'4'104,"12"1"-75,18-5 62,17 0 32,24 0-29,7 0-28,36 0-62,24-13 5,23 3-9,9-6 2,6 2-4,-6 4-16,-16-2-101,-24 8-58,-22 4 67,-28 0 13,-13 0 73,-37 2 24,-21 12 15,-14-4 57,-7-3 18,1 8-19,4-7-19,11-2-5,19-2-2,22 0 11,25-4-12,11 4-23,42-4-19,29 0-2,22 0 2,13 0-2,2-8-4,-13-2-26,-25 2-45,-29 0 40,-25 6 35,-19 2 1,-34 0 16,-33 0-17,-23 0 0,-19 10 2,-2 0-2,5 2 9,16 2 11,28-7 11,30-2 6,32-3 8,33-2-40,48 0 5,37 0-2,20-19 3,2-2-11,-13 1 0,-34 2-113,-38 10-130,-35 3-344</inkml:trace>
  <inkml:trace contextRef="#ctx0" brushRef="#br0" timeOffset="420850.2026">3404 11339 351,'6'-14'97,"1"3"-34,0 1-20,-1-2 17,1 1 22,2 2-28,1 2-13,-1 2-4,3 0-1,0 3 21,0 2 7,-2-2-14,1 2-6,-7 0-2,1 0 4,-5 0-25,0 0 3,0 0 27,-17 0-4,-26 0-16,-23 12-18,-22 2-5,-9 1-7,0-3 2,6-1 0,11 2-1,12-2-1,18-3 0,20-1 11,18-3-7,12 7-5,0 12-11,0 15-1,12 24 12,4 22 1,0 19-1,-2 19 2,-6 14-1,-4 9 2,-4 3 10,0-4 0,0-7-5,0-19 2,0-14-2,0-14 1,1-17-2,10-18 4,3-10-6,-1-17-2,-2-9 1,1-7-4,-2-3 3,2-3 0,-2-1 1,8-2 2,0-3-1,6 2 1,4-2 3,4 0-1,3 0 1,9 0-9,7-5 8,8-4-8,4-5 1,1 2 0,-3-2-1,-3 2 0,-5 4-1,-7 4-3,-9 2 8,-6 2-4,-13 0 0,-8 0-1,-5 0-1,-3 0-1,-2 0-3,0 0 1,0 0 10,0 2-5,0-2 1,0 0-1,0 0 2,-10 4 0,-17 2 4,-13 6-4,-10 0-2,-9 2 0,-1 2 0,-2 0 1,0 0-1,-7 0 0,0-2 0,-4 0-2,4-2 0,0-4 1,6-4 1,2-4 0,9 0 1,17-4 0,11-18 2,12-4-3,8-10-1,4-13-11,9-18 10,20-19 2,8-13 0,5-10-2,0-7 0,-7 0 0,-12 0 2,-6 10 0,-10 15-2,-7 19 2,0 18-1,0 19 0,0 3 0,-4 11 2,-2 1-1,1 6 1,0-1-1,0 8-1,2 0 1,1 1 1,0 5-1,2-4 0,-1 0-1,-1-1 3,-1-8-2,-2-4 0,-5-2 0,-5-4-1,1-5-1,-2 5 0,0 2 2,3 2 0,3 6 1,4 4-1,1 3 2,0-1 0,3 1-2,-3-3 2,-1-2-1,1 0-1,0 0 0,2 0 5,2 4-10,1 2 3,0-5-2,1-2 3,25-9-8,19-8 9,13-1 5,15 4-5,3 3 0,4 6-2,-1 2 2,-11 2 0,-10 4 1,-18 2-1,-17 3 0,-12 5-6,-10 0 6,-1 0 0,0 0 0,0 0 2,0 0-2,0 0 0,-4 0 3,-9 0-2,-5-1-1,-5-2 2,-2 2 0,-3-2-2,4 2-1,-3-2 0,-2 2 0,0-2-6,0-1 4,6 3 1,3-4 1,1 3 1,6 0-1,2 0 0,1 2 1,6-1-1,1-2 1,3 3-7,0-2-17,0 2-3,0 0-3,0 0 3,0 0 9,0 0 3,0 0 1,0 0-11,0 0 0,3 0 6,11 0 5,6 0-3,0 0-21,2 5-18,-4 2 0,-2 1 11,-7-2 4,-6 1 18,-3-2 2,0 0 2,0 3 10,-12 2 7,-12-1-14,-10 1-208</inkml:trace>
  <inkml:trace contextRef="#ctx0" brushRef="#br0" timeOffset="425514.6418">19106 8207 851,'7'-16'87,"7"0"-72,7 0 27,8 2 27,6 5-18,8 2-22,5 7-15,-2 0 1,-4 0-5,-13 12-7,-12 8-3,-17 14 0,0 6-2,-30 8 2,-12 5 2,0-8 1,4-8 0,8-7-3,12-10 0,8-3 0,6-5-1,4-5 1,0 0-2,9 0 2,17-1 2,12 1 2,9-6 0,7-1-4,7 0 0,1-4-1,-1-10-24,-2-6-103,-11-4-133,-13-5-200</inkml:trace>
  <inkml:trace contextRef="#ctx0" brushRef="#br0" timeOffset="425888.1879">19192 8103 696,'-14'-6'120,"9"-1"-85,5 6 23,0-5 65,10-4-58,16 1-42,7-2-16,10 7 3,0 4 2,-4 0-1,-9 12-4,-17 22-7,-13 14-6,-4 16 6,-31 6 0,-9 0 2,-3-7 1,9-15 0,8-14-2,11-8-1,11-13 0,6-8-1,2-3-3,9-2 4,22 0 8,16-4-1,11-12-5,6-3-2,5 5 0,-5-3-1,-1-1 1,-7 0-5,-11 2-62,-11 2-164,-19 4-81</inkml:trace>
  <inkml:trace contextRef="#ctx0" brushRef="#br0" timeOffset="426233.1315">19125 8101 775,'0'-6'119,"6"0"-92,23 0-21,11 1 23,5 5 13,6 0-19,-4 11-11,-13 10-8,-8 5 0,-20 6-4,-6 14-7,-23 10 7,-18 3 4,-5-2-3,1-10 0,4-10 0,15-8-1,9-10 0,11-6 0,6-6-3,0-5-1,25-2 4,13 0 7,15 0-4,12-9-2,3-11 1,1-3-2,-10-1-2,-9-1-2,-10-2-83,-15-2-235</inkml:trace>
  <inkml:trace contextRef="#ctx0" brushRef="#br0" timeOffset="426532.5833">19131 8081 796,'0'-12'37,"10"7"-26,13-1-10,2 6 14,-4 3 38,-6 25-27,-13 14-15,-2 12-1,-10 8 3,-14 6 1,-1-2 3,6-15-4,5-11-5,9-15 0,5-8 9,0-5-5,23-7-5,24-5 8,21 0 0,23-17-12,17-12-3,13-10-58,5-12-113,-6-11-377</inkml:trace>
  <inkml:trace contextRef="#ctx0" brushRef="#br0" timeOffset="428438.1084">20975 9051 568,'0'-13'90,"0"-1"-52,8 1 16,8 1 13,5 3-12,4 0-11,5 4-19,1 0 2,1 3-6,0 2 3,-3 0-4,-6 7-6,-5 14-10,-8 7-4,-10 8 2,0 4 1,-17 4 1,-17 2 2,-8-5-4,-3-5 0,4-11-1,11-4 1,14-9 3,9-4-5,7-3-3,0-2 2,27 1 1,20-4 8,17 0 0,12 0-7,8 0-2,-1-2 0,-7-6-20,-13 2-67,-18-5-185</inkml:trace>
  <inkml:trace contextRef="#ctx0" brushRef="#br0" timeOffset="428822.2563">21103 8981 901,'0'-16'55,"0"4"-44,17 3-8,3 2 32,-2 2 19,-1 5-28,-2 0-23,-3 21-3,-7 14-17,-5 6 13,0 10 3,-18 0 0,-12-2-3,-3-7 3,2-8-5,1-9-4,5-10 10,8-6 0,7-7 3,6 1-2,4-3 6,4 0-4,23 0-1,18 0 3,20-3-5,11 3 0,2-5 0,-4 5 0,-9-2-15,-16 0-89,-17-3-128,-21-4-401</inkml:trace>
  <inkml:trace contextRef="#ctx0" brushRef="#br0" timeOffset="429158.0465">21061 8881 787,'22'-7'32,"4"7"-32,2 0 2,-1 23 42,-9 17-12,-10 11-12,-8 4-15,-6 1 0,-26 1-2,-9-10 0,-7-3 0,3-13-3,7-9 4,9-8-2,15-9 6,7-2 4,7-1-1,4-2 0,34 4-2,18 0 8,25 4-8,16 3-1,6 5-2,2 2-5,-8 1-1,-18 3-3,-24 0-134,-29-3-278</inkml:trace>
  <inkml:trace contextRef="#ctx0" brushRef="#br0" timeOffset="430576.2615">19796 8815 358,'0'-8'274,"-1"0"-204,-5 3-19,0 2 44,1-1-11,-2 2-37,3-2-19,-1 4 3,4 0 10,1 0-15,0 0-8,0 0-5,0 0 2,0 0-1,0 0-7,0 20-6,7 14 12,11 8 22,11 4 0,7 9-2,13-1 8,8 6-10,10 4-7,8 4-2,4 1-7,4 3-1,-4-1-8,-2 1-1,-7-2-3,-5-1 3,-5-5-4,-1-8-1,-7-5 0,-7-8 0,-2-4-2,-5-5 4,-1-6-3,-2-2 1,-5-6-1,2-2-2,-2-1 4,-6-5-2,-1 2 2,-6-5-1,-2-3 0,-6 0 1,1 0-1,-5-1 1,-1 0-1,-1-1 0,0-1 0,3-1 0,0 1 0,2 1 0,3 2 0,2 1 0,3-2 1,4 2-1,0-2 0,-2 2 0,2-2 0,-2 2 2,-2-3-3,0 2 2,-6-5-1,-4 2 0,-1-2 0,-5-1 0,0 0 1,0 0 0,0 0 0,0 0-1,0 0 2,0 0-1,0 0 0,0 0-1,0 0 0,0 0-1,-6-8-9,-6-2-3,-1-6 7,-3 2 2,0-6 0,-2 0 3,-1-2-2,0-4 3,-1 2 1,1-3-1,1 2 3,4 1-6,2 4 3,2 6-1,3 4 1,4 4 3,2 4-2,1-1 1,0 3 1,0 0-3,0 0 0,0 0-5,4 12 0,15 17 5,5 9 2,2 4 0,-4-1-2,-7-2 1,-8-4-1,-7-4-2,-3 0 2,-38-2-7,-19 0-32,-15-10-180,-5-10-620</inkml:trace>
  <inkml:trace contextRef="#ctx0" brushRef="#br0" timeOffset="435840.6221">17767 16102 350,'-4'-22'303,"3"0"-220,1-2-55,0-2 41,0 4 23,0 4-1,0 4-27,0 5-4,0 9 3,0 0-19,0 0-5,0 5-32,0 23-6,0 16-1,0 4 6,0 2-6,10-10 4,9 4-7,7-8 3,7-6 0,10-10 1,8-12-1,4-8 1,3 0-1,-8-28 0,-8-5 0,-14-4 3,-11-3 2,-10-7-1,-7 4 1,0 7 3,0 5-1,-4 18 28,1 9 25,1 4-24,1 0-36,-1 12-2,2 30-12,0 20 14,0 13 2,12 10-2,6 6-14,-1 1-150,-9-17-343</inkml:trace>
  <inkml:trace contextRef="#ctx0" brushRef="#br0" timeOffset="436342.0616">18719 15963 928,'-31'-18'63,"8"9"-11,12 5-12,4-1 66,7 5-36,0 0-68,8 0-2,15 14-7,14 4 7,7 1 0,4-2 1,-3 0-1,-8 0 1,-12-6 0,-14 1 0,-5-8-1,-6 2 0,0 7 5,-8 8 0,-16 16 9,-6 7-3,-6 11-4,0 11-7,4 5 0,6 1-1,14-5-36,12-14-178,11-25-258</inkml:trace>
  <inkml:trace contextRef="#ctx0" brushRef="#br0" timeOffset="436672.4926">19349 15973 1178,'-14'-18'80,"9"8"-52,5 10-28,9-4 0,20 4 0,12 0 3,1 4-2,-4 19-1,-15 4-4,-15 7 3,-8 3-11,-17 3 10,-17 4-3,-4-3 5,3-6 1,4-7 1,12-6-2,12-5 2,7-3-2,17-5-8,30 0 7,24-9 0,25-5 1,20-27-44,11-7-139,-8-6-129</inkml:trace>
  <inkml:trace contextRef="#ctx0" brushRef="#br0" timeOffset="436926.3904">19990 15804 840,'-22'-27'114,"11"8"-46,6 5 57,5 5-25,0 5-16,6 0-36,22 4-20,16 8 19,15 27-12,6 28 1,1 19-9,-10 20-9,-16 17-11,-28 21-5,-24 7-2,-63 16-11,-49 0-72,-42-17-174,-25-19-758</inkml:trace>
  <inkml:trace contextRef="#ctx0" brushRef="#br0" timeOffset="439373.9619">20123 11253 918,'-16'-7'106,"13"4"-68,3 0 34,13 2-42,39-3-17,26 4 16,35-2 10,22 2-25,9 0-11,0 0 4,-5 0-7,-18 0-3,-12 0 2,-14 0 1,-15 0-4,-22 0-4,-24 2-42,-26-2-8,-8 0 29,-36 0 22,-23-6-7,-19-2-2,-18-4-4,-9 0 20,-2 2 1,-5-2 0,1 5-1,4 2 3,11 5-3,14 0 0,26 0 1,22 0 6,21 0 2,13 0-9,31 12 9,35 0-9,32 1 13,27-6-5,21-3-2,7-4-6,-6 0-2,-9 0 2,-18 0 0,-26-2-21,-31-4-57,-38-4 60,-25 2 16,-56 0 1,-41-1-46,-30 4 19,-15 5 28,-7 0 7,-2 0-4,12 2 2,16 13-4,24-2 3,36 3 6,30 1 7,33 4-17,18-3-7,45-4 7,32-6 7,29-8-5,18 0 2,7-15-4,-9-8 0,-21 0 0,-34 0 0,-34 5 8,-38 1-2,-21-3 48,-50 5-14,-34 4-40,-21 4-1,-13 7 1,-2 0 4,11 0-4,18 16-4,23 4-25,22 6-51,25 0-71,15-3-220</inkml:trace>
  <inkml:trace contextRef="#ctx0" brushRef="#br0" timeOffset="441457.8047">17920 16999 372,'-31'-17'703,"-8"8"-596,-3 0-86,1 9 10,1 0 33,-2 4-19,5 18-29,10-4-16,10 0 4,12 1-4,5 2-5,5 6-5,22-1 9,8 2 1,9-10 1,3 3 0,3-7 1,-9 3-1,-16-3-1,-13-4-2,-12 7 0,-10 2 2,-28 6 2,-13 2 0,-8-1-2,-2-7-14,8-2-12,18-11-5,15-2-24,17-4-66,3 0-101,31 0-162</inkml:trace>
  <inkml:trace contextRef="#ctx0" brushRef="#br0" timeOffset="441954.6516">18164 17263 864,'0'0'248,"0"0"-156,0 0-72,0 0-1,0 0 24,0 4-10,-3 10-22,-6 4-5,1-6-6,3 2 1,2-6-1,0-5 0,3 0-1,0-3 3,0 0-1,-1 0 2,-3 0-3,3-10 0,0-12-11,1-4 3,0 3 6,11 6-5,10 3 6,2 10-6,0 4 4,2 0 2,-2 0-1,-3 0 1,-4 4-2,-6 4 2,-7-2-1,-3-6-5,0 3 4,0-3 2,2 0 1,-2 0 0,1 0 0,2 0 0,4 0-1,10 0-3,9-13 2,9 1 2,6 2 0,-2 6 0,-5 4 0,-4 0-1,-5 12 1,-6 12 0,-6 10 0,-6 2 0,-5 4-1,-2-4-14,0-3-140,0-8-55,0-11-68</inkml:trace>
  <inkml:trace contextRef="#ctx0" brushRef="#br0" timeOffset="442306.611">18911 17217 853,'20'-31'142,"-4"10"-96,-4 10 61,-6 8-30,-3 3-58,-3 0 0,0 3-15,0 26 0,-7 7 8,-8 8-9,-4-8 3,3-2-3,4-10-2,5-12-2,4-7 2,3-5-2,0 0-2,0-9 3,14-23 0,10-8 4,5-4 0,4 4-2,-4 8 1,-4 9 6,-7 11 0,-1 7-2,0 5-2,-3 0-3,5 10-1,0 20 1,-2 10 1,-1 6 1,-4 7-4,-11 0 0,-1 5-49,-13 1-105,-19-14-240</inkml:trace>
  <inkml:trace contextRef="#ctx0" brushRef="#br0" timeOffset="442473.271">18892 17467 793,'0'-26'167,"25"0"-129,12 2-35,14 7-3,5-2 2,6 3-2,2 2-77,-4 0-502</inkml:trace>
  <inkml:trace contextRef="#ctx0" brushRef="#br0" timeOffset="442754.8224">19547 17103 1056,'0'-5'113,"0"5"-111,0 0 4,0 8 11,0 24 10,0 16 45,0 3-38,0 2-22,0-10-4,-4-2 8,1-6-3,0-7-2,3-10-4,0-2-6,0-9-1,10 1 0,15-8 0,16 0 3,14-22-3,14-10-4,7-3-62,-4-5-73,-6-1-219,-15 6-318</inkml:trace>
  <inkml:trace contextRef="#ctx0" brushRef="#br0" timeOffset="442996.4927">20046 17124 870,'-16'-13'178,"8"8"-119,5 2 69,3 3-27,0 0-48,0 0-30,0 0-16,0 17-4,0 17-3,0 7 11,0 1-4,0-2-2,-2-1-3,2-7 0,0-6-2,10-3 1,14-5-1,9-10 2,16-4-2,14-4 0,16 0-26,12-21-70,1-6-80,-2-4-239</inkml:trace>
  <inkml:trace contextRef="#ctx0" brushRef="#br0" timeOffset="443165.7961">20627 17212 1031,'-7'0'115,"7"-3"-115,27-1-7,27-4 7,13 6 0,6-2-1,-8-1-251,-20 5-620</inkml:trace>
  <inkml:trace contextRef="#ctx0" brushRef="#br0" timeOffset="443325.9176">20607 17369 825,'-11'0'159,"11"0"-122,33 0-26,29-4 12,16-6 9,9-6-21,3 6-11,-1 2-7,-8 3-146,-5 0-121</inkml:trace>
  <inkml:trace contextRef="#ctx0" brushRef="#br0" timeOffset="443970.0022">21353 17137 43,'-11'-4'554,"1"-5"-485,1 5-13,-1-1 39,1-4-19,2 1 11,5-1-32,-1-6-5,2-1-22,1-2-8,0 4-3,0 4 6,0 6 8,0 4-6,0 0-9,0 0-11,0 0-5,1 0-3,11 0 1,8 0 2,4 0 2,2 0-1,2 0-1,-4 0 0,-6 0 2,-6 10-4,-7 8 2,-3 8 0,-2 4 6,0 11-3,-16 5 1,-12 2 0,-9 6-2,-5-3-2,0-8 3,8-7-1,9-14 3,12-10-5,13-6-2,3-6 0,39 0-3,35-10 5,34-22 18,32-12-5,29 0-7,23-4-6,21-2-14,11 0-152,-7 1-823</inkml:trace>
  <inkml:trace contextRef="#ctx0" brushRef="#br0" timeOffset="445117.907">22364 13614 226,'-3'-5'63,"3"0"-45,0 1-2,0-4 68,0-2-26,6-3-37,5-5-13,-1-2-7,1-3 0,-3 3 1,-3-9-1,-2-3 1,-1-3-1,0-2 5,-1-7 41,4-4 13,5-5-17,2-1 2,4 2 17,-1 8-15,2 8 3,-1 9 30,-5 10-13,-4 8 2,-6 4-7,-1 5-10,0 0-10,0 0-31,-16 38-11,-20 33 0,-10 22 1,-9 14 9,0-1-5,4-6 1,10-6 6,3-10-1,3-5-8,11-15 0,4-12-3,6-14 1,7-14-1,3-11 0,4-10-1,0-1 1,0-2-3,0 0-17,0 0-16,14-12-39,22-20-82,14-12-115,12-9-302</inkml:trace>
  <inkml:trace contextRef="#ctx0" brushRef="#br0" timeOffset="445484.9041">22868 13217 962,'-7'-10'64,"6"6"-56,1 4 49,0-3-8,0 1-24,16-2-18,14 4-5,7 0-2,2 0 1,-9 20 2,-7 15-3,-11 7-5,-11 13 2,-1 6 1,-25 5 2,-13-5 5,-2-6-5,4-15 3,13-14 1,11-11-4,12-8-3,2 0-6,41-7 5,38 0 4,48-4 10,43-25-4,30 0-6,12-4-81,-13-5-349</inkml:trace>
  <inkml:trace contextRef="#ctx0" brushRef="#br0" timeOffset="447090.1112">21101 14554 585,'0'-18'43,"0"-1"17,0 6-23,0-1 11,0 0 22,0 0 23,0 2-57,5-1-25,1 3 1,-2-2 12,2 5 18,-2 0-4,-1 6 1,-2-2-7,-1 3-11,0 0-13,0 0 2,0 0-9,0 0 3,0 0-4,0 0 1,0 0 3,0 0-2,0 0-2,0 0 3,0 0-2,0 0 0,0 0-1,0 0 0,0 0 0,2-2 0,10-10-2,6-4-7,5 0-1,1 2-14,-6 2 12,-8 6 6,-5 3 0,-3 3 4,-2 0 0,0 0 2,0 0 0,0 0-1,0 0-1,0 0 1,-7 26 1,-18 20 6,-12 20 22,-8 9 1,-3 18-15,-3 11 1,0 9 2,-5 3-4,-2-5-7,-2-2-3,0-8-1,5-17-2,8-8 0,10-13-8,14-19-27,9-8-47,14-14-56,0-12-51,26-10-61</inkml:trace>
  <inkml:trace contextRef="#ctx0" brushRef="#br0" timeOffset="447795.8703">21757 14712 818,'0'-33'62,"0"-1"-48,20 3-2,12-8 17,4 10 31,4 12-18,1 17-37,-3 0-5,-6 32-7,-9 21 4,-15 19 3,-8 14 1,-21 7 1,-21-8 2,-5-15-4,2-17-4,12-21 4,13-18 0,11-9 5,9-5 6,12 0-11,51-11 3,51-19-3,59-10 8,52-12-5,35-6-3,25-10-7,9-18-358</inkml:trace>
  <inkml:trace contextRef="#ctx0" brushRef="#br0" timeOffset="454389.3133">19925 8395 382,'-15'-12'46,"3"3"-34,-1-1 24,3 0 58,3 0-11,1-1 13,2 3-26,4 5-9,0-1 0,0 4 14,0-3-18,0 2-23,0 1-2,0-3-11,0 2-10,6-6 4,17 0-12,13-6 8,13 2 2,5 0-1,4 2-4,2 0-2,0 4 2,0-2-4,-2 5 1,-2 1-2,-1 1-3,-3 0 1,3 0 3,2 0-4,0 0 0,0 0 0,-4 1 2,-1 8-2,0-2 0,0 4 0,0 0-2,-2-3 1,-1 6 2,-1-3 0,-5 0-1,1 1 2,-6-2-1,-2 1 0,-2-1 0,-6-4-1,-2 2 2,-3 0-1,-3-1-1,0 5 2,2-1 4,0 3-2,-1-1 0,-1 4 1,-1-3-5,-1-2 2,-3 4-1,0-4 0,-2 4 3,0-2-4,-2 0 0,0 0-1,-1-2 2,2 3-1,-1-3 1,2 2 0,-2-2-1,-3-1 1,1 0 1,-1 1-4,-1-2 4,2 1-4,-1 0 4,0-1-2,1-1 2,2 1-2,1 3 3,1-1-3,-1-1 1,3 1-1,-2-1 2,1 1 1,-1 0 0,1-1-2,-1 4 0,1 3 2,5 2-3,-3 0 1,0 2 1,1-1-2,-1 2 4,-2 1-5,4 3 3,1-1-2,-1-1 0,0 1 2,1 1-3,-2 1 2,0-2 3,2-1-4,1 1-2,-3-1 2,1-1 1,-1-2-1,1 2 3,1-4-3,-1 1 0,0-2 0,-1-1 1,0 0 2,0 1-2,-3-5-1,0 0 0,-2-2 0,-2-3 0,-2 2 1,0-3 0,1 5-1,2-2 0,-1 4 0,2 2 1,0 0 0,3 2-1,-2-1 0,-1 1 0,1-2 0,-1 1 2,-2-2-2,0 0 0,2-2 0,-2 0 1,1-2-1,-1 1 0,1-2 0,2-1 0,-3 1 1,1-1-1,2-3 1,-2 3 0,1 0-1,-1 2 2,0 0-2,-1 0 0,-2 1 0,2-1 0,-2 2 0,1 2 2,1 1-4,-2 0 4,2-3-2,-2 0 0,1-2-1,-4-3 1,2-2 0,-4-2 1,-1-5 0,1 0 0,-3 0-1,0 0 7,0 0 7,1 0-2,1-7 0,0-13-3,1-2-9,-1-2 0,-1 4 0,1 2-4,-2 0-2,0 4 0,0 2-2,0 0 6,0 0 2,0 0-2,0-1 5,0-3-6,0 0 6,0-3-4,0-6 2,0-5-1,0 2 0,0 2 0,0 3 1,0 10 7,0 5 5,0 4-5,0 2 16,0 2-7,0 0-17,0 0-1,0 20-15,0 13 12,0 11 3,7-3 2,1-5-2,-4-2 2,-1-4-1,1-4 0,-4-1 3,0-2-6,0 1 1,-11 5 1,-25 3 1,-19 4 3,-21 3-3,-17-5-69,-12-15-270</inkml:trace>
  <inkml:trace contextRef="#ctx0" brushRef="#br0" timeOffset="456655.406">23359 13171 684,'9'-38'27,"-2"6"11,1 1 9,-3 4 29,-1 10-3,-4 5 13,0 6-21,0 4-11,0 2-13,0 0-41,-21 42-20,-20 34 20,-17 30 6,-7 13-2,3-3 2,9-12-6,6-14 0,4-5 2,2-11 0,9-6-4,3-13 2,14-14-47,15-12-103,8-24-78,37-5-83</inkml:trace>
  <inkml:trace contextRef="#ctx0" brushRef="#br0" timeOffset="457099.9514">24329 13110 794,'-8'-28'19,"2"10"20,2 6 60,3 3-13,0 2 41,-2 0-83,3 4-10,0 1 7,0 2-2,0 0-18,0 0-14,0 0 0,0 0-7,0 0-3,0 19-2,0 25 0,0 25 5,-3 22 6,0 11 1,0 2-2,-1-11-1,3-12 0,1-12-3,0-13 3,0-17-3,0-12 0,1-13 0,1-9-1,0-5 2,-2 0 0,0 0 3,1 0-5,4 0-1,2-5-133,-6-13-297</inkml:trace>
  <inkml:trace contextRef="#ctx0" brushRef="#br0" timeOffset="457953.668">22119 14455 653,'0'-9'50,"0"0"-24,2-1 28,1 3 17,3-8-3,-1 1-29,5 0-8,-4 2-3,0 2-3,-1 2 5,1 3-9,-5 0-6,2 5-11,-3 0 3,0 0 8,0 0-4,0 0 9,0 18-13,-10 40 0,-14 23 9,-13 26 28,-11 14-16,-6-2 0,1-7 1,-1-10-8,6-16-4,6-15-4,7-13-4,9-17 1,11-15-10,9-13 6,4-6-6,2-7 0,0 0-2,0 0 2,0 0-6,0 0 2,15-20-32,17-9-20,13-16-98,9-14-170</inkml:trace>
  <inkml:trace contextRef="#ctx0" brushRef="#br0" timeOffset="460083.4916">23346 14512 688,'-11'0'115,"9"0"-47,2 0 62,0 0-61,0 0-11,0 0-13,1 0-32,18 0-13,9 0 4,9 0 4,6 0-4,-1 5 1,-5 12-5,-7 1 1,-10 0-1,-8-1-2,-11 10-1,-1-5 3,-3 4 3,-17 3 3,-3-3 2,-3 1-4,7-1-1,3-3-1,7-1-2,9-3-3,3 5-8,25-1 8,15 0 3,16 0 7,9-5 8,-2 4 15,-13-7 17,-21 0-12,-22 1-15,-10 8-12,-40 10-2,-30 14 41,-39 5-30,-31 7-17,-13-2-125,7-6-274</inkml:trace>
  <inkml:trace contextRef="#ctx0" brushRef="#br0" timeOffset="464104.1016">19865 8170 587,'-3'-17'61,"3"5"5,0-5-2,0 4 12,0-5-8,8 0-27,10 1-23,10 0-9,8 1-6,13-1 5,8 6 0,5 3 5,7 2-3,6 2-1,2 4 6,2 0-7,1 0-6,6 7 4,5 10-5,4 0 2,-1 0-3,-2 1 0,-3 2 3,-7 2 2,-8 0-3,-6 0 0,-9 0-1,2-2 7,-1 0 7,3-2 19,1-1 2,-1 2-11,-1-1-7,-1 3-5,-6 1 4,-2-3-3,-1 5-5,-4 1-6,-1-1 0,-5-4 7,-5 0-10,-3 0 2,-6-2-2,2 2 0,-1 0 1,2 2-1,-1 0 0,3 4 3,2 0-3,4 0 1,-1 2 2,1 1-1,-3 3 5,-3-1-2,2 0 3,-1-1-2,1-1-1,7 0 4,6 0-3,4-3 1,2 3 6,-1-3-9,-6 0 0,-8-3-1,-6 0 0,-8 0 3,-5-3-4,-2 2-2,-2-1 1,2 4 1,-3-4 1,3 2-2,2 0 4,3-2-4,3 2 1,0 0-1,-2 1 4,-1 1-5,0-2-1,-2 2 1,1 1 3,-1 0-3,3 3-3,-1 2 2,2 1 1,0 0 0,0-4 1,2 0-1,-5-5 0,1 0 2,-3-5-2,-2-1 0,-2-1-1,-5-1 1,-1 2 3,2 0-3,0-1 0,1 2 0,2 1-3,2-2 4,3 3-1,0-6 3,0 5-3,-1-6 3,-2 1-2,-6-2 0,0-3-1,-5-3 0,-3-2-3,2 0 3,0 0 3,-4-2-2,3 1 0,-4-3-1,0 3 0,3-3 0,-3 0 0,0 0 0,0 0 1,0 0 2,0 0-3,0 0 5,0 0-2,0 0 6,0 0-2,0-3 2,0-17 2,0-11 0,2-10-10,-2-3-1,0 2 1,0 4 0,0 7 0,0 2-1,0 9 1,0 2 0,0 6 0,0 4 9,0 2 1,0 0 10,0 3-11,0 0-6,0 1 4,0 0 3,0-3-3,0 3-1,0-3-4,0 3 0,0 2 4,0 0-7,0 0-1,0 0-6,0 0-5,0 18 3,12 17-1,8 8 10,1 2 4,0-1-4,-11-9 0,-10-1-3,-3 3-6,-48 7-1,-41 5 10,-38 4 2,-29 1-2,-2-4-102,20-8-127,33-9-467</inkml:trace>
  <inkml:trace contextRef="#ctx0" brushRef="#br0" timeOffset="465243.5198">14933 15857 750,'-33'-24'102,"13"7"-8,12 8-30,5 6 16,3 3-32,0 0-48,8 17-17,20 31-1,12 23 18,8 11 15,3 6-1,2 2-11,7-2 1,-2-1-3,0-7 6,-3-10-5,-8-12-2,-14-12-2,-13-16-31,-14-12-133,-6-18-66,-7 0 3</inkml:trace>
  <inkml:trace contextRef="#ctx0" brushRef="#br0" timeOffset="465513.7444">15286 15790 641,'0'-59'4,"0"28"87,2 18-15,-2 12 13,0 1-15,0 0-22,-22 26 2,-18 32 1,-20 27-33,-12 15 16,-8 15-14,0 6-9,0-1 4,5-2-11,6-7-2,14-27-3,15-13-1,16-26-1,18-18-1,6-4-4,6-5-7,21-6 8,11-2-3,11-6-74,1-4-128,-3-26-367</inkml:trace>
  <inkml:trace contextRef="#ctx0" brushRef="#br0" timeOffset="469032.1148">16981 13407 349,'-22'-28'22,"2"-2"11,-2-5 50,4 0 23,0 0-12,4 3-18,4 4-6,4 10-11,3 8-2,3 4-4,0 6 5,0 0-33,-3 0-20,2 0-5,-1 0 0,-6 12-6,-1 38-6,-6 29 12,-4 31 6,0 16-2,4 10-2,5-3 1,5-7 0,4-19-3,1-23 1,0-24-1,0-21 2,0-20-1,0-11-1,0-8 5,0 0 17,-3-27 50,-1-17-28,-3-16-43,5-10-1,2-10 3,0-14-3,3-16-5,16-17 4,4-12 1,6-3 0,-1 13 0,-1 25-3,0 31 2,-1 27-1,8 14-3,7 7-4,14 8 8,20-2 0,23 8 1,22-1 0,27 3-1,38 4 1,44-4 0,45 4 1,37 1-1,29 1-1,22-3 0,14 1 1,2-6 0,1-3 1,-16 0-1,-22-2 0,-24-2-1,-23-2 0,-23 4-3,-12 7 3,-8 7 1,-19 2-5,-20 0 5,-18 14-2,-12 1 2,-10 3 2,-10 0-2,-13-2-1,-20 0-2,-14-6 3,-15-1 1,-11-5 2,-7-4-3,-1 0 2,1 0-1,8 0-1,6 0 2,9-4 1,6-3-3,-14 4-1,-20 1-1,-19 2 1,-20 0 1,-19 0-2,-13 0 4,-6 0-1,0 0 1,0 0-2,0 0-4,0 12-9,0 6-9,0 12 22,0 10 1,0 2 4,2 4-1,9 5 2,4 8-3,-4 11-1,2 9 0,0 7 4,-2 2-3,-1 0-1,-5-4 0,-2-2 4,-1-1-6,-1-7 2,5-11 1,-6-1-1,0-12 1,0-5-2,-4-6 3,-8-10-2,1-2 1,-2-8 0,-5 1 0,-10-8-3,-17-1 8,-12-1 3,-19-4-5,-20-6-2,-17 0 2,-20 0-5,-20 0 4,-19-10-5,-28-2-4,-21 2 4,-19-2 1,8 6 4,16 4-4,19 2-1,25 0-7,12 4 7,15 10 0,9-2 2,4-3 2,-2 0-3,-2-1-1,-8-2 0,-3-2-3,-2-4 3,-5 0 0,-3 0 1,3-2-4,1-10 6,-2-10 1,6 5-4,-2-6-1,4 5-2,4 4 2,-8 3 1,-1 8-2,-3 1 1,-4 2 1,5 0 4,10 0-4,9 12 0,17 1 1,11-2 0,6 1-1,8-2 1,1-4-1,5 1 5,1-7-3,3 0 0,-3 0 4,2 0-3,-5 5 0,-1-1-1,3 4 8,6-4-7,10 4 3,8-2 3,5-2-8,9-2 7,6-2 2,7 0 4,2 0-4,2 0-6,-2-6 7,-5 0-5,-2 3-1,-6 3-4,-2 0-1,-3 0-2,2 7 2,0 1 2,9 0 1,6-4 0,14 1-3,8-5 1,2 0 6,6 0-4,0 0 4,2 0 1,3 0-2,-2 0 1,2 0-5,0 0 1,0 0 0,0 0-2,0 0 1,0 0-1,0 0 0,0 0 1,0 0-2,0 0-2,0 0 1,0 0-1,0 0 2,0 0 0,0 0 0,0 0-1,0 0 1,0 0 0,0 0 0,0 0-5,0 0 2,0 0-3,0 0-3,2 0-10,7 0-64,2 0-15,6 0-77,-5 0-108,-7 5-236</inkml:trace>
  <inkml:trace contextRef="#ctx0" brushRef="#br0" timeOffset="470928.0862">16754 14231 764,'-12'-14'8,"5"9"26,5 5-11,2-3 50,0 3 8,-3 0-14,3 0-29,0 0-38,0 14-8,0 42-17,-7 29 25,-3 31 10,-3 18 9,-2 4-12,2-7 1,-1-6 2,4-18 1,-1-14-3,8-17-6,-1-23 0,2-12-2,1-19 3,-1-13-3,1 0 0,1-9 1,0 0 0,0 0-1,0 4 1,0 0-1,0 2 1,0 3 2,0 0-3,4 3 1,18-1 3,10-2 6,13-1 22,17 1-4,21-8-2,17 1-8,22-2-8,17 0-7,11 0 8,6 0-9,6 0 1,5 0 0,-1 0-2,9 0 1,-1-2-2,-8-8 2,-2 2-1,-11 2-1,-9-2 2,-3 4 1,-4 2-3,-3-2-1,-4 0 1,-3 4 0,-4-6 0,0 4-2,-1-3 2,3-4 0,-1 1 3,8 2-1,10-3-2,7 6 3,13 3-5,4 0 2,-3 0 0,1 12-5,-8 6 5,-8 0 1,-1 1 0,-1-5 0,-1-2 0,3-3-1,-2-1 0,-2-8 0,-4 0 0,-6 0 0,-8 0 0,-8 0 0,-6 0 0,-9 0 4,-9 0-3,-9 0-1,-8 0 1,-10 0-2,-3 6 1,-5 1 0,-4-2-1,-3-1 1,-3-4-4,-4 2 8,-5 3-4,-11-3 0,-4 3 0,-5 0 0,-4-5 1,-1 4-1,1 1 0,-2 4-1,1-5 1,-2 1 0,1-1 0,-1 4 0,-3-6 1,1 1-1,-6-3 0,-3 0 0,-1 0 1,-1 0 1,0 0 2,0 0 1,0 0 8,2 0 19,3-8 10,-2-20-19,0-8-20,-3-6-2,0-9 8,0-15-9,0-6 3,0-18-3,-6-11 0,-1-13 1,-1-10 0,-5-8-1,2 2 0,-2 6-2,0 15 2,-1 14 0,6 16 1,3 10-1,5 17 0,0 16 0,0 9 0,0 13-1,0 9-4,0 5 3,0 0-1,0 0 1,0 0 1,0 0-10,0 0 10,0 0-2,0 0 3,0 0 0,0 0 0,0 0 4,0 0-3,0-3 7,0 3-8,0 0 1,0 0 0,0 0-1,0 0 1,0 0 0,0 0-1,0 0-1,0 0 0,0 0-2,0 0-3,0 0 1,0 0-5,0 12-2,-3 16 4,1 11 8,-3 3 0,2-3 0,0 0 0,0-7 0,3-6 0,-2-7 1,2-5 0,0-9 1,0-3-2,0-2 2,0 0 0,0 0-1,0 0 4,0 0 5,0 0-5,0 0 0,0 0-1,0 0-3,0 0 3,0 0-4,0 0-2,0 0 2,0 0 0,0 0-1,0 0 0,0 0-5,0 0 5,0 0 1,0 0-6,0 0 6,0 0 0,0 0-2,0 0 2,0 0 0,0 0-1,0 0 1,0 0 0,0 0 0,0 0 0,0 0 0,0 0 1,0 0 0,0 0 2,0 0-1,0 0-2,0 0-7,6-16-70,10-26-256</inkml:trace>
  <inkml:trace contextRef="#ctx0" brushRef="#br0" timeOffset="473964.1795">7828 6354 363,'-65'0'78,"-1"0"-61,2 2-17,0-2-4,-2 2 0,4-2 4,-2 2 5,4 5 13,5-4 22,7 6-2,4-2-38,9 2-39,5-4-37,3-2-54,1-3-126</inkml:trace>
  <inkml:trace contextRef="#ctx0" brushRef="#br0" timeOffset="474501.6149">6958 6403 84,'-25'-4'102,"0"-3"38,3 1 20,4 4-42,1-1-21,5 1-23,5 2-5,5 0-1,2 0-1,0 0-34,26 0-27,24 0 32,28 0 37,31 0-32,25 0-7,21 0-17,15 0-13,8 0-6,1 0-2,-4 0 1,-8-2 1,-11-5-25,-21 4-59,-28 1-55,-30 0 3,-39 2 15,-35 0-24,-14 0 32,-48 0 52,-26 2 8,-15 5 53,-6 0 14,-5-5 25,0-1-1,3-1-30,1 0 1,3 0 6,9-5 31,8-9 29,14 1 0,12 5 1,13 2-39,14 3 16,13-2 0,13 3 8,8 2-13,5 0-48,28 0 8,24 0-8,26 0 17,28 0 6,18 0-14,12 0 0,6 0-8,-3 0 3,-4 0-3,-10 0-2,-24 0-5,-28 0-33,-35 0-30,-35 0-24,-16 0 0,-38 8 84,-27 3-8,-11-3-58,-1 2 10,2-1-22,15 1-45,20-1-121</inkml:trace>
  <inkml:trace contextRef="#ctx0" brushRef="#br0" timeOffset="475348.1608">10878 6503 601,'-75'2'108,"13"0"-79,17-2-19,18 1 51,14-1 21,10 0 4,3 0-29,0 0-48,16 0-2,19 0-7,20 0 16,18 0 7,15 0-7,17 0-9,14-3-4,10-2-3,4 4 4,-4-5-4,-9 1-3,-13 0-18,-14-2-52,-20 3-2,-27 3 21,-25-1-14,-21 2-41,-26 0 56,-36 0 25,-26 0-53,-16 0-12,-4 0 93,-4 2 9,-6-2 0,5 0-5,4 0 32,8 0 44,14 0-4,15 0-5,22 0-16,21 0 46,27 0-13,12 0-50,43 0-32,26-2-6,34-6 28,29 6 6,18-4-18,14 0-14,-5 6 0,-17-5-4,-24 5 3,-25 0-4,-29 0 2,-28 0-25,-26 0-53,-20 0-72,-33 5 4,-34 2-131</inkml:trace>
  <inkml:trace contextRef="#ctx0" brushRef="#br0" timeOffset="475918.904">10690 6967 436,'0'-31'311,"-16"1"-282,-5 4-24,-8 0 66,-5 12 23,-1 11-10,-5 3-25,4 17-25,1 17-22,2 10-10,9 3 3,8 5-3,8-5-2,8-3 0,2-7-1,18-7 1,4-15-1,4-7 4,5-8 1,3 0-3,2-25 5,-2-8 0,-2-4-6,-6 0 4,-6 5-1,-7 6 13,-5 12 5,-6 8-7,-3 6-12,1 0-2,3 12-8,5 16 8,2 8 0,6 4 1,5-1-1,5-9-10,2-5-89,6-13-87,-1-12-100</inkml:trace>
  <inkml:trace contextRef="#ctx0" brushRef="#br0" timeOffset="476594.0445">10898 6904 563,'-3'-9'104,"1"-3"-22,2 7-14,0-1-3,0 4 1,0 2-20,5 0-35,12 16-7,5 12 19,1 8 3,0 6-13,-6 0-6,-5-2-5,-8 1 1,-4-7-1,0-6-2,-2-8 0,-8-10-2,-1-10 2,3 0 6,3-8 0,4-18-5,1-8-1,1-6-3,20-2 3,8-4-10,7 9-33,2 9-1,2 9-33,-5 10-6,-5 7 9,-10 0 26,-7 0 33,-6-1 13,-5 0 2,-2 1 56,0-2 17,0 2 14,0 2 15,0 0-34,0 0-53,3 0-15,12 0 3,7 20-3,4 8 2,2 2 6,-5 0-8,-7-2 1,-6 0 2,-7 0-2,-3-3-2,-3-8-7,-12 0-15,2-9 9,-1-8 5,5 0 9,3 0 11,6-11-9,0-13-2,11-6-15,17-8-3,10-5 14,10 2-26,10 1-46,8 5 23,5 3-12,4 6-56,-3 6-138</inkml:trace>
  <inkml:trace contextRef="#ctx0" brushRef="#br0" timeOffset="476915.6676">12043 6774 210,'-15'-10'585,"0"0"-510,2-2-29,0-1 40,-1 1-43,0-2-20,2 2 8,1 3-7,1 0-15,0 6-3,1 0-5,-2 3 7,-1 0-5,2 6-1,0 23 0,0 12-2,4 9 1,2 4 1,4 3-2,0-8 3,0 0-2,1-1 1,7-2-1,-2-1-1,1-1 2,3-5-2,3 0 0,2-7 2,7-4-2,7-12 0,10-13-39,13-3-75,6-9-134,-2-22-346</inkml:trace>
  <inkml:trace contextRef="#ctx0" brushRef="#br0" timeOffset="477187.4174">12374 6934 948,'-11'-4'90,"1"4"-86,2 0 8,-2 10 27,0 14 5,6 2-14,4 2-13,0 0-8,0-4-3,7-4-3,7-6-2,2-5 1,5-7 2,0-2 1,1 0 0,-6-15 2,-2-7-5,-7-2 0,-7-2-1,0 0-1,-14 0-5,-10 3-43,-8 0-27,0 9-14,6 2-55,2 3-96</inkml:trace>
  <inkml:trace contextRef="#ctx0" brushRef="#br0" timeOffset="477493.4822">12541 6633 666,'9'-8'80,"10"4"-77,2 2 37,6 2 13,2 0-13,0 0 4,-3 0 10,-3 12-21,-1 7-13,-3 13 13,-2 6 7,-2 13-4,-2 10 4,1 2 8,-3 2-15,1-7-17,0-6-8,-1-5 0,-2-10-1,-9-9-2,0-6 0,-27-4 8,-25-5 0,-20-5-13,-6-6-32,4-2-123,20-16-243</inkml:trace>
  <inkml:trace contextRef="#ctx0" brushRef="#br0" timeOffset="478820.8703">14002 6812 580,'0'-14'65,"-4"2"81,-9 1-11,-4 3-31,-6 5-28,-5 3-12,-3 0-26,-4 24-5,2 8-11,2 4-1,9 0-5,11-4-7,7-3-7,4 0 1,0-9-6,12-6 6,9-8-3,2-6 0,7 0 4,3-16 0,1-12 2,-3-2-4,-6-2-1,-6 6 1,-10 6 2,1 6-3,-9 10 0,-1 4 1,0 0-2,0 6-3,4 22-5,-3 7 8,6 6 2,1-3-2,4-4-20,1-9-48,0-10-74,1-9-109,-4-6-39</inkml:trace>
  <inkml:trace contextRef="#ctx0" brushRef="#br0" timeOffset="479308.5409">14136 6852 565,'5'-18'128,"4"8"-73,-1 8 7,4 2-8,5 2 6,-1 20-2,3 7-21,-4 5-26,-7 1-8,-2-1-1,-6-6-2,0-3-2,-4-8-21,-9-5 18,0-3-14,-1-6-13,4-3 21,5 0 9,5 0-2,0-15-49,3-8 2,13-3 24,4 0 6,0-3 9,-4 8 8,1-2 4,-2 9 14,-2 2 23,-1 4 13,-1 5 2,4 3 19,4 0-26,6 0-17,7 14-15,3 6-5,0 4-1,-2-1-5,-4 3-1,-12 1 0,-9-1-1,-8-4-50,0-4-53,-12-6 38,-4-6 57,2-6 8,4 0 1,5 0 5,5-20 5,0-5-7,12-9-4,15-5-1,5-3 0,2-6-1,0 2-13,-3 1-116,-6 6-215</inkml:trace>
  <inkml:trace contextRef="#ctx0" brushRef="#br0" timeOffset="479706.0567">14967 6508 725,'12'-8'100,"2"-2"-55,-4 1 80,0 0-29,-5 4-39,-4-1-21,-1 2-12,0-3-8,-5 4-2,-13 1-9,-7 2-5,-2 0-3,3 4 2,4 16 1,6 6 0,5 8-1,4 10 1,5 8 0,0 12 3,0 8 0,0 1 1,4-3 0,-3-4 3,-1-2-2,0-6 4,0-4 3,0-5-9,0-8 1,9-7-3,8-5 1,7-12-2,9-8-6,6-9-33,4 0-105,-1-22-208</inkml:trace>
  <inkml:trace contextRef="#ctx0" brushRef="#br0" timeOffset="480111.5508">15133 6865 875,'-6'-11'95,"6"1"-21,0-5-21,20 1 11,8 4-10,5 7-27,-1 1-21,-4 2-6,-10 0-1,-8 10 0,-10 9 0,0 6-12,0 1-7,-20 0-19,-1 0-3,4-5 10,6-2 28,7-3 0,4-2 3,0-2-2,8-2 0,12 0 3,2-2 2,5 2-2,-1 0 9,2 5-1,-6 3 8,-3-3 1,-7 6-1,-9-3-8,-3-1-2,-7 4 3,-20 1-2,-10-2-5,-6-2-2,-10-7-38,-1-4-77,4-7-119,11 0-295</inkml:trace>
  <inkml:trace contextRef="#ctx0" brushRef="#br0" timeOffset="480477.1993">15383 6493 875,'19'-19'166,"7"4"-141,8-3-3,4-5 36,4 4 0,3 4-28,2 5-19,3 6-10,-10 4 3,-9 2-2,-15 26-2,-16 13 0,0 8 7,-12 16 4,-9 4 8,2 6 10,6 4 11,11-3-3,2-2-17,9-12-11,16-6 8,3-7-3,3-8-7,-7-2-1,-5-5-5,-14 4 3,-5 2-2,-30 6-2,-34 4 4,-25 2-4,-26 1-46,-20-12-77,-5-13-310</inkml:trace>
  <inkml:trace contextRef="#ctx0" brushRef="#br0" timeOffset="481024.2525">11571 7683 746,'-24'-5'100,"12"4"-74,10-2 56,2 3-2,19-4-58,34 2-5,34 0 50,38 2 4,40 0-18,35 0-17,35 0 10,34 12-8,14 0-28,9-2-6,-9 0-4,-13-2 2,-18-6 1,-24-2-3,-33 0-55,-48 0-28,-55 0-7,-55 0 0,-37 0-17,-57-6 39,-38-5-46,-34-6-43,-23-1-23,-25-5-198</inkml:trace>
  <inkml:trace contextRef="#ctx0" brushRef="#br0" timeOffset="481295.474">12079 7614 737,'-162'8'117,"34"1"-79,43-4 12,50-3 35,40-2-12,74 0-66,62-10 7,65-12 13,58-2 12,43 2-17,27 3 2,6 10-20,-16 5 0,-28 0-4,-33 0 5,-30-3-5,-41 0-4,-42 0 4,-48 3 0,-47 1-13,-52 1-31,-22 2-3,-53 0-19,-27 0-115,-16 0-212</inkml:trace>
  <inkml:trace contextRef="#ctx0" brushRef="#br0" timeOffset="483064.1222">19213 10144 555,'0'-36'60,"0"-3"-15,0 4 91,-13-2-11,-10 2-95,-10 7 50,-8 13-39,-14 15-9,-15 13-5,-12 43-11,-13 22 4,-2 20-1,5 17 3,10 9-6,24 4-8,24-5-7,30-7-1,17-15 2,41-10-2,25-9 4,23-16 3,19-17-1,10-26 3,8-23-1,-2-11-2,-14-38 0,-19-21 2,-30-14-5,-31-20-1,-25-16 5,-18-23-4,-32-5-3,-49 2-1,-40 17-17,-45 25-33,-45 24-104,-31 18-257</inkml:trace>
  <inkml:trace contextRef="#ctx0" brushRef="#br0" timeOffset="486095.0353">22871 10131 580,'2'-18'130,"-2"-1"-84,0 3 2,-2-5 68,-18 4-34,-5-1-42,-8 2-11,-4 7 0,-5 9 6,0 0-15,-1 2 6,-4 25-7,1 13-4,-3 12-1,2 12-1,6 8-5,6 14-2,11 4-3,10 2 0,14-3-3,0-6 0,19-7 1,14-6 0,14-6 1,8-10 2,8-9-3,6-13 5,3-12-2,-2-11-1,-5-9 0,-4 0 1,-10-3-2,-7-19 0,-7-9 0,-6-6 6,-6-12-6,-6-13 3,-8-5 0,-5-8-5,-6-5 3,0-1 0,0 7 2,-14 6-5,-2 8 21,-8 6-10,-3 6 2,-1 3 3,-6 5-12,-1 7-2,-6-4 1,-11 8-3,-6 3-2,-9 11 1,-9 13 1,-10 2 0,-7 30 0,-2 24 0,5 17 1,10 9 1,16 10-1,21 8 6,21 4-7,22 2 1,12-1-2,34-10-1,20-5 2,15-12 7,14-16-1,10-13-1,2-22-5,-3-15 7,-11-10-3,-10-6 3,-12-28-6,-15-12 10,-14-12-7,-14-15 3,-12-16 0,-10-18-3,-6-11-3,-5-3 1,-23 11-1,-10 20-1,-14 25 0,-11 23-5,-12 25-5,-7 17-49,2 12-65,4 30-147,13 2-217</inkml:trace>
  <inkml:trace contextRef="#ctx0" brushRef="#br0" timeOffset="487265.7102">19604 11175 252,'-5'-27'65,"4"6"-20,1 4 41,-2-3-27,1 3-14,-3 1 2,-2-2 2,-3 0-8,-2 0 22,-5 4 1,3 1 16,1 5-4,5 7-32,4-2-2,3 1 17,0 2-22,0 0-15,0 0-13,0 0 1,0 0 4,0 0-3,0 0 2,0 0 4,0 0-10,0 0-7,2 19 4,15 13 56,4 7-38,6 10-1,10 7 0,9 2-4,10 2-5,7 2 3,12-3-8,6-4 1,7-2-3,10-5 1,8-14 4,7-6-5,8-9-3,4-17 3,1-2-4,-4 0 0,-4-20-1,-6-5 0,-3-10 4,-4-10-4,-6-7 1,-5-5 1,-7 3-2,-4 7 4,-10 10-3,-7 12 2,-10 4-2,-3 7-1,-8 2 2,-8 3-2,-10 2 2,-2 3-2,-5 1-1,-3-6-1,0 3 2,-2-2-2,-3-1 2,-4 6 0,-3-3 0,-4 4 0,1-1 2,-2 3-1,0 0-2,0 0 2,0 0-1,0 0 0,0 0-2,0 0 2,0 0 0,0 0 0,0-3 0,0-6 1,0-2 2,0-5-2,0 2-2,0-3 1,-8 2-2,-19 1-4,-8-1-4,-10 0 5,-7 1-1,3 2 6,6 2-4,15 3 6,16 3-2,9 4 3,3 0-3,0 0-5,0 0 2,13 0 3,23 4 0,13 17 3,19 5-1,1 6-2,-5 3 0,-13 4-2,-24 0 1,-17 4 1,-11 5-2,-51 12-4,-35 7 5,-23 0-128,-9 3-140,5-9-161</inkml:trace>
  <inkml:trace contextRef="#ctx0" brushRef="#br0" timeOffset="487466.4321">19941 11105 318,'-9'-24'24,"7"2"-24</inkml:trace>
  <inkml:trace contextRef="#ctx0" brushRef="#br0" timeOffset="487836.795">19898 10807 233,'3'-14'99,"9"3"-42,-2 1-1,1 2 38,-1 4-15,-3 2-19,-1 0-1,2 2-9,-2 0-1,-2 0-6,-4 0-19,0 0-1,0 0 15,0 0 7,-26 11-7,-16 10-20,-18 7-11,-4-5-7,1-6 4,6-2 2,10-8-4,13 0-1,17-6 1,8 3 1,9 8-3,0 18-10,9 21 6,25 21 4,18 18 13,13 18-7,11 20-2,-1 21-3,-14 5-1,-21 1-348</inkml:trace>
  <inkml:trace contextRef="#ctx0" brushRef="#br0" timeOffset="489545.2244">3687 6986 772,'-20'-22'28,"0"2"60,7 6-15,4 2-14,2 6 26,4 3-7,2 3-36,1 5-42,0 34-6,0 14 6,0 15 3,0-8 0,1-12 0,9-18-3,-3-13 2,5-13 6,12-4-2,29-34 32,33-47 34,39-38-34,27-31-25,21-4-13,8 16 3,-2 28-3,-9 30-17,-31 17-236,-52 20-817</inkml:trace>
  <inkml:trace contextRef="#ctx0" brushRef="#br0" timeOffset="493001.0659">20445 2941 1013,'-2'-38'82,"2"3"-49,0-2 36,8-1 3,9 2-13,3 4-34,4 10-15,-4 8-1,-6 7-5,-2 7 4,-3 0-8,-6 7-2,1 23-7,-4 12 9,0 7 3,0 6 1,0 3 3,0-4-3,0-1-4,0-3 4,16-5-3,8-6-1,9-7 7,7-11-7,8-12-8,-1-9-121,-6-6-163,-8-30-133</inkml:trace>
  <inkml:trace contextRef="#ctx0" brushRef="#br0" timeOffset="493213.7445">20774 2563 678,'-28'-77'80,"2"21"44,7 20-29,9 16 28,6 12-50,4 8-54,26 0-19,19 14-8,16 15 7,12 6-52,5-5-316</inkml:trace>
  <inkml:trace contextRef="#ctx0" brushRef="#br0" timeOffset="493390.422">21113 2815 1032,'3'0'15,"27"0"-11,16-5-4,6 0 3,5 1-3,-5 4-9,-12 0-216,-17 0-34,-20 16-215</inkml:trace>
  <inkml:trace contextRef="#ctx0" brushRef="#br0" timeOffset="493583.6507">21222 2965 554,'-23'19'91,"13"-4"-47,10 0-14,0-6-16,25-2 24,18-7 1,16 0-18,6-5-10,7-16-11,-3-9-80,2-9-303</inkml:trace>
  <inkml:trace contextRef="#ctx0" brushRef="#br0" timeOffset="493750.6469">21850 2738 835,'-6'0'24,"4"0"-24,2 2 0,0-2 29,0 0 19,8 0-26,13 0 14,0-15 14,3-7-18,-8-1 22,-8-6 15,0 0-9,-7 2-18,0 3-2,3 8-15,-4 7 22,0 7-11,0 2-26,2 0-10,-1 16-22,3 26-2,-1 19 23,1 9 1,0 4 0,2 4 1,-2 0-1,2-2 0,-5-2-3,-1-7-96,0-17-297</inkml:trace>
  <inkml:trace contextRef="#ctx0" brushRef="#br0" timeOffset="493958.211">21508 3509 966,'-21'11'42,"21"3"-42,30-2 4,41-5 36,23-7 63,16 0-53,6-7-36,-7-18-8,-2-5-6,-5-2-1,-8-2-144,-19 4-283</inkml:trace>
  <inkml:trace contextRef="#ctx0" brushRef="#br0" timeOffset="494225.611">20389 3878 1043,'24'2'0,"58"-2"-9,53 0 9,49 0 24,40-17 12,20-3-26,-12 1-5,-23 2-5,-32 2 0,-30 3-82,-26 2-70,-26-1-119</inkml:trace>
  <inkml:trace contextRef="#ctx0" brushRef="#br0" timeOffset="494442.4829">20911 4008 1163,'-19'29'26,"43"7"-26,86-9 0,80-13 41,70-14 32,59-5-39,40-26-19,17-15-15,7-22-561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9:18:06.61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9490 5695 851,'0'0'122,"13"0"-122,18 0-15,15-4 15,26-14 50,29-5 12,33-3-3,35 1-16,30-5-12,16 2-27,6 1-3,-1 7 5,-7 5-4,-20 3 1,-19 3-3,-31 4 0,-35-2-3,-29 2-2,-27-2 4,-22 3-2,-14-2 3,-9 3 2,-4 0 6,2-1-3,-3-1 2,3 0-4,-1-1 4,0-2-4,-1 1-2,1-1 0,-2 1 0,-2 2 0,0-7-1,0 5 0,0-3-3,-11 0 1,-10 0-2,-1 0 4,-3 4 1,0-1-1,2 4 0,1 3 1,2-2 0,5-2 0,1 1 2,6 2 5,4-3 1,4 1 11,0 2-5,0-2-12,0 3-3,4 0 0,14 0 0,10 22 0,8 11 1,-1 3-1,-7 6-1,-8 2-1,-9 2-7,-11-2-35,0 0-83,0-5-127,-14-7-316</inkml:trace>
  <inkml:trace contextRef="#ctx0" brushRef="#br0" timeOffset="404.8532">12342 5332 1155,'0'-10'40,"0"8"-14,0 2-26,0 0 0,8 8 11,6 12 15,2 6-9,0 6-5,-3-2-8,-6 1-2,-4-6-1,-3-1-1,0-3 0,0-8 2,-2-3-2,-1-4 2,0-6-1,3 0 3,0 0 4,0-7 1,0-27-8,18-12-1,9-12 0,14-3 4,3 6 2,-1 14-2,-3 15-7,-5 16 3,-6 10 0,-3 3-6,0 30-2,-3 5 3,-2 8 3,-5 1-5,-6-1-86,-3-5-147,-5-7-382</inkml:trace>
  <inkml:trace contextRef="#ctx0" brushRef="#br0" timeOffset="675.2898">13605 4855 1216,'0'-13'58,"0"12"-41,0 1-17,0 0 3,4 31-3,8 22 2,2 15 13,-1 8-9,1 5-6,-14-6-1,0-4 0,-5-9-28,-17-11-100,-4-14-70,-4-16-72,-1-12-131</inkml:trace>
  <inkml:trace contextRef="#ctx0" brushRef="#br0" timeOffset="931.3894">13468 5310 545,'0'-24'103,"7"5"-52,11 9-23,9 2-7,6 4 29,6 1 5,4-4 4,-1-3-32,-3-4-5,-3-1 1,-2-2 40,-2 0 19,-2 5-22,-6 3-14,-3 4-10,-6 5-7,-3 0-11,-5 0-9,2 0-9,0 14-5,-7 13 1,-2 5 3,0 6-5,-1 1-63,-14-5-88,1-6-63,1-13-118</inkml:trace>
  <inkml:trace contextRef="#ctx0" brushRef="#br0" timeOffset="1995.007">13958 5029 757,'0'-30'140,"0"12"-98,0 8-6,0 6 16,0 4-31,8 0-21,11 0-23,4 8-5,1 10-68,-1 0-80,-6-2 3,-1-4 119,-4-5 54,-4 2 20,-1-3 44,1 0 46,-5 5-42,7 3 33,-1 7-8,1 5-31,1 5 12,-1 0-16,-3 1-25,-1-4 3,-2-3-11,0-9-9,-2-6-9,-1-6-2,-1 0 0,2-4 0,-2 0-1,1 0 2,1 0 4,4 0 8,7-22 4,7-9-14,0-5 0,2 6-6,-3 6-2,-2 9 0,-1 6-2,-2 9-7,-3 0 2,2 0 3,-2 0 2,1 2 2,-3 0 1,2-2 0,-1 0 0,-1 0-1,-1 0 0,1 0 2,-3 0-1,-1 0 1,0 0 3,0 0-5,2 0 2,1-4-2,2 1 0,3 0 0,2-1 0,2 2 1,2-1-1,-3 1 1,1 2-1,-2 0 0,-1 0-8,-5 5 5,0 13 0,1 8-3,-2 0 5,-1 3 2,-1-5-1,1-4 0,3-8 1,8-6-4,12-6 6,10 0-3,11-27 9,6-13-7,1-8 3,1-8-3,-6 3 0,-6 0-1,-9 7 2,-10 9-1,-13 9-2,-11 13 3,-4 5 9,-2 5 19,-21 5-12,-9 7-18,-5 23 1,2 8-2,5 6 1,8-1-1,12-2 0,10-7-5,0-8 2,21-7 0,14-15 3,10-4 0,11-17 7,8-19-5,7-8 2,-6-4-3,-12-1 4,-15 3-4,-16 7 7,-12 6-6,-10 8 4,0 11-6,0 5 9,-1 9 10,-9 0-13,-4 18-6,6 14-2,1 11 0,7 1 2,0 6-4,20 4 3,7 2 1,1 0 1,-1 1 1,-8-6 0,-13 0 0,-6 5-2,-34 0 2,-39 10-2,-25 8-20,-19 2-133,-7-2-207</inkml:trace>
  <inkml:trace contextRef="#ctx0" brushRef="#br0" timeOffset="2880.3658">10920 7066 634,'-22'-18'90,"4"2"-77,0 4 26,-2 0 50,2 4-3,4 4-33,4 2 16,7 2-25,3 0-17,0 0-10,3 0-14,25 0-1,22 5 28,21 0 12,18-5-23,28 0-7,11 0-11,19-10 8,9-6-9,-2 0 0,-3-2 0,-12 1-1,-25-3-2,-28 1 3,-31 5-2,-27 5-7,-24-2 5,-4 1 4,-15-6 2,-20-2 2,-8 1-8,-7 2 8,4 1-1,8 2-3,4 2 1,13 3 14,8 3-2,11 4 9,2 0 1,2 0-23,29 0 3,17 4-3,16 8 4,8 2 4,-5 3-2,-18-2-5,-18 2-1,-19 7-4,-12 7-5,-20 10-26,-24 6-96,-9-1-221,-1-11-309</inkml:trace>
  <inkml:trace contextRef="#ctx0" brushRef="#br0" timeOffset="3245.2688">12832 6715 1041,'18'0'39,"-1"0"-38,-1 13 27,-7 4 30,-8 2-28,-1 1 12,0-2-10,0 0-13,-3-4-9,-4-2 0,-6-6 3,5-4-3,-1-2 0,3 0-2,4-2-5,2-22 4,0-8-3,18-12 0,16-5-2,11 3-1,9 6 0,2 12-1,1 10 0,-5 8-2,-7 10 1,-5 2-1,-10 24-2,-7 12-2,-12 5 0,-8 2-10,-3 4-29,0-1-52,-2-11-138,-5-12-55</inkml:trace>
  <inkml:trace contextRef="#ctx0" brushRef="#br0" timeOffset="3458.6171">13784 6328 1029,'9'-9'109,"-5"9"-64,5 0 3,1 11 5,0 24-25,2 14-4,-2 6-10,1 3-12,-7-2-2,-4-3-2,-4-2-55,-16-7-111,-5-9-159,1-15-248</inkml:trace>
  <inkml:trace contextRef="#ctx0" brushRef="#br0" timeOffset="3726.5674">13674 6641 844,'0'-22'119,"6"2"-98,24 2-19,15-2-1,11 2 10,7 4 18,4 2-16,-3-2-9,-3 1 2,-4-3 5,-11 3 66,-8 1 15,-13 4-35,-13 6-14,-8 2-6,-4 0-11,3 0-12,-2 26-13,-1 8 6,0 6-4,-4 6-3,-9-2-2,2-2-48,1-5-49,10-14-72,0-16-123,0-7-292</inkml:trace>
  <inkml:trace contextRef="#ctx0" brushRef="#br0" timeOffset="4702.6179">14219 6270 936,'-5'-20'58,"5"10"-45,0 8-12,17 2-1,6 0-13,3 16-43,3 5-75,0 0-71,-7-3-51,-4-4 206,-7 0 47,-3-6 137,2 2 77,-1 0-71,2 1 24,4 0-46,1 4-22,-2 3-16,3 2-34,-2 0-19,1-2-9,-5 2-10,-3-6-5,-2-2-3,-5-4-2,0-4 1,-1 0 0,0-4 0,2 0 1,-2 0 0,4 0 2,1-6-4,3-10-1,5-7-4,6 4 2,1-1-4,2 6-10,-4 8 13,-1 6 3,-4 0 0,-3 0-2,-5 0-3,0 6 0,-3 1 0,-1 0 5,-1-3-1,3 0 3,-3-4-2,1 0 3,2 0-5,5 0 2,4 0 0,7 0 5,5 0-4,0-12 1,-1-3 0,-1 5-1,-3 5 2,-4 3-1,-3 2-2,-3 0-3,-2 14-1,1 12 4,-3 2 0,1-1 0,-2-1 2,3-3-2,3-7 2,5-9-2,8-7-5,6 0 4,8-17 0,7-17 1,3-8 0,0-7 0,-1 2 2,-10-2 1,-7 14 4,-14 8 8,-9 13 11,-6 11 17,0 3-15,0 0-16,-18 20-8,-7 13 0,0 9 1,7 1-5,8-3-1,10-12-5,0-9 5,10-8-2,18-11-4,15-3 7,18-26 0,6-13 0,1-6 0,-8-3-8,-13 0 8,-12-4 3,-12 5-1,-8 4-1,-6 11 7,-8 13-7,-1 15 1,0 7 0,0 0-1,0 6 3,4 24-7,8 12 6,6 8-3,9 8 4,6 3-7,4 1 5,-7-2-2,-19-1 0,-11-2-9,-45 7-39,-24 4-60,-22-1-173,-16-8-658</inkml:trace>
  <inkml:trace contextRef="#ctx0" brushRef="#br0" timeOffset="5263.4961">15300 7892 1133,'-40'0'76,"6"22"-38,5 25-35,4 12 6,8 11 10,0 8 22,8-1-5,9 3-15,2-5-2,26-11-10,13-17-2,12-13-1,4-21-4,5-13-1,-2-8 0,-3-34-2,-5-18-2,-15-10-2,-13-7-3,-19 4-9,-5-6 17,-23 3-7,-19 10 1,-11 12 1,-8 24 4,3 21 1,3 9-1,12 25 1,12 21-2,17 8 1,14 8 1,13-2-2,33-2-2,16-7 4,14-14 0,5-12-73,1-20-140,-4-5-195</inkml:trace>
  <inkml:trace contextRef="#ctx0" brushRef="#br0" timeOffset="5483.7605">16073 7914 1130,'-29'-19'65,"0"14"-38,2 5 32,-1 14 9,-1 25-28,4 11-14,7 8 9,13 6-26,5 4 4,0 2-13,13-5-3,2-5 3,5-12-65,4-14-33,3-16-61,4-18-116,6-2-167</inkml:trace>
  <inkml:trace contextRef="#ctx0" brushRef="#br0" timeOffset="5812.2705">16241 8136 717,'10'-39'216,"-4"13"-120,-2 13-3,-3 12-25,-1 1-13,0 9-35,2 22-11,1 8 11,2 4-5,2-1-12,-2-6-1,0-10-1,-1-9-1,-1-11 0,-2-6 1,1 0 2,0-6 6,1-19 2,5-7-10,3-6 1,3-2 2,4 2 1,3 4-4,2 7 2,1 14-2,-3 9-1,0 4-1,-5 8 0,-4 20-1,-7 9-4,-5 4 4,0 1 0,-12-2-25,-6-2-74,-1-7-110,1-13-91,3-13-360</inkml:trace>
  <inkml:trace contextRef="#ctx0" brushRef="#br0" timeOffset="6062.9023">16498 7943 624,'19'-40'46,"-2"15"-28,4 10 24,-3 10-8,-1 5 10,3 0-18,-2 20-13,-1 10-8,-2 1-5,-7 2 4,-3-2-3,-5-3 4,0-6-3,0-4 0,0-8-2,2-6 0,5-4 0,6 0-4,9 0-39,7-21-65,4-11-166</inkml:trace>
  <inkml:trace contextRef="#ctx0" brushRef="#br0" timeOffset="6282.3943">17034 7636 865,'-17'-18'132,"4"11"-63,0 7 18,4 0-30,5 0-1,4 17-22,0 12-4,20 12-4,18 7 12,12 6-19,0 2-9,-3 9-9,-13 0 2,-18 7-1,-16 3 5,-9 0-9,-40 5 2,-25 1-35,-16 3-42,-14-5-68,-9-10-189</inkml:trace>
  <inkml:trace contextRef="#ctx0" brushRef="#br0" timeOffset="6510.2852">15413 9152 1030,'-47'0'198,"35"0"-148,15-10-41,48-10 6,34-10 11,30-5 8,30 0-2,23 1-11,11 1-16,-2 5-2,-5 8-3,-18 6-12,-22 7-77,-28 7-149,-41 0-304</inkml:trace>
  <inkml:trace contextRef="#ctx0" brushRef="#br0" timeOffset="6689.2021">15376 9145 1165,'-45'0'31,"45"0"-18,58 0-8,62-14-5,55-23 0,52-11 11,44-8 2,18-2-7,-6 3-6,-34 13-194,-42 6-362</inkml:trace>
  <inkml:trace contextRef="#ctx0" brushRef="#br0" timeOffset="15094.2874">14954 12395 946,'-21'-32'132,"8"13"-62,6 14 7,7 5 35,0 0-30,0 0-33,0 0-23,0 0-26,0 19-5,-4 25-12,0 18 17,-2 19 3,-3 1 5,1-4-8,-2-4 4,0-14-4,3-16 2,2-19 1,2-15-6,1-10 7,2 0 1,-1 0 13,-1-37 65,0-16-35,2-24-45,0-15-3,0-12-1,12-12 1,8-11-2,5-5 2,-2 9 0,-2 25 0,-7 32-20,-6 33 0,-3 28-28,1 5-43,-1 36-137,-2 17 28,-3 13-141</inkml:trace>
  <inkml:trace contextRef="#ctx0" brushRef="#br0" timeOffset="15514.2121">14491 12346 932,'-10'0'52,"10"0"-24,0-4-1,20-1-6,20 0-14,22 1 12,15 4-8,9 0-7,2 0-4,-13 0 0,-15 6 5,-17 2-5,-16-2-4,-12-3 4,-8 0 4,-6-1-4,-1 2 10,0 7 14,0 6-19,0 11 2,0 9 13,0-1-6,4 1-4,7-2-4,6-7-5,5-7 2,2-6 6,5-11-8,0-4 8,1-10 3,-3-20-1,-6-11 0,-10-6-6,-11-1-2,0 1 2,-9 7 1,-11 11-6,4 10-3,-3 13-5,6 6-20,-2 2-125,0 16-115,9 1-361</inkml:trace>
  <inkml:trace contextRef="#ctx0" brushRef="#br0" timeOffset="15746.2582">15513 12340 896,'26'-12'66,"3"9"-59,5 3 27,2 1 22,-6 24-29,-9 12-24,-9 7-3,-11 0 1,-1-4 7,0-9-6,-6-12 1,-1-10-3,0-5 9,1-4 4,2 0 1,1-4-4,3-19-10,3-8-38,27-10-38,19-7-93,11-6-206</inkml:trace>
  <inkml:trace contextRef="#ctx0" brushRef="#br0" timeOffset="15952.171">16496 12005 1129,'-21'0'65,"-1"17"-64,-7 25 8,-4 16 45,2 11 24,8 7-37,12 8-27,11-5-8,0-5-3,13-7-2,19-9-1,12-14-9,10-17-132,11-22-153</inkml:trace>
  <inkml:trace contextRef="#ctx0" brushRef="#br0" timeOffset="16124.2197">16904 12314 966,'-15'-9'212,"7"9"-183,1 0-29,0 21 0,-1 16 13,3 12 22,5 3-25,0 2-10,0-1 4,0-5-4,0-10-109,0-20-328</inkml:trace>
  <inkml:trace contextRef="#ctx0" brushRef="#br0" timeOffset="16266.1285">16862 12019 1017,'0'-16'38,"19"14"-38,19 2-16,13 0-76,3 4-319</inkml:trace>
  <inkml:trace contextRef="#ctx0" brushRef="#br0" timeOffset="16421.2032">17118 12260 1216,'39'0'4,"24"0"-4,9 0-8,-4 0-90,-22 0-321</inkml:trace>
  <inkml:trace contextRef="#ctx0" brushRef="#br0" timeOffset="16560.2924">17110 12587 941,'42'0'23,"18"-11"-23,8-6 0,0-5-68,-3-4-263</inkml:trace>
  <inkml:trace contextRef="#ctx0" brushRef="#br0" timeOffset="16832.2566">17760 12298 485,'0'-2'476,"0"2"-397,-4 0-65,-9 14-4,-2 15 75,-2 6-12,4 5-38,6 3-14,5-1 2,2-4-3,0-9-6,15-2-9,4-10 4,4-8-3,3-9 8,-1 0-7,5-14 9,-6-18 15,0-12-13,-9-5-8,-12-5 1,-3-1-10,-10 0-1,-20 9-8,-6 11-25,-5 22-43,-1 13-46,4 0-286</inkml:trace>
  <inkml:trace contextRef="#ctx0" brushRef="#br0" timeOffset="17016.8396">18120 12276 1233,'17'-20'19,"7"8"-10,6 6-9,5 3 0,-5 3-36,-4 0-268</inkml:trace>
  <inkml:trace contextRef="#ctx0" brushRef="#br0" timeOffset="17193.622">18221 12537 1080,'0'13'37,"0"12"-3,7 5 39,4 2 22,-1-1-30,-3 6-38,-4 1-18,-3-2-5,-11 1-4,-21-11-89,-7-17-328</inkml:trace>
  <inkml:trace contextRef="#ctx0" brushRef="#br0" timeOffset="17487.4763">18804 12262 1333,'0'-8'56,"0"8"-25,0 0-20,2 0-11,1 8 40,4 23-28,0 8 2,-1 9 7,-2-2-15,-4 0 1,0-2-1,0-1-4,4-6-2,5-8 0,1-9 0,6-10-23,6-10-93,7-6-136,-6-34-665</inkml:trace>
  <inkml:trace contextRef="#ctx0" brushRef="#br0" timeOffset="17616.6223">18749 11883 1018,'-4'-2'15,"4"2"-15,34 28-17,16 14 17,13-2 0,10-6-248</inkml:trace>
  <inkml:trace contextRef="#ctx0" brushRef="#br0" timeOffset="17891.0995">19282 12180 1180,'3'7'65,"-1"6"-65,-1 8 0,-1 2 12,-6 12 6,-26 6 2,-8 2-9,-3-4-4,3-2-5,9-5-1,10-4-1,9-5-1,10-2 0,2-2-4,4 0-1,22 3 6,13 2 6,6-2 2,5 2-6,2 0 1,-1-4-3,-2-4-20,-7-8-252</inkml:trace>
  <inkml:trace contextRef="#ctx0" brushRef="#br0" timeOffset="18289.5356">19608 12346 1275,'0'0'68,"12"0"-63,6 0 1,0 8 36,4 14-5,1 2-31,-4 6 0,-6-3-6,-6-8-3,-6-5 2,-1-7 0,0-5 0,0-2 1,0 0 6,0 0 3,0-7 2,0-13 2,-3-6-7,3-2-2,0-4-4,16-3-7,12 9 6,3 1 1,-2 13-2,0 10 1,1 2-2,1 10 0,-1 22 0,-2 12 2,-4 6 1,-8 4 0,-9 3-3,-7-3-23,0-10-196,-17-14-441</inkml:trace>
  <inkml:trace contextRef="#ctx0" brushRef="#br0" timeOffset="18509.8072">20685 12356 1268,'-8'-16'49,"8"15"-32,0 1-12,0 0 0,0 0 1,18 1-6,4 15-56,7-1-219</inkml:trace>
  <inkml:trace contextRef="#ctx0" brushRef="#br0" timeOffset="18723.2226">20762 12703 1292,'0'-6'103,"0"6"-52,0 0-25,0 0 19,0 0-25,-1 20-20,-9 10-1,-12 7 1,-10 2 1,-4-3-1,-5-4-41,5-11-97,8-15-159,9-6-522</inkml:trace>
  <inkml:trace contextRef="#ctx0" brushRef="#br0" timeOffset="18972.4993">21095 12126 1220,'0'0'75,"0"0"-75,0 12 0,4 23 33,0 14 35,-1 9-29,3 1-24,-2-1-8,2-9-4,2-5-3,2-5 5,6-7-5,5-6 0,8-12-64,2-14-130,1 0-237</inkml:trace>
  <inkml:trace contextRef="#ctx0" brushRef="#br0" timeOffset="19114.7775">21109 11901 882,'0'14'56,"24"21"-46,13 6-20,9-1-21,-1-7-336</inkml:trace>
  <inkml:trace contextRef="#ctx0" brushRef="#br0" timeOffset="19301.5504">21516 12429 1104,'56'1'13,"10"5"4,5 1 11,-10-2-21,-8 0-2,-8-3-5,-11-2-21,-10 0-206,-17-5-175</inkml:trace>
  <inkml:trace contextRef="#ctx0" brushRef="#br0" timeOffset="19491.7918">21714 12176 953,'-2'-4'120,"2"4"-56,0 0-47,0 12-7,0 25 9,0 14 115,8 9-84,2 6-28,-3 0-11,-6 3-6,-1-1-4,0-4 3,-12-6-4,0-9-96,4-22-262</inkml:trace>
  <inkml:trace contextRef="#ctx0" brushRef="#br0" timeOffset="19864.3708">22220 12388 830,'6'-12'383,"24"8"-354,7 4-28,3 0-2,-4 0 2,-6 0-1,1 2 0,-13-2-3,-9 0-170,-9-2 25,-5-14-102,-20-3-68,-3-2 89,6 3 229,3 2 249,8 4-24,5 6-66,3 2 37,3 2-15,0 2-86,0 0-57,0 0-19,0 9-19,-1 20 6,1 15 1,0 13 9,0 4-12,0 10-1,0-4-1,0 0-1,-5-13-1,-5-18-159,1-22-309</inkml:trace>
  <inkml:trace contextRef="#ctx0" brushRef="#br0" timeOffset="20089.3876">22439 11863 1263,'39'-6'51,"9"9"-39,4 34 35,0 23 30,-7 22-28,-9 22-21,-10 19-13,-17 6-9,-9 2-6,-41-8-2,-40-5 2,-32-4-73,-23-10-161,-16-14-692</inkml:trace>
  <inkml:trace contextRef="#ctx0" brushRef="#br0" timeOffset="21220.3481">15432 13244 757,'0'-22'95,"0"5"-39,2 3 25,-1 2 16,-1 7 12,0 3-30,0 1-32,0 1-19,0 0-11,0 0-2,-7 0-6,-14 11-7,-4 10-1,-2 5 2,9 3-3,7 4-3,8 1-5,3 4 0,0 0 8,0 0 0,0-6 0,-5-4-1,-8-2 2,-6-5 0,-4-8 0,0-1-1,3-8 0,7-4 2,4 0-1,5 0 0,4 0 1,0 0-2,0 0-19,0 3 10,0-3 1,0 2-2,3 5 1,3 6 2,2 9 5,1 6-4,-2 6 0,2 8 4,0-2 2,9 4 0,2-3 2,0-4-1,-2 1-2,-8-2-45,-8-4-84,-2 3-33,0-2-18,4-4-45,4-5-181</inkml:trace>
  <inkml:trace contextRef="#ctx0" brushRef="#br0" timeOffset="21670.9776">15317 14379 921,'0'0'50,"0"3"-50,0 3 0,0 6 13,0 8 33,0 8 24,-2 4-48,-3 4-2,2-6-7,-4 4 1,3-4-2,0 2-6,1-2-2,3-4-2,0 2 0,0-5-1,4-6-1,10-4 2,2-8 3,0-5-5,5 0 9,1-1 6,-5-16-8,-6 5-1,-8 7 1,-3 5 13,0 0 59,0 0-32,-5 3-43,-14 24-4,-10 13 0,-1 10 1,5 4-1,6-1-6,9 4-1,-3-1 6,-2-4-8,-9-7-102,-11-3-10,-7-3-65,-11-2-77</inkml:trace>
  <inkml:trace contextRef="#ctx0" brushRef="#br0" timeOffset="22220.8243">14766 15973 519,'-1'7'249,"-6"3"-226,0 8 4,4 3 57,0 4 24,3 8-29,0 0-5,0 3-34,0 2-10,0-2-2,0-4-10,2-4-9,1-7 4,-3-12-9,1-4 1,-1-5-1,0 0 18,0 0 69,0-18-18,0-17-8,-10-14-55,-1-22-10,-1-11-1,5-15-1,7-11-2,0-4-10,17 10-13,12 12-3,6 23 3,8 27-27,4 18-26,4 22-27,-6 4-103,-13 28-119</inkml:trace>
  <inkml:trace contextRef="#ctx0" brushRef="#br0" timeOffset="22872.1833">14488 15918 821,'-22'0'71,"14"0"-15,8 0-21,0 0 36,16 0-54,23-5-12,21-7 7,15-2 2,8-4-9,0 4 2,-11-4-1,-16 10-4,-19 4 1,-17 0 1,-13 4-3,-7 0 14,0 0 70,0 0-58,0 27-25,-3 8 6,0 9 35,2 0-26,1-3-10,0-5-2,15-9-2,7-8-2,3-7 4,3-8 2,2-4-1,-2 0 6,-3-23-3,-8-6-5,-8 0 7,-7-6-7,-2 0-4,-15 3-24,-13 0-35,-6 6-14,-1 12-20,3 7-11,7 7 15,10 0 5,7 0 38,8-5 18,0 1-48,18 1 74,7-4 2,13-3 68,15 2 2,18 4-13,9 4-19,3 0-2,-2 9-4,-16 12-5,-13 7 1,-18 2-20,-13 7-6,-12-1-1,-9-9-1,0 0 7,-9-9-3,-12-4 7,-1-6 6,-1-8 7,7 0-10,8 0 6,8-10 5,0-13 5,15-3-30,22-14-20,16 0-29,17 4-58,7-3-108,1 7-456</inkml:trace>
  <inkml:trace contextRef="#ctx0" brushRef="#br0" timeOffset="23269.6776">16640 15721 674,'0'-21'124,"-6"7"29,-7 5 12,-1 5-53,-5 4-55,-6 0-28,-7 32-10,-3 21 2,-3 5 4,10 13-5,8 1-9,9-2-3,11-7-4,0-5-2,22-8-2,20-10 0,19-10-5,22-16-100,5-14-183</inkml:trace>
  <inkml:trace contextRef="#ctx0" brushRef="#br0" timeOffset="23487.3332">16996 15976 875,'-5'-5'356,"5"5"-319,0 0-37,0 7-2,0 23 2,0 6 66,5 7-35,-1 3-19,-4-5-10,0 8 6,-12-10 1,-10-3-9,-3-5-1,1-14-107,1-17-44,4 0-189</inkml:trace>
  <inkml:trace contextRef="#ctx0" brushRef="#br0" timeOffset="23635.9766">16907 15620 1099,'0'0'12,"20"13"-6,21 8-12,17 2-10,10-5-179,5-13-611</inkml:trace>
  <inkml:trace contextRef="#ctx0" brushRef="#br0" timeOffset="23801.514">17427 15857 1169,'0'0'41,"5"0"-41,17 5 0,5 2 1,4 5 0,1 6-1,-11 3-130,-16 4-208</inkml:trace>
  <inkml:trace contextRef="#ctx0" brushRef="#br0" timeOffset="24170.532">17406 16084 643,'-6'0'93,"6"0"-74,19 0 18,23 0 8,17-6-18,15-10-27,3-2-10,-2-4-123,-4-5 6,-10 3 125,-8 3 2,-11-2 51,-16 9 46,-15-2 55,-9 10 38,-2 2-26,0 4-52,0 0-67,-2 0-36,-15 12-9,-3 16 0,2 8 4,5 4 7,7-5 0,6 2 6,0-10-12,13-1 2,11-9-1,5-2 0,3-7 5,9-8-6,-1 0 9,-3-3-8,-8-17 0,-6-5 5,-6-8-6,-5-2-2,-8-9-3,-4-5-11,0 5-67,-8 12-95,-8 8-258</inkml:trace>
  <inkml:trace contextRef="#ctx0" brushRef="#br0" timeOffset="24357.9131">18557 15855 1304,'0'-7'83,"0"0"-35,0 7-17,0-2-6,10 2-25,5 0-6,5 0-40,-3 12-244</inkml:trace>
  <inkml:trace contextRef="#ctx0" brushRef="#br0" timeOffset="24572.853">18522 16078 1026,'0'6'125,"0"-3"-113,0 2 46,0 5 77,0 1-42,8 12-43,0 6 0,-2 0-28,-6 7-19,0-4 2,-14 8-5,-23 1-1,-12-6-77,1-9-193,8-19-438</inkml:trace>
  <inkml:trace contextRef="#ctx0" brushRef="#br0" timeOffset="24875.4997">19287 15913 925,'0'-12'374,"0"8"-297,0 4-46,0 0-12,0 0 25,0 12-20,0 16-23,0 15 7,0 3 12,0-2-16,0-1-1,0-4 3,-15 0-6,-5-7 0,-7-11 0,-2-3-87,1-10-107,3-8-162,10-16-450</inkml:trace>
  <inkml:trace contextRef="#ctx0" brushRef="#br0" timeOffset="25033.078">19073 15579 1030,'0'-9'118,"0"9"-66,16 0-49,16 0 1,14 5-2,14 16-2,16 2-37,2-14-594</inkml:trace>
  <inkml:trace contextRef="#ctx0" brushRef="#br0" timeOffset="25330.984">19799 15775 1222,'0'0'89,"0"4"-89,0 0-20,-6 6 20,-5 8 15,-12 4 7,-11 4-12,-8 2-4,-3-6 2,3-4-4,7 0 1,10-4-5,9 0-3,7-1 2,9 1-5,0 8 1,5 10 5,20 6 0,10 3 19,7 3-6,1-3-6,4-1-3,4 0-4,0-4 0,4-1-179,2-14-324</inkml:trace>
  <inkml:trace contextRef="#ctx0" brushRef="#br0" timeOffset="25940.2905">20151 15945 1205,'0'-5'53,"14"5"-46,1 0 6,-1 0 19,-6 0-20,1 0-6,-4 0-5,-1 0 1,-3 0-2,-1 0 0,0 0 1,0 0 6,0 0-2,0 0-3,0 0-2,0 0-8,0 0-1,0 0 6,0 0 3,0 0 0,0 0 2,0 0-1,0 0 3,0 0 2,0 0 4,0 0 13,0 0-3,0 0-7,0 0-12,2 10-1,8 11 0,1 11 1,4 9 17,-6-1-7,-1 0-9,-8-8 0,0-2 5,0-12-6,-8-4 2,1-9-2,-3-5 3,0 0 4,2-9-2,-2-14 2,10-3 1,0-11-5,0-4-3,21-2 1,10-7-2,7 1-3,6 10 3,-1 8 1,-5 18-1,-5 13-3,-5 0-2,-4 15 3,-2 23 2,-3 6-3,-5 10 3,-3 3-1,-10-3-3,-1 1-1,-5-8-159,-16-11-270</inkml:trace>
  <inkml:trace contextRef="#ctx0" brushRef="#br0" timeOffset="26135.8747">20932 15883 641,'-6'-18'631,"6"10"-573,2 6-27,13 2-28,3 0-3,3 10-5,-1 16-80,-4 3-270</inkml:trace>
  <inkml:trace contextRef="#ctx0" brushRef="#br0" timeOffset="26336.3477">20962 16249 946,'0'0'211,"0"3"-203,0 3-8,0 2 107,0 7-35,2 6-5,6 6-36,-5 0-22,-3 0-6,0 5 0,-25-6-3,-8 0-62,1-8-172,5-12-319</inkml:trace>
  <inkml:trace contextRef="#ctx0" brushRef="#br0" timeOffset="26663.8373">21626 15899 1135,'0'-24'82,"0"11"30,0 6-3,0 7-36,0 0-10,0 0-48,0 10-15,-3 22-23,-7 16 19,2 5 4,2 1 4,6-10-3,0-7 1,0-2-1,12-3-1,7-6 1,4-8-1,2-8-15,0-6-75,-3-4-147,-7-21-429</inkml:trace>
  <inkml:trace contextRef="#ctx0" brushRef="#br0" timeOffset="27115.1832">21608 15941 1097,'0'0'118,"0"0"-45,0 0-22,0 0 15,0 13-8,0 13-37,1 20 13,6 8 14,-4 4-29,-3 4-10,0-4-5,-17 0 1,-7-4-3,-3-1 0,-3-3 0,-2-15-2,0-3-11,1-11-73,-2-16-61,2-5-85,5-31-324</inkml:trace>
  <inkml:trace contextRef="#ctx0" brushRef="#br0" timeOffset="27284.09">21511 15390 1213,'24'-7'51,"7"7"-51,8 12-6,-1 22 4,-4 13 1,0 6-2,2-2-218</inkml:trace>
  <inkml:trace contextRef="#ctx0" brushRef="#br0" timeOffset="27681.4014">22071 16133 1039,'37'0'204,"12"0"-199,7 0-3,2-5-2,-15 5 0,-6-4 0,-7 4-4,-8 0-64,-6 0-79,-10-4-82,-6-4-22,0-6-153,-13-4 257,-6-8 147,-2-2 406,-1-4-184,2-3-59,1 3 26,0 4-35,3 8-45,8 10-20,3 3-9,5 7-7,0 0-73,-2 13 0,2 25-5,0 17 5,0 11 14,0 6-9,0 1-1,0-3-2,0 1-2,0-1-3,-1-11-176,1-13-290</inkml:trace>
  <inkml:trace contextRef="#ctx0" brushRef="#br0" timeOffset="27891.5578">22647 16191 1234,'45'-19'45,"9"7"-43,3 4 15,-6 1 7,-9 4-14,-5 3-10,-9 0 0,-9 0-49,-12 0-115,-7 0-121,-2 0-33,-18-9-157</inkml:trace>
  <inkml:trace contextRef="#ctx0" brushRef="#br0" timeOffset="28063.1262">22874 16075 643,'-14'-17'137,"2"3"10,2-1 14,3 12-53,4-1-26,1 4 4,2 0-58,0 7-28,0 26-13,0 11 13,0 4 13,0 9-6,0-2-3,0-1-4,0 1 2,0-11-2,0-8-126,0-22-196,0-14-377</inkml:trace>
  <inkml:trace contextRef="#ctx0" brushRef="#br0" timeOffset="28293.0934">23003 15596 1177,'16'-34'109,"7"29"-10,10 5-59,11 9 38,3 40-5,-1 16-34,-4 18-18,-9 9-15,-20 10-1,-13 3-5,-12 5 1,-36-1-2,-23-3 2,-24-8-2,-20-4-79,-13-26-141,-7-16-489</inkml:trace>
  <inkml:trace contextRef="#ctx0" brushRef="#br0" timeOffset="29330.1795">15503 16365 837,'0'-12'114,"0"2"-98,-7-1 20,-7 4 19,-3-2 6,-4 5-31,-6 4-15,-4 0-4,-4 0-3,-3 13-4,3 5 0,2 0-2,12-1-2,8 6 1,10 3-2,3 2-3,0-2-7,18 6 11,7-5 5,5-1-4,-6 1 1,-9-1-1,-15-8-1,0-4-3,-27 0 3,-6-2-13,0-7-6,4-4 15,6-1 2,8 0 1,8 0-5,5 0-3,2-6 0,0 2-11,0 4 0,9 0 14,12 0 0,2 0 4,6 18 0,3 9-1,-1 4 3,-4 10 2,-5-1-2,-9-1 0,-8 7-2,-5-7 2,0 1-5,0-3-60,-6-6-135,0-9-149</inkml:trace>
  <inkml:trace contextRef="#ctx0" brushRef="#br0" timeOffset="29861.571">15465 17290 659,'-1'0'118,"1"0"-75,0 0-26,0 0 17,0 0 47,11 0-5,0 0-21,0 0-38,-3 9-17,-4 8 0,-4 6 17,0 3 8,0 6-1,0-2-16,0-2 1,0 3-2,0-9-1,3 6-6,7-6 7,6-5-4,1 2-2,10-7 1,1-6 1,10-6 6,3 0-5,0 0-2,-6-10 0,-13 2 0,-11-2 1,-11 1 4,0 6 49,-7-3-5,-16 6-10,-6 0-23,-4 4-9,4 24-5,4 7 0,7 14-1,5 9-3,10 9 2,1 0-2,2 14 0,0-1-2,-2 0-55,-18-8-167,-16-18-401</inkml:trace>
  <inkml:trace contextRef="#ctx0" brushRef="#br0" timeOffset="31188.6622">12923 10542 1001,'1'0'0,"-1"15"-3,0 59-26,0 42 28,-11 39 1,3 42 14,6 55 29,2 59 13,5 54 7,19 44-3,6 22 3,4 16-10,-2 1-1,-5 7-37,-3-13 4,-9-12-14,-9-19-3,-6-34-1,-13-31 5,-15-52-6,-3-39-15,5-59-16,11-45 8,10-47 16,5-42-28,0-31-26,4-31-31,7 0-44,0-31-33,-2-19-143</inkml:trace>
  <inkml:trace contextRef="#ctx0" brushRef="#br0" timeOffset="32030.3706">12763 11069 998,'19'-14'7,"54"-6"-7,49 3-7,55 0 5,47-3 3,46-3-1,44 5 7,41 4-4,48 0 5,55 1 35,55 0 30,60 5-4,48 8-35,37 0-12,28 0-20,19 10 5,7 4-3,-14-2-4,-22 4 2,-45-2 1,-47 2-2,-62 3 9,-59-1-6,-65-2 4,-63 1-8,-63-3 3,-61-1-3,-51-1 5,-54-5-5,-47 0-24,-48-7-71,-28 0-63,-45 0-137,-22 0-379</inkml:trace>
  <inkml:trace contextRef="#ctx0" brushRef="#br0" timeOffset="33124.9029">13021 17195 194,'0'0'17,"0"0"11,0 0 50,0 0-33,-4 2-10,4-2 55,0 0-19,0 0-22,0 0-22,0 0-12,0 0 25,0 0 3,0 0 10,0 0 4,0 12-10,0 10-37,4 28 1,4 24 70,4 20 4,2 15-36,5 10-9,3 12-9,2 11 1,-3 1-14,-2-1 6,-7-15-14,0-16-6,-3-29-2,-7-21 0,0-16 2,-2-9 0,0-18-1,0-6-3,0-8-38,0-4-108,0-26-194</inkml:trace>
  <inkml:trace contextRef="#ctx0" brushRef="#br0" timeOffset="71750.2795">3174 5500 463,'-3'0'176,"2"0"-157,1-1-15,0 1 63,0-5 51,0 3-24,0 0-37,0 0 6,0 2-19,0-2-9,0 2-4,0-2-9,0 2-2,0 0-2,0 0-7,0 0-2,0 0-2,0 0-5,0 0-2,0 0 0,0 0 0,4 0-1,8 0 1,7 0 0,1 0 2,1 0-2,3 0-37,-2 0-36,5 0-70,-3 0-53,-2 0-7,-1 0-47,-5 0-10</inkml:trace>
  <inkml:trace contextRef="#ctx0" brushRef="#br0" timeOffset="72435.5957">3424 5476 201,'0'-2'240,"0"-2"-91,0 1-38,1 3-54,0 0-2,2 0-6,-2-3 0,-1 3-17,0 0 0,1 0-1,-1 0 0,0 0 0,0 0-3,0 0 16,0 0 2,0 0 0,0 0-18,0 12-9,-5 18-17,-9 14 0,-6 21 15,-7 9 2,5 7 1,-2 3-9,8-1-3,4 4 7,6-3-8,6-6 2,0-3-1,6-12 0,15-3 2,-1-3-1,7-8-6,0-5 3,4-5-3,1-5-2,1-5 2,2-8-1,5-3 3,5-4-5,3-6 3,5-3-3,0-5 0,-3 0 0,-5 0 7,-6-11-7,-11 4 0,-10 2 2,-8 1-3,-6 4 2,-4 0 2,0 0 1,0 0-1,0 0 6,0 0-6,-2-2 5,-7 0-5,-4-2-2,2-1-1,-2 0 0,-2-2 0,-1 2 0,-2 3 0,1-2 1,3 1 0,2 0-1,2-1 0,1 0 2,2 3-2,1-4 1,1 3 8,2-2 5,1 2 7,1 0-8,1 0 3,0 2-6,0-3-8,0 3-2,4 0-6,13 0 4,5 11 2,0 10 0,-10 14 0,-12 22-2,-22 27-9,-37 22-99,-26 10-372</inkml:trace>
  <inkml:trace contextRef="#ctx0" brushRef="#br0" timeOffset="74099.5851">12616 6020 901,'-28'0'61,"12"0"-29,13 0-5,3 0 55,38-4-41,36-6-1,52-11 56,46-11-29,39-5-33,26-10-14,22-1-14,1 2 1,-3 2-3,-8 8-2,-16 0-2,-16 6 0,-17 4 0,-27 4 9,-40 10-9,-42 5-3,-43 4 3,-28 3-2,-19 0 2,-1 0-4,0 0 3,0 0-5,-14 0-4,-9 0 7,-15 14-49,-5 4-65,-7 6-107,-5-3-318</inkml:trace>
  <inkml:trace contextRef="#ctx0" brushRef="#br0" timeOffset="74668.3389">13334 7181 947,'-48'6'103,"15"-1"-86,18 0 22,15-5 27,31 0-24,44 0-22,41-19 35,48-10 4,46-7-24,34-8-19,20-3-5,4 1-9,-14 2-1,-14 2-1,-19 4 7,-24 3-4,-30 6 1,-43 5-1,-44 7 0,-40 12-1,-26 3-2,-14 2 17,0 0 43,-4 0-37,-11 0-23,-3 0-18,-7 9-28,-5 21-113,-4 6-223</inkml:trace>
  <inkml:trace contextRef="#ctx0" brushRef="#br0" timeOffset="75654.8231">15620 8965 1174,'-20'0'72,"16"0"-63,5 0-9,40 0 9,33-10 12,32-8 13,33-6-11,22 0-10,14-5-11,0 0-2,-19 0-3,-32 6-45,-35 2-48,-45 10-33,-39 8-6,-22 3 16,-56 3-53,-34 17-21,-24 4 193,-16 4 138,-9 4-11,1 3-44,5-2-22,16-5 27,35-8 19,37-8-17,43-6-54,25-3-36,61-3 6,40 0-6,43-27 5,32-7-2,29-4-3,5-4 1,-11 6-3,-19 4-55,-32 9-75,-37 11 123,-39 12-12,-57 0-315,-37 9-229,-67 15 565,-40 1 281,-19 6 47,-20-1-143,-4 4-60,-3 1-27,11-2-44,30-6 9,41-8 3,43-3-5,44-4-51,35-5-5,56-7-5,44 0 7,42-22-4,22-17 0,5-7-3,-21 0 2,-35 6-4,-48 8-2,-41 12-26,-36 10-18,-23 10-23,-6 0 7,-36 8-229,-19 18-411</inkml:trace>
  <inkml:trace contextRef="#ctx0" brushRef="#br0" timeOffset="96691.2334">13557 11277 888,'0'-16'29,"0"6"25,0 8-1,0 2 13,0 0-7,0 0-18,0 0-17,-10 18-24,-7 15 2,-5 17-2,-3 12 11,7 2-5,6 0-3,11-3-3,1-6 2,0-6 3,20-14-5,4-4-3,10-13 3,6-14 6,6-4-4,5-18 7,-4-27-6,-3-13 6,-9-13-8,-12-7 2,-12-3 1,-11 0-2,0 12-1,-26 12-1,-13 15-1,-11 17-3,-8 14 0,-3 11 4,3 11-1,6 21-2,16 7 2,16 3-1,14 0 2,6 3-9,26-1 4,17-5-2,14-5 7,6-5 4,6-9-4,2-8-34,2-6-79,0-6-47,-3 0-35,-6 0-197</inkml:trace>
  <inkml:trace contextRef="#ctx0" brushRef="#br0" timeOffset="96929.7321">14300 11142 732,'-8'-25'92,"-7"11"-19,0 10-1,0 4 4,-1 0-16,-8 2-38,-4 24-7,1 10-3,1 6-3,8 2-4,8 4-2,8 2 0,2-1-6,2 1 3,18-4 0,3-4-1,7-7-7,6-10-87,4-11-48,3-14-58,2 0-175</inkml:trace>
  <inkml:trace contextRef="#ctx0" brushRef="#br0" timeOffset="97307.2831">14510 11305 238,'-7'-26'473,"-2"8"-398,4 6-16,2 10 31,1 1-33,2 1-8,0 0-15,0 0-34,0 14-10,0 15 10,0 7 2,0 3 9,0-5-5,0-13-4,0-4 0,0-11-1,0-6 0,0 0 4,0 0 9,0 0 5,4-6 0,8-18 18,5-9-21,7-4-13,0 5-3,-3 7 1,0 9 0,-8 8-1,-6 4-3,-3 4-3,-1 0-1,3 8-2,4 19 4,-2 2 4,-1 10 1,-4-1-2,-3 0-68,0-3-51,-6-12-49,-11-11-92,6-12-203</inkml:trace>
  <inkml:trace contextRef="#ctx0" brushRef="#br0" timeOffset="97503.1374">14805 11089 777,'2'-6'101,"1"6"-62,4 0-31,4 24 10,6 16 47,0 13-26,1 8-11,-2 8-19,-9 1-3,-5 2-1,-2 6-5,-25 0-20,-24-3-192,-17-5-162</inkml:trace>
  <inkml:trace contextRef="#ctx0" brushRef="#br0" timeOffset="97680.0943">13420 12332 408,'-6'0'792,"32"0"-782,68-27-1,55-18-9,47-19 10,38-13-2,20-5-8,-1-12-3,-19-9-431</inkml:trace>
  <inkml:trace contextRef="#ctx0" brushRef="#br0" timeOffset="104819.1842">13595 15025 842,'-9'-12'46,"2"7"20,-1 5 4,-3 5-22,-8 31-23,-7 20-22,-2 11 3,4 1 5,11-3-8,8-7-3,5-3 8,0-15-8,8-4 2,9-10-2,3-12-1,5-5 1,5-9 5,4 0 0,-2-23 2,2-15 1,-3-8-2,-5-7-2,-6-10 1,-6-7 1,-8 2-3,-6-2 1,0 7-2,-16 17 1,-10 12-3,-7 22 6,-5 12 6,-4 5-9,-1 32-2,6 11-1,10 6 0,12-1-1,15-3 0,0-7-4,27-2 3,15-9-2,11-18 4,4-6 0,8-8-13,4 0-98,1-12-119,-1-13-286</inkml:trace>
  <inkml:trace contextRef="#ctx0" brushRef="#br0" timeOffset="105049.5713">14078 14839 833,'-20'-10'66,"2"6"15,-1 4 0,-2 4 3,-1 18-38,-4 15-27,-3 12-8,5 11-8,3 4 0,11-1-3,10-5-1,0 0 1,15-12 0,16-4-10,12-10-73,2-18-142,3-14-143</inkml:trace>
  <inkml:trace contextRef="#ctx0" brushRef="#br0" timeOffset="105379.9987">14237 15089 243,'-20'-11'716,"5"6"-618,5 5-81,7 0 37,1 0-30,-2 18-22,2 10 2,0 0 1,2-2-3,0 1-2,2-9 0,4-10 0,-1-2 0,-4-6 0,1 0 1,0 0 3,0 0 6,2-23-4,3 0 0,4-12-5,0 9 2,2 6-2,0 4-1,4 10 0,-3 6-3,2 0 1,1 0-3,0 18 5,-2 5-4,-6 0 3,-3 2-27,-6-2-83,-2 0-104,-21-13-31</inkml:trace>
  <inkml:trace contextRef="#ctx0" brushRef="#br0" timeOffset="105566.8895">14344 14962 834,'28'-71'119,"3"9"-21,5 13 68,-9 18-66,-7 14-22,-2 17-36,5 0-29,9 44-12,7 31 0,-4 19 4,-12 16 0,-23 8-1,-11 7-4,-49 6-19,-29-8-191,-18-6-469</inkml:trace>
  <inkml:trace contextRef="#ctx0" brushRef="#br0" timeOffset="106812.8364">18367 10606 862,'1'-12'96,"-1"8"-59,0 4-1,0 0 27,0 0-7,-1 11-48,-15 30-6,-8 18-2,0 14 14,3-3-3,8-5-8,10-10 3,3-6-6,0-7 0,12-7 0,6-6-1,8-9-1,2-8 1,3-10 2,4-2 3,2-17 1,1-18 2,-1-14-2,-6-9-3,-8-11 0,-11-10 1,-12-3 0,0 0-1,-30 8-2,-18 12 0,-10 18-8,-5 18 8,2 26 1,9 0-1,9 34-1,21 11 0,16 14-7,6 3 1,26-3 0,25-4 1,12-6 6,11-14 0,3-5-2,-3-13-128,-3-12-60,-8-5-99</inkml:trace>
  <inkml:trace contextRef="#ctx0" brushRef="#br0" timeOffset="107317.2789">18969 10608 778,'0'-21'95,"-6"9"-36,1 10 51,-1 2-5,1 0-58,-5 24-47,-2 21-2,-1 14 2,7 8 5,6-3-5,1-2-2,19-3-1,5-8 4,3-11-2,-2-8-19,2-12-113,-1-13-64,-2-7-2,-3 0-27,-7-16 20,-7-10 138,-4-8 68,-2 1 222,-1 1-82,-1 5-18,2 9 13,-2 7-32,0 7-17,0 4-25,0 0-49,0 0-12,3 4-18,1 12 18,0 2 1,0-3-1,0-6 3,-3-5-3,0-4 0,-1 0 2,3 0 2,0 0 1,3 0 3,8-1 19,8-13 20,6 0 1,7 3-32,-4 8-7,4 3-8,-5 0-1,1 11-2,-4 13 1,-6 6-1,-7 3 1,-13 3-1,-1 1-115,-25-11-72,-13-6-123</inkml:trace>
  <inkml:trace contextRef="#ctx0" brushRef="#br0" timeOffset="107551.3017">19592 10599 843,'11'-19'108,"-1"10"-39,0 9-20,11 7-17,9 33-7,5 19 1,7 20-13,0 5-1,-5 4-7,-13-1-1,-14-6-2,-10-9 4,-13-7-6,-23-9 0,-11-15-143,-2-16-141,5-19-483</inkml:trace>
  <inkml:trace contextRef="#ctx0" brushRef="#br0" timeOffset="107878.1696">20101 11011 927,'45'-10'15,"8"2"-9,4-2-5,-2-1 3,-4 3 0,-6-1-4,-7-3-3,-15-1-20,-16-3-184,-7 1 15,-17-6-40,-13 1 169,-5 2 63,2 2 178,6 4-26,5 5-62,10 4-7,6 3 16,5 0-23,1 5-69,0 22-3,0 13 19,4 3-4,15 2-9,-1 4-6,0 1-2,-1-1-2,-3 0 0,-4-11-139,0-14-346</inkml:trace>
  <inkml:trace contextRef="#ctx0" brushRef="#br0" timeOffset="108283.7949">20913 10718 1144,'-9'-15'99,"4"13"-50,2 2-31,-5 21-18,-2 25 0,0 18 15,5 4-6,5 0-5,0-4 0,12-11-3,5-7 0,2-16-1,3-9 0,1-12-1,4-9 1,3-4 5,0-30 2,-2-12 2,-3-10-9,-8-10 1,-10-7-4,-7 1-9,0 10-1,-17 16 5,-1 20 2,0 18 2,-1 8 2,2 30-6,-5 22 4,6 12 2,6 6 1,10-1-1,5-9-4,27-7 1,9-16 5,14-17-3,4-18-102,5-2-204,1-36-456</inkml:trace>
  <inkml:trace contextRef="#ctx0" brushRef="#br0" timeOffset="108503.0121">21532 10507 968,'-26'0'67,"1"22"-55,3 27 7,2 15 45,8 6-13,12 4-26,0 0-15,17-6-4,13-6-1,-2-9-5,5-13 0,7-13-17,1-10-90,1-15-83,-1-2-73,-7-10-135</inkml:trace>
  <inkml:trace contextRef="#ctx0" brushRef="#br0" timeOffset="108801.6323">21812 10904 586,'0'-19'164,"0"11"25,0 5-54,0 3-62,0 0-54,0 11-19,-2 14 5,-5 13 10,1 3-2,1-9-2,3-4-11,0-13 0,2-4 1,0-8 1,0-3-1,0 0 11,0 0-1,5-14 25,11-15 11,4-2-47,3 6 5,3 4-3,5 11-2,-2 10 0,2 0-5,-5 7 3,-7 19-4,-9 10 3,-10 6-6,0 4 5,-18-8-77,-10-1-85,-2-16-105,2-13-239</inkml:trace>
  <inkml:trace contextRef="#ctx0" brushRef="#br0" timeOffset="109032.4271">22092 10497 1140,'13'8'33,"10"35"-13,9 24-6,6 16 37,-1 9-8,-1 4-15,-11-1-16,-8 0-3,-12-3-5,-5-7 1,-17-6-5,-23-7 0,-13-8-21,-9-14-186,4-18-437</inkml:trace>
  <inkml:trace contextRef="#ctx0" brushRef="#br0" timeOffset="109208.8746">22676 11122 1245,'20'-25'0,"14"9"-7,19 4 3,5 7-85,-6 2-181</inkml:trace>
  <inkml:trace contextRef="#ctx0" brushRef="#br0" timeOffset="109348.4481">22783 11311 906,'0'0'51,"22"0"-39,21-6-12,15-14 3,8-2-3,5-8-27,2-2-277</inkml:trace>
  <inkml:trace contextRef="#ctx0" brushRef="#br0" timeOffset="109730.8025">23433 10922 708,'0'-28'123,"0"11"-12,0 4 11,0 9-3,0 4-8,-5 0-66,-15 37-38,-13 16-5,-1 15 17,5 7 3,15 0-9,10-4-7,4-5 0,11-10 0,11-12-5,5-12 3,5-11 1,5-15-5,3-6 0,2-10 6,-2-25-6,-11-12-2,-7-18-22,-12-16 12,-10-10-23,-3-3 2,-29 11 6,-9 22 16,-9 24 7,-1 25 4,5 12 0,6 24-1,11 29-3,20 11 3,9 8 0,25 3 0,20 0 1,9-9 3,-2-13-1,-6-18-2,-2-14-12,0-17-113,-1-4-204</inkml:trace>
  <inkml:trace contextRef="#ctx0" brushRef="#br0" timeOffset="109973.0876">23978 10698 986,'-35'0'149,"4"32"-134,3 16 7,8 10 32,6 15-1,11 7-26,3 6-3,0 0-16,15-4 0,4-14-4,1-10-4,3-15-6,3-13-81,12-18-110,2-12-110,3 0-272</inkml:trace>
  <inkml:trace contextRef="#ctx0" brushRef="#br0" timeOffset="110292.827">24243 11180 882,'0'-9'114,"0"6"-40,0 3 7,0 0-28,0 0-31,0 5-22,0 16-6,0 8 6,0-3 1,0-6-1,0-4 1,-1-8 4,-1-4 0,0-4-1,2 0 6,0 0 35,0 0 16,0-5-2,15-15-31,9-1-28,5 1-3,1 10 3,-2 8 2,-8 2-2,-6 0-2,-3 16-4,-4 14 1,-6 6-2,-1 2 7,-1-1 0,-18-9-1,-3-6-10,-3-11-82,-2-11-155,2 0-245</inkml:trace>
  <inkml:trace contextRef="#ctx0" brushRef="#br0" timeOffset="110488.4359">24445 10858 824,'20'-39'133,"-1"22"26,0 17-50,5 3-62,5 50 11,3 29-22,-1 27-16,-10 17-8,-17 3-9,-4 1 2,-32-6-5,-13-10 0,-11-11-57,-12-18-137,-7-15-284</inkml:trace>
  <inkml:trace contextRef="#ctx0" brushRef="#br0" timeOffset="110705.9852">23411 12100 1281,'115'0'9,"44"0"-4,25 0 47,0-13-22,-14-3-11,-22 0-13,-8 4-5,-8 8-1,-4 4-146,-12 0-149,-26 12 14</inkml:trace>
  <inkml:trace contextRef="#ctx0" brushRef="#br0" timeOffset="111478.2177">19401 11536 933,'-9'0'24,"14"2"-24,57 8 25,55 0-25,66-4 78,62-4 9,70 7-31,51 6-29,39 13-14,21 10-12,-9 4 0,-32-7-1,-49-25-200,-64-10-365</inkml:trace>
  <inkml:trace contextRef="#ctx0" brushRef="#br0" timeOffset="111860.1503">22657 10314 859,'4'-13'9,"1"13"-9,5 10-32,2 30 32,6 14 1,3 8 31,8 2 2,5-8-10,7-15 5,12-15 10,10-18 12,15-8 1,23-10-28,20-24-16,17-13-6,12-5-2,-4-10-131,-11-4-231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39:39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21475 9953 435,'-110'-35'14,"-18"17"4,-19 18-4,-22 0 4,-17 16 10,-19 32 8,-14 19-2,-8 15 5,3 15 7,17 12-16,25 4-9,44 3-4,45-7-7,40-5-3,41 3 1,22 4-6,60 6 4,43 4 13,50 9 5,43 3-2,31-3-7,25-11-1,24-22-3,19-25-5,12-27-2,-10-35-3,-18-12-2,-36-58-3,-28-42 1,-28-45 3,-40-27 0,-48-22 1,-56-9 0,-53 2 5,-44 5-5,-68 17-1,-56 27 0,-56 31-4,-53 42-21,-50 23-94,-35 27-226</inkml:trace>
  <inkml:trace contextRef="#ctx0" brushRef="#br0" timeOffset="781.3457">22420 11640 559,'0'-10'36,"0"8"-22,0 2-13,0 0-1,0 0 7,0 8 6,-5 27 7,-8 12 15,-1 6-13,4-7 3,4-3-11,5-14 2,1-5 7,0-7-4,7-8 1,20-7 24,16-2 12,20-4-6,22-20-20,15-6-9,3-4-16,-4-3-3,-14 4 1,-13 1 0,-18 7-3,-21 10-5,-25 8-12,-13 5-272</inkml:trace>
  <inkml:trace contextRef="#ctx0" brushRef="#br0" timeOffset="1201.2066">22288 11831 761,'0'-29'31,"5"14"-5,2 7-10,-2 2 2,-2 4 22,-3 2-11,0 0-19,3 14-8,-2 12 4,1 3 2,4 0-4,0-1 2,5-4-5,0-2 0,2-1-1,6-6 1,0-5 7,5-3-5,3-6 9,7-1 0,9-4 10,8-20-1,8-6-8,3-8-2,3-6 0,1-4-3,-4-5-6,-6 4 5,-7 9-1,-9 6-6,-9 14 0,-14 8-2,-4 12-4,-6 0 1,-4 7-11,-3 23-23,-13 3-105,-25 1-464</inkml:trace>
  <inkml:trace contextRef="#ctx0" brushRef="#br0" timeOffset="1771.3706">22333 11893 340,'0'-10'254,"0"10"-205,0 0-49,0 12 0,0 23 0,-9 16 45,-4 7-11,3 0-16,10-8-6,0-10-2,11-9 1,21-11 4,12-14 9,20-6 18,14-14 17,13-27-23,0-8-14,-4-8-1,-8 1-9,-15 5 0,-16 12-3,-15 7 0,-13 10-4,-13 11 3,-4 6 5,-3 5 5,0 0-18,0 0-2,-16 14-39,-18 23-4,-11 7-68,-7 4-172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38:11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10550 7103 99,'-16'-3'45,"0"2"-10,-2 1 21,2 0-12,1 0-11,3 0 4,4 0-16,3 0 1,-1 0-5,0 0-7,-2 0-9,0-3 1,-3 2-2,-1-2-1,1 3-3,0 0 2,-1-2 1,1 2 1,1 0-4,3-2 4,3 0 4,-2-2-2,3 0 9,-1 0 65,0 0 28,1-4-33,-1 3-30,3-4 2,-3 3-7,1 1-9,1-1-5,1 0 8,-1 5 5,2 1-14,0 0 0,0 0-5,0 0 3,0-2 8,0 2 5,0-2 4,0 0-11,0-5 1,2-2-12,11-1-2,6-4-3,2 1-3,5 4 4,0-3-4,2 2 1,4 3 0,1-2-5,4 3 2,0 1-1,-1 5 2,2 0-4,-5 0 2,0 0-2,1 0 0,-3 2 1,3 5-1,-2-3-1,-2 0 2,-2 0 0,-3-4-2,-3 2 1,-1-2 0,0 0 0,-5 0 0,3 0 1,-4 0-1,2 0 1,0 0-2,-1 0 1,1 0 0,1 0 1,2 0-1,4 0 0,0 0-1,4 0 0,1 0 3,-2 0 0,-3 0-3,-1 0 0,-2 0-1,0 0 1,-2 0 4,1 0-4,-1 0 0,3 0-1,2 0 2,4 0-2,0 0 2,4 0-1,0 0 0,0 0 1,-4 0 1,-1 0-2,-3 0 1,2 0-1,-5 0 0,3 0 1,1 0 0,2 0-1,-1 0 1,-1 0-1,1 0 0,-2 0 0,4 0 0,0 0 0,2 0 1,-1 0 0,2 2-1,-3-2 0,2 0 0,1 2 0,1 0 0,-2-2 1,-1 0 0,0 0-1,1 0 2,-4 0-2,-2 0 0,-2 0 0,1 0 0,-1 0 3,1 0-2,2 0 0,2 0 2,1 0-2,2 0-1,2 0 1,4 0 3,2 0-4,-1 0 1,1 0-2,-3 0 1,-5 0 0,2 2 0,-3 0 1,-1-2 0,2 4-2,0-2 1,0 0 0,3-2 1,1 2 0,-1-2-1,2 0 0,1 0 0,-1 0 1,-1 0 1,2 0-2,-3 0 0,2 0 3,-1 0-3,-2 0 0,2 0 1,-2 0-1,0 0 1,-2 0-1,0 0 2,2 0-2,0 0 1,1 0-1,2 0 0,0 0 1,1 0-1,-1 0 0,1 0 0,0 0 3,0 0 0,-1 0-1,1 0-2,-3-4 0,-1 2 2,3-1-1,-4 0 1,1 1 0,1 0-2,1-2 8,-2 2 0,-2 1 1,-8-2-2,-6-1 1,-8 2-5,-5 0 5,-1-2 2,-2 4 7,0-3 1,0 3 10,0 0-11,0 0-3,0 0-6,0 0 1,0 0-4,0 0-5,0 0-4,4 0 3,3 0 1,1 0 0,3 0 2,-1 0-2,-3 0 1,1 0 3,-5 0-4,1 0 1,-2 0-1,-2 0 2,2 0-2,1 0 0,2 0 0,0 0 0,-2 0 0,0-2 0,0 2 0,-3 0 0,1 0-1,1 0 0,-1 0 0,1 0 1,2 0 0,-1 0-1,4 0-2,-1 0 5,1 0-2,-2 0 3,2 5-2,-4-3 0,2-2-2,-3 2-4,-2 0-30,0 4-65,0 4-36,-24 4-12,-13-2-158</inkml:trace>
  <inkml:trace contextRef="#ctx0" brushRef="#br0" timeOffset="32448.811">16570 7025 379,'-10'-7'58,"1"3"-35,2 1-22,2 0 5,3 1 12,2 0-5,0 2-4,0-2-8,0 2 0,0 0-1,0 0 0,0 0 3,0 0-2,14 0 5,11 0 4,11 0 3,9 0-7,7-2-6,9 2 0,6 0-14,6 0-126,5 0-156</inkml:trace>
  <inkml:trace contextRef="#ctx0" brushRef="#br0" timeOffset="32669.4074">16690 7046 360,'-45'0'56,"15"0"9,12 0-46,16 0 15,2 0 17,25 0-43,25 0-1,18 0 0,14 0-5,12 0 4,5 0-12,0 0-13,-9 0-208</inkml:trace>
  <inkml:trace contextRef="#ctx0" brushRef="#br0" timeOffset="32875.8352">16630 7113 417,'18'0'18,"43"-7"-18,24 0 0,25-2 4,19 3 39,11 0-14,7 6-27,-6 0-2,-14 0-58,-19 0-167</inkml:trace>
  <inkml:trace contextRef="#ctx0" brushRef="#br0" timeOffset="33069.3535">17467 7110 41,'-22'-2'259,"22"0"-234,17 0-13,43 1-3,24 1 9,20 0 3,19 0 7,9 0-22,3 0-6,-2 0-36,-14-7-287</inkml:trace>
  <inkml:trace contextRef="#ctx0" brushRef="#br0" timeOffset="33325.4001">18127 7066 243,'48'0'45,"21"0"-21,21 0 1,13 0 4,11-6-12,9 0-9,-3 2-8,-4 2 0,-16-1-302</inkml:trace>
  <inkml:trace contextRef="#ctx0" brushRef="#br0" timeOffset="33566.7109">18834 7092 222,'-37'-6'60,"19"2"-17,14 4 2,4-2 43,29 0-57,26 1 19,26-6-3,22 1-6,24 4-15,12 0-23,1 1-2,2-4-1,0-3 0,-8 4-56,-11 4 56,-21 0-49</inkml:trace>
  <inkml:trace contextRef="#ctx0" brushRef="#br0" timeOffset="35027.8132">3319 8157 463,'4'0'151,"28"0"-151,20 0-3,16 0 1,17-8 2,15-5 5,11 1-5,9-1 0,2 3-6,-6-1-44,-11 6-206</inkml:trace>
  <inkml:trace contextRef="#ctx0" brushRef="#br0" timeOffset="35327.6881">3643 8133 242,'-47'0'172,"18"0"-106,9 0-47,16 0 17,4 0 37,0 0-49,21 0-18,24 0-6,19 0 4,16 0 10,16 0-8,11-9-4,2 4-1,3-1 0,-2 0-1,3 2 0,-5 0-46,-5-2-94,-10 0-76</inkml:trace>
  <inkml:trace contextRef="#ctx0" brushRef="#br0" timeOffset="35577.6898">3881 8124 387,'-24'0'14,"13"0"-13,11 0 0,3 0 10,31 0 11,18 0 11,21 0 6,18 0-18,12-5-14,11 1 8,6 0-13,0 4-2,-2 0-13,-15 0-118,-17 0-17</inkml:trace>
  <inkml:trace contextRef="#ctx0" brushRef="#br0" timeOffset="35772.5292">4137 8240 401,'55'-14'5,"20"-5"-5,19-1 3,15-2 40,5 4-21,-1 0-22,-6 4-15,-22 0-231</inkml:trace>
  <inkml:trace contextRef="#ctx0" brushRef="#br0" timeOffset="55629.5978">2994 9753 742,'0'-1'21,"3"-6"-21,2 5-54,2 2 41,0 0 12,-1 0-83,0 0-215</inkml:trace>
  <inkml:trace contextRef="#ctx0" brushRef="#br0" timeOffset="97310.0892">21141 13950 943,'-4'-4'35,"4"4"-35,8 0-9,24 0 9,17 0 14,16 0-6,9 11-2,8 0-6,-13 3-14,-21 3-361</inkml:trace>
  <inkml:trace contextRef="#ctx0" brushRef="#br0" timeOffset="155979.1125">5599 12196 563,'-6'0'80,"3"0"-56,3 0 4,0 0 25,0 0 34,0 0-36,0 0-22,0 0-12,0 0 0,0 0-5,8 0 6,1 0 10,3 0-4,1 0-1,2 4-4,4-3-7,3 2 1,3-3 3,5 0-4,2 0-7,3 0 2,-1 0-2,0-6 2,0-3-5,-4 6-2,0-3 3,-6 3-3,1 2 0,-2 1 0,2 0-1,2 0 1,2 0 0,3 0-1,4 0 1,2 0 0,2 0 0,2 0 0,1 0 1,-2 0-1,-5 0 1,-1 0-1,-6-4 1,-4 2 0,-2 0-1,-2 0 0,2-1 0,0 2 0,0-1 0,2 2 0,2-2 0,0 2 0,1 0 0,0 0 1,-1 0-1,-2 0 0,-3 0 0,2 0 0,-2 0 2,-3 0-2,3 2 0,1 1 3,3 0-5,0-1 4,6 2-2,5-3 3,6-1-2,5 0 1,3 0-2,-1 0 3,-3 0-3,-5 0 1,-8 0 0,-5 0-1,-4 0 1,-3 0 1,-2 4 1,-3-1-3,-6-1 1,-1 2 3,-8-4-4,0 1 0,-1 1 0,-1-2 5,0 0-4,0 0-1,0 0 0,0 0 0,2 0 1,0 2-1,3-2 1,2 0 1,2 3 0,6-1-2,3 0 0,6-2-48,7 0-321</inkml:trace>
  <inkml:trace contextRef="#ctx0" brushRef="#br0" timeOffset="156728.03">9897 12293 459,'-11'-3'32,"4"-1"-29,-3 0 38,0 1 42,-3 0-14,-1 0-25,1 2 26,-1 1-31,4 0 41,3 0-4,6-2-8,1 2-5,0 0-35,0 0-21,19 0-5,31 0 3,28-3 11,33-2-1,31-3 6,26-4-14,24-2 4,22-2-9,22 0 5,9 4-4,3 1 2,-13 1-3,-29 1-4,-32-2-1,-42-1 3,-41 0 3,-35 5 0,-32 3-4,-21 4 2,-3 0 8,0-3 8,-5-1 18,-14 0-35,-2 3 0,-3 1-2,10 0 0,3 0 0,11 0-6,-2 0-6,0 0-20,-1 0 11,-7 4-42,-5 8-89,-7-2-74,-6-3-153</inkml:trace>
  <inkml:trace contextRef="#ctx0" brushRef="#br0" timeOffset="160438.2617">17723 11456 957,'-11'-17'36,"9"10"0,1 2-14,1 5 50,0 0 1,-3 0-33,3 0-37,-2 0-3,2 15-9,-1 21-1,-1 20 10,-1 14 6,-3 6-2,2 5 0,-2-3 0,-4-6-2,4-2 0,-2-3 3,4-7-4,1-10-1,0-14 0,3-12 2,-2-12 3,2-7-4,0-5 0,-3-5 10,-1-36 11,-1-17-22,-3-16-2,-1-14 2,2-12 2,3-13-1,4-1-1,0 15 0,4 20-1,15 25-2,10 20-1,7 12-1,11 10 1,8 9 3,3 3 0,-2 11 0,-9 17-1,-11 6-1,-9 2 0,-17 4 0,-10 4 2,-8 6 1,-35 3 0,-16-4 0,-7-3-9,1-8-67,14-9-56,12-7-32,18-10-127</inkml:trace>
  <inkml:trace contextRef="#ctx0" brushRef="#br0" timeOffset="161031.4138">18054 11794 1052,'1'-1'44,"9"1"-44,5 0 0,11 12 15,11 14 12,4 10-3,3 2-19,-4 4-4,-10-1 0,-14-2 5,-14-2-5,-2-1 0,-20-5-1,-10-4 0,0-12 0,5-6 0,8-9-9,11 0 5,6-12-11,8-18-41,25-9 5,16-3 31,10 5 16,11 3-22,3 8-19,-4 5-8,-5 7 19,-13 2 22,-12 4 12,-19 5 0,-10-3 2,-5 6 8,-5 0 56,0 0 11,0 0-22,-16 13-24,-3 9-4,-4 7 3,5 2-8,3 3-6,9 5-7,3 0-4,3-3-1,7-1 0,18-7 1,5-10-1,8-8 2,-1-10 1,1 0 0,-5-20 0,-7-8-4,-10-9 2,-10-2 1,-6-8 2,0-3-7,-10 3 1,-12 4-1,-3 11-1,1 15-6,5 10-13,2 7-72,8 0-135,8 0-151</inkml:trace>
  <inkml:trace contextRef="#ctx0" brushRef="#br0" timeOffset="161466.0313">19048 11682 1035,'0'-15'69,"0"12"-12,0 3-3,0 0 11,0 0-15,0 0-50,5 25-2,7 11 2,-2 14 2,-7 8 0,-3 6-1,0 4 3,-12 1-1,-4-7-3,-1-7 2,2-12-2,6-13 0,6-10 4,2-10-3,1-6 0,0-4 1,0 0 2,22-16-1,9-17 7,7-4-9,3 3 1,-1 8-1,-7 6 0,-1 10-1,-6 10-1,-2 0 0,-6 1-2,-5 20-4,-4 3 5,-6 3 1,-3 2 1,0-1 0,-18 2 0,-14-5 1,-9 1-3,-1-7 1,1-6-47,11-8-84,12-5-107,11-5-66</inkml:trace>
  <inkml:trace contextRef="#ctx0" brushRef="#br0" timeOffset="161684.8729">19442 11775 1029,'4'-8'117,"-1"6"-90,-1 2 15,-1 0 58,5 0-54,3 22-36,3 12-4,4 17 7,-2 7-5,-3 5-6,-7 3 5,-4-2-6,0 2-1,0-3-152,0-13-313,0-13-272</inkml:trace>
  <inkml:trace contextRef="#ctx0" brushRef="#br0" timeOffset="162479.9157">19789 12168 1008,'10'-14'66,"4"1"-62,7 3-3,5-2 16,2-2 1,3-4-11,-4 0-5,-5-4 2,-6 0 2,-10-2 7,-4-1 29,-2-1 0,-6 3-14,-13 3-8,-8 8-8,-1 8 0,-1 4-2,4 0-2,4 16-3,7 14-5,6 6-2,8 6 0,0 4 2,13-3 1,17-9-1,4-9 0,4-11-40,-3-11-129,-4-3-13,-1-7 38,-2-16 64,0-5 11,-6-2 49,-2-3-32,-7 1 52,-4 1 58,1 6 44,-5 5 37,-1 10-10,-4 6-17,0 4-27,0 0-55,0 0-29,0 20 3,3 8-1,-2 4 15,-1 2-8,0-3 5,0-1 1,0-6-12,1-6 0,4-6 1,-4-6-4,1-6 6,2 0 4,5-6 1,1-20-1,3-4-10,1 0 2,-4 5 1,-4 9-3,-3 6 3,1 8-4,-2 2-2,1 0-4,0 0-6,2 2 5,-1 6 5,2 1 2,-5-8 0,0 0 0,1-1 3,-1 0-3,5 0 5,4-1 3,1-12-7,10-2 2,0 6-3,8 2 0,1 5 0,4 2 0,-2 0 6,-4 4-6,-6 10 2,-5 2 2,-5 3-3,-6 0 1,-3 1-2,-3 6 0,0 2-3,-9 1-83,-8-9-353</inkml:trace>
  <inkml:trace contextRef="#ctx0" brushRef="#br0" timeOffset="162882.0289">21764 11618 1156,'-27'-14'11,"1"14"-11,-5 0 2,-1 4 0,0 14 15,1 6-8,2 2-8,5 3 4,1 1-4,6 0-1,7-1 1,9 3-2,1 2 1,11-3 0,16 1 3,7-2 0,1-2 2,-5-4 1,-8-4-6,-11-6 1,-6 1-1,-5-3 5,0 2-5,-15 3 7,-20 1-3,-14 3 4,-9-3-6,-2-2-2,9-2-3,16-9-121,14-5-225,21 0-307</inkml:trace>
  <inkml:trace contextRef="#ctx0" brushRef="#br0" timeOffset="163214.0274">21874 11875 1074,'0'-3'57,"0"3"-52,0 0 25,0 0 55,0 0-58,3 11-25,7 11 1,3 0 4,4 2-3,-1-4-2,1-3 3,-3-8-3,4-3 1,-1-6-3,0 0 7,-2 0-3,-6-14 0,-2-10 4,-5-8-4,-2-4 0,0 2-4,-2 2 2,-11 6-2,-2 10-2,-2 10 0,-4 6-5,-3 0-19,0 22-55,1 4-161,8 0-136</inkml:trace>
  <inkml:trace contextRef="#ctx0" brushRef="#br0" timeOffset="163484.3222">22399 11506 1224,'-7'-21'61,"0"10"-30,5 11 39,0 0 20,2 0-22,0 2-59,0 33-9,0 23 0,4 17 3,1 6 1,-5 1-1,0-8-1,-3-2-1,-15-3-1,-3-8-115,5-13-246,0-16-622</inkml:trace>
  <inkml:trace contextRef="#ctx0" brushRef="#br0" timeOffset="163665.6613">22474 11913 1010,'6'-12'115,"6"8"-103,4 4 47,2 0 15,5 16-32,2 8-28,-3 4-5,1 0-9,-6 1 0,-1-8-2,-2-3-69,-3-8-170,-1-10-144</inkml:trace>
  <inkml:trace contextRef="#ctx0" brushRef="#br0" timeOffset="163836.3628">22699 11937 621,'0'-16'132,"0"6"-35,0 6-6,0 2 40,0 2-35,0 0-65,0 8-16,0 16-3,0 8-3,-1 0-3,-10 2-4,-4-1 0,4-4-2,-1-4-131,3-11-212</inkml:trace>
  <inkml:trace contextRef="#ctx0" brushRef="#br0" timeOffset="164032.5938">22868 11846 863,'0'-17'172,"0"11"-73,0 6-20,0 0-30,0 16-18,0 22-31,-5 12 8,-5 6-2,-2 0-3,1-6-3,0-3 0,4-13 0,6-15-157,1-14-233</inkml:trace>
  <inkml:trace contextRef="#ctx0" brushRef="#br0" timeOffset="164160.138">22895 11504 949,'0'0'0,"1"13"-306</inkml:trace>
  <inkml:trace contextRef="#ctx0" brushRef="#br0" timeOffset="164562.3793">23184 11944 1293,'0'-1'0,"0"1"0,0 0 0,0 21 0,0 6 2,0 7 0,-6 2 1,-3-4 1,-1-6-2,5-9 1,0-6-3,4-7 1,1-4 0,0 0 10,0-10 4,0-16-12,6-4-2,7 2 2,5 2-3,1 3 3,3 4 1,2 6 4,0 4 3,0 9-4,-3 0-6,-1 0-1,0 18-6,-1 7 6,-2 2 0,3 4-3,5-6-16,9-3-64,11-4-38,3-11-213,5-7-373</inkml:trace>
  <inkml:trace contextRef="#ctx0" brushRef="#br0" timeOffset="165028.4343">23779 12011 781,'0'-28'167,"0"2"-57,0 4 36,-5 5-59,-5 6-30,-3 2-22,1 8-16,-1 1-15,-3 0-2,3 7-1,0 14-1,3 1 1,3 0-1,5-3 0,2-8 0,0-2 1,0-4-1,3-3 2,10-2 2,6 0 1,2 0 2,-3 0 1,-6-4-7,1 4 0,-3 0-1,0 24-6,-3 26 3,-7 27 3,0 13 0,-7 9 3,-21 3-2,-11-7 1,-14-2 1,-9-1 5,-4-7-8,-1-13 0,4-18 1,2-22 3,3-16-2,8-16 2,15-4 2,15-30 40,20-16 0,10-15-17,45-15-16,25-14-9,17-10-2,9 1-2,-6 16-4,-11 14-8,-11 22-5,-9 22-45,-5 12-16,-3 17-42,-13 0 12,-27 5-513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41:5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399 470 871,'-1'-1'53,"-6"1"-27,7 0-24,-2 0 10,0 0 22,0 10 1,2 16-9,-3 15 4,0 7 9,-5 3-7,-4 6-9,-1 7 9,-4-2-7,2 0-7,2-4-2,4-10-5,9-5-7,0-9-2,9-8 1,17-8 1,17-11-3,14-7 5,30 0 2,15-22-4,4-11-1,-7-6-3,-15 10-70,-19 4-84,-20 11-40,-20 7-97,-18 2-239</inkml:trace>
  <inkml:trace contextRef="#ctx0" brushRef="#br0" timeOffset="180.7283">594 952 610,'-41'-8'136,"14"4"-43,14-1 36,9 2-22,4-3-77,20-4-30,24 0-10,14-2 10,9-5 0,-8 6-30,-13 3-181,-20 1-78</inkml:trace>
  <inkml:trace contextRef="#ctx0" brushRef="#br0" timeOffset="331.373">455 744 580,'-53'-31'98,"27"7"13,10 4-6,16-1-10,0 3-57,21-6-24,27-9-10,24 3-4,16-2-6,13 11 5,-4 8-50,-13 3-232</inkml:trace>
  <inkml:trace contextRef="#ctx0" brushRef="#br0" timeOffset="528.3081">1073 717 797,'0'14'12,"4"7"-4,15 5-8,6-4 42,8 4 6,7 2-6,2 4-14,-1 0-19,0-2-6,-6-4-3,-7-10-50,-4-10-202,-10-6-165</inkml:trace>
  <inkml:trace contextRef="#ctx0" brushRef="#br0" timeOffset="660.8019">1383 792 677,'-22'-22'78,"0"13"30,1 9-50,-5 0-11,-9 39-32,-7 17-12,-6 20-3,0 10-1,5 2 1,7-3-4,14-12-39,19-18-173</inkml:trace>
  <inkml:trace contextRef="#ctx0" brushRef="#br0" timeOffset="977.5674">1828 874 574,'-3'0'127,"3"0"-88,0 0-8,0 0-13,0 0-18,1-8-97,9-7-282</inkml:trace>
  <inkml:trace contextRef="#ctx0" brushRef="#br0" timeOffset="1859.1295">385 1520 899,'-18'0'88,"10"0"-81,6 0 2,2 0 27,17 0-27,35 0-5,40-6 4,30-11 14,29-4-5,8-2-17,-3 4 0,-17 1 0,-26 7-145,-39 8-145,-41 3-55</inkml:trace>
  <inkml:trace contextRef="#ctx0" brushRef="#br0" timeOffset="2003.9555">966 1532 649,'-84'10'98,"27"-4"-54,27-4 38,23-2 19,7 0-22,35-11-79,34-20-1,31-14 1,30-4 0,19-9-32,1-5-219,-12-4-251</inkml:trace>
  <inkml:trace contextRef="#ctx0" brushRef="#br0" timeOffset="2299.9933">1916 838 763,'-4'-8'48,"4"-3"-31,0 0 23,6-5-11,5 0 20,-2-4-9,-1-2-23,-1-2 10,-2 2 12,-3 5 26,2 5 5,-4 8-9,0 4-16,0 0-33,0 4-12,0 33-21,0 19 14,0 22 7,0 8 2,0 3-2,0-9-4,0-14-442</inkml:trace>
  <inkml:trace contextRef="#ctx0" brushRef="#br0" timeOffset="5542.1519">8225 1546 1128,'0'0'49,"0"0"-49,0 4 0,0 8-3,-2 10 3,-9 10 0,-1 11 0,-5 6 0,-5-6-86,0-10-332</inkml:trace>
  <inkml:trace contextRef="#ctx0" brushRef="#br0" timeOffset="12030.6786">4214 928 565,'-4'-18'262,"-7"2"-191,3 2-22,0 4 50,5 0-5,-3 4-17,2 3-32,3 3-15,-1 0-15,2 0-15,-3 14-4,-1 19-5,0 17 6,-2 4-1,6 4 4,0-5 3,0-6-3,17-4 0,5-8-1,4-12-1,5-9 1,-1-12 1,2-2 0,1-10 3,-6-19-1,-6-8 6,-4-7-4,-8-3 0,-2 1 5,-6 5-3,-1 12 2,0 14 1,0 8 6,0 5-1,0 2 0,0 0-14,0 31-18,0 23 5,-1 18 13,1 16 1,0 4-1,0 1-2,1 3-7,4-12-245,-4-16-229</inkml:trace>
  <inkml:trace contextRef="#ctx0" brushRef="#br0" timeOffset="12230.488">4827 1636 964,'0'-2'22,"0"2"-22,0 0-12,0 12 12,0 13 0,-5 0 0,0 3 0,3-4 0,2-9-193,0-15-228</inkml:trace>
  <inkml:trace contextRef="#ctx0" brushRef="#br0" timeOffset="12651.8427">5255 1124 644,'1'-25'333,"-1"2"-288,3 3-29,-2 1 34,-1 7 31,0 2-21,0 8-25,0 2-22,-5 0-7,-8 3-6,-7 20-5,-1 4 1,4 8-1,6-1 1,11-1 3,0-2-8,4-1 8,18-4-1,8-2 2,3-2 1,2 0-1,0 0 0,-5-2 1,-3 3-1,-7-2-3,-7-3 3,-4 1 0,-7-2-1,-2 1 2,-2 7 0,-25 3 0,-14 0 7,-7-2-6,-4-8-2,6-11-16,6-7-145,12-7-89,14-33-50</inkml:trace>
  <inkml:trace contextRef="#ctx0" brushRef="#br0" timeOffset="12788.806">5243 1008 776,'17'-20'99,"7"8"-93,10 5 6,7 3 19,2 4-9,-1 0-19,0 23-3,-10 5-87,-11 8-468</inkml:trace>
  <inkml:trace contextRef="#ctx0" brushRef="#br0" timeOffset="13028.8048">5868 1662 954,'-6'0'55,"4"2"-55,2 7 0,-3 6 10,1 7 14,-1 14-6,1 2-9,-4 6-5,1 2 1,-1-2-3,-2 1-2,0-13-9,2-20-224,4-12-387</inkml:trace>
  <inkml:trace contextRef="#ctx0" brushRef="#br0" timeOffset="13530.5894">6403 1226 1112,'-22'0'0,"7"-7"-54,5-3 51,-3-2 3,5-5 5,-1-3-4,6-4 2,-2-6-3,5 0-2,-2-5 2,2 0 0,0 8 2,0 3-1,0 4 5,0 11 3,0 1 10,9 6-18,5 2-1,10 0-5,6 0 1,5 7 3,4 2-3,2-3 4,-4-4 0,-5-2 1,-7 0 1,-10 0-1,-9 0 2,-2 0 59,-4 0 34,0-5-28,0 5-20,0 0-13,0 0-19,0 0-15,0 17-1,0 24-20,0 18 13,0 20 7,0 5 2,0 6 0,-4 5 0,-4 1-1,-9-2-1,1-6-19,-3-14-209,-2-17-106</inkml:trace>
  <inkml:trace contextRef="#ctx0" brushRef="#br0" timeOffset="13694.9095">6416 1441 878,'-5'-14'85,"5"4"-58,3 2 20,25 1-40,18-2-7,19 4-2,9 2 2,1-2-76,-11 2-398</inkml:trace>
  <inkml:trace contextRef="#ctx0" brushRef="#br0" timeOffset="13852.6121">6988 1692 812,'0'0'208,"0"0"-208,0 4 2,0 2-4,2 9 4,-2 8-2,0 12 0,-13 0-117</inkml:trace>
  <inkml:trace contextRef="#ctx0" brushRef="#br0" timeOffset="14661.6115">7918 1039 167,'0'-9'198,"0"2"-75,0-3-21,0-1-26,0 2 8,0-5 13,0 0-8,-4 4-12,-9-1-35,-9 2-12,-4 6-9,-3 3-1,-7 0-4,-2 3-10,-4 17-1,4 6-2,4 3 2,9 3-1,10 2-4,7 0-2,8 1-3,0-5 2,2-4 3,14-4-1,8-7 1,1-8 2,7-7-2,2 0 4,6-4-3,-5-16-1,-1-7 0,-7-3-4,-11 5 4,-7 1 8,-9 6 4,0 8 9,0 6 29,0 2-8,0 2-19,0 4-23,0 32-27,0 16 20,12 13 7,5 0 0,-1 0 4,-8-10-2,-8-1 0,-11-1 3,-33-3 1,-22 0 6,-18-4-5,-4-8-4,2-12-3,18-11 0,18-15-160,21-4-527</inkml:trace>
  <inkml:trace contextRef="#ctx0" brushRef="#br0" timeOffset="16956.06">8766 1187 233,'-3'-7'139,"1"-2"-64,-1 1 17,1-2-43,0-2 34,-1-2-1,-2 2-6,1-2-7,1 5-6,1 4 9,2 1-8,0 4-28,0 0-20,0 0-16,-3 19-20,3 18 10,-3 11 9,1 6 1,0 6 1,1 0-1,1 2 0,0 0-12,0-8-217,0-9-111</inkml:trace>
  <inkml:trace contextRef="#ctx0" brushRef="#br0" timeOffset="17346.6878">9009 1226 252,'-11'-20'631,"3"8"-576,6 3-12,2 1 54,0-2-37,2-2-20,16-2-29,9 2-11,8 0 0,0 5-1,-3 7 0,-6 0 0,-6 9-5,-5 20-6,-10 14 7,-5 7 4,-4 5 0,-19 0-13,-6-4-29,0-5-6,-1-10 6,8-9 21,9-8 17,7-11 3,6-4-2,0-3 3,6-1-13,23 0 14,13 0 4,6 0-2,7 0 0,1-5-4,-2 5-9,-7-3-146,-3 3-185</inkml:trace>
  <inkml:trace contextRef="#ctx0" brushRef="#br0" timeOffset="17520.9033">9620 1569 931,'0'0'71,"0"0"-67,0 0-3,0 0 60,0 9-29,1 9-31,0 8-1,-1 8 2,0 8-1,0 3-1,-3-6-208,-7-8-310</inkml:trace>
  <inkml:trace contextRef="#ctx0" brushRef="#br0" timeOffset="17923.2959">10113 1030 439,'-9'-7'414,"6"0"-289,2 6-24,1 1-36,0 0-12,0 0-25,0 0-28,0 12-17,1 16 6,12 16 11,1 8 2,-3 8-2,2 8 5,-10 4-3,-3 4 0,0-1-2,0-11-47,0-20-252,0-27-207</inkml:trace>
  <inkml:trace contextRef="#ctx0" brushRef="#br0" timeOffset="18526.1558">10577 1151 771,'0'-15'48,"0"0"-27,0-4 21,0 4 60,0-1-14,0 5-35,-4 2-29,-5 0-9,-8 8 4,-5 1-16,-6 0-2,-3 1 1,3 17-4,11 5 0,8 0 2,8 7-10,1 2 2,5 1 5,21 1-1,8 2 4,8-2 0,2 0-2,-2-2 4,-5-1-2,-10-3 0,-12 0 0,-7-5-2,-8 2-5,-5-1 1,-20-6-50,-7-2-1,-4-6 49,0-6 8,4-4 0,9 0 0,10 0 1,8-18 5,5-12 2,6-6-4,22-7-4,9-1 0,1 0 0,-2 2 1,-4 5 0,-10-2 13,-9 5 32,-9 3-8,-4 2-6,-4 2-5,-19 5-14,-7 7-12,-2 4-1,-2 8-1,2 3-4,9 1-15,7 27-74,7 9-27,9 1-116,0-2-278</inkml:trace>
  <inkml:trace contextRef="#ctx0" brushRef="#br0" timeOffset="18713.2718">11196 1685 1111,'0'0'34,"-1"11"-34,-7 1-10,1 2 10,0 2 1,-2 4-1,2 6 0,1 0-89,-3-3-261</inkml:trace>
  <inkml:trace contextRef="#ctx0" brushRef="#br0" timeOffset="19267.7855">11783 1063 632,'-10'-15'99,"3"4"-9,7 1 52,0-1-57,0 1 10,8 5-46,15 0-45,8 5-4,0 0-1,-1 19-2,-5 12-2,-10 11 1,-7 9 4,-8 1-3,0-2-8,-21-4-79,-11-6 7,-4-9 22,-2-8 32,7-6 23,7-8 6,11-4 0,8-3 0,5-2 3,0 0 0,0 0 0,21 0 21,13 0 55,9 0-9,11-5-46,4-4-15,0-2-8,2 3-1,-4 3-46,-4-10-156,-8-2-204</inkml:trace>
  <inkml:trace contextRef="#ctx0" brushRef="#br0" timeOffset="19709.9194">12313 1037 817,'-16'-29'71,"6"11"-13,6 2 60,4 9-66,0 0 19,0 3-34,10 4-35,18 0-1,3 0-2,3 0 0,-4 16 0,-8 8-4,-5 5 1,-8 2 1,-9 5 3,0 1 1,-8-2 2,-10 0-2,2-8-1,2-1 0,4-9 0,5-2-2,5-6 1,0 1 0,0-6-3,10-1 0,19-3 3,10 0 1,6 0 5,0 0 0,-8 0-4,-15 0-1,-11 0 0,-11 0 0,-2 7 5,-34 11 3,-22 10-8,-23 11-4,-9 5-63,-2-1-66,13-4-120</inkml:trace>
  <inkml:trace contextRef="#ctx0" brushRef="#br0" timeOffset="20476.761">12877 1736 736,'6'-16'184,"3"2"-122,-1 4-16,0 2 47,1 0-18,-5 8-43,-4 0-23,0 0-7,0 0-2,0 0-2,0 18-3,-16 13 5,-10 6 0,-5-1-156,2-12-183</inkml:trace>
  <inkml:trace contextRef="#ctx0" brushRef="#br0" timeOffset="21013.7619">13366 1092 229,'0'-11'526,"0"-1"-470,0 6-24,0-1 52,0 6-18,0-2 27,0 3-56,0 0-30,0 0-7,-1 0-5,-4 4-7,-2 23 10,-6 7 2,-1 6 0,1 2 0,0-3 1,4-8-1,4-4-1,2-10 1,3-5 1,0-6-1,0-4-8,3-2 6,12 0 1,12 0 1,10 0 8,8 0-6,4 0 2,-3 0-3,-3 2 0,-5 22 0,-9 2 1,-9 5-2,-11 1 1,-9 1-1,0 4 4,-20 0 2,-14-4-1,-11-3-3,-7-4-2,-6-8-84,-4-7-70,3-11-38,6 0-212</inkml:trace>
  <inkml:trace contextRef="#ctx0" brushRef="#br0" timeOffset="21517.5518">13353 1005 350,'20'-11'520,"5"5"-508,8 2-12,8 4-1,10 0-1,3 0 2,4 9 0,4 6 0,-4 5 0,-2 3-48,-4-5-26,-12 1-3,-7-1 22,-12-7 45,-10-1 10,-7-4 0,-4-3 28,0 2 50,0 0-16,-10 2-7,-6 3 14,3 2-9,-6 2-5,4 6-21,-3 6-14,2 6-6,6 6-6,1 6 6,9-2-12,0-2 6,9-4-3,12-6-1,9-4 1,5-10 6,3-12-5,3-4 14,1 0-8,-6-27 2,0-9-4,-7-9 0,-8-7-3,-8-6 5,-13-4-4,-2 2 2,-24 8-10,-12 14 0,-5 20-4,-7 18-8,-2 0-33,11 29-96,13 7-130,19-2-211</inkml:trace>
  <inkml:trace contextRef="#ctx0" brushRef="#br0" timeOffset="21712.0886">14534 1659 1172,'-10'0'0,"3"7"0,3 5-12,-5 8 9,-4 8 3,-4 6 0,1 4 0,-3 1-64,4-13-300</inkml:trace>
  <inkml:trace contextRef="#ctx0" brushRef="#br0" timeOffset="22168.3987">15490 1016 1090,'-1'-22'35,"-6"9"-25,5 4 39,1 4 4,-3 0-10,-2 5-10,-6 0-25,-10 19-8,-13 20-8,-10 15 8,-2 11-1,4 1 1,5 0-3,14-2 0,10-8 1,10-8 1,4-7 1,8-12-2,22-4 2,10-9 3,7-11 3,0-5-3,-8 0 3,-5-16-4,-7-7-1,-5-8 5,-11 2-2,-8 0-1,-3 7-3,-13 6-10,-19 10-10,-6 6-23,-6 0-27,4 0-80,10 10-82,7-1-195</inkml:trace>
  <inkml:trace contextRef="#ctx0" brushRef="#br0" timeOffset="22520.1833">15840 1249 674,'-12'-26'357,"-5"6"-290,-1 6 13,1 5-21,-2 6-34,-4 3-9,6 0-10,-4 20-6,4 14-1,3 6-1,10 2-1,4 1-1,3-6 1,24-7 3,6-7 0,5-13 7,0-10 5,0 0-2,-7-8 9,-2-19 14,-6-6-5,-6-6-5,-8 0-10,-9-2 0,0 3-11,-8 4 0,-14 10 0,-7 11-4,-6 13-22,2 0-89,11 20-87,11 9-136,11 3-122</inkml:trace>
  <inkml:trace contextRef="#ctx0" brushRef="#br0" timeOffset="22693.7041">16200 1598 1091,'0'15'0,"0"-4"13,0 4-4,0 2 27,0 1-1,0 4-24,-1 4-7,-12 0 3,-10 3-7,-2-10-209,-3-6-553</inkml:trace>
  <inkml:trace contextRef="#ctx0" brushRef="#br0" timeOffset="23204.2039">17079 1099 798,'-1'-21'46,"1"6"-18,0 0 43,0 1-24,0 5 44,-2 4-24,-1 5-31,-6 0-33,-9 3-3,-4 18-4,-3 8 2,1 3 1,3 2 1,1-2 2,3 0-2,6-9 0,5-2-1,6-7 1,0-6-4,4-4 1,17-4-10,5 0 13,7-6 0,4-12-5,0-5 5,-7-2 1,-6 1 4,-6 2-3,-10 3 7,-3 12 28,-5 2 31,0 5-4,0 0-63,0 21-1,0 19-12,-7 13 11,1 2 1,3-1 5,-1 1-5,1-8 1,1-2 0,-4-1-1,-2-10-152,-2-12-291</inkml:trace>
  <inkml:trace contextRef="#ctx0" brushRef="#br0" timeOffset="23556.1324">17482 1117 1132,'-20'-20'40,"9"18"-25,1 2 20,-4 2-23,-1 22-10,0 12-2,4 10 1,6 0-1,5 3 0,2-5 1,14-9 0,4-7 1,-2-10 2,2-10 1,-3-8-1,3 0 12,1-10 34,3-20-7,1-12-32,0-9 1,-4-6-7,-7-4-4,-7 3-1,-7 10-23,-15 15-45,-23 19-18,-6 14-91,-1 7-53,8 25 14,14 7-352</inkml:trace>
  <inkml:trace contextRef="#ctx0" brushRef="#br0" timeOffset="23731.237">17837 1666 1118,'0'2'90,"3"3"-90,-2 0 0,-1 2 9,0 4-1,0 10-8,-24 13 0,-15-3-1,-11 0-817</inkml:trace>
  <inkml:trace contextRef="#ctx0" brushRef="#br0" timeOffset="25122.8551">18519 1167 379,'0'-12'215,"0"2"-129,0 4-21,0-2-14,0 4 68,0-2-57,0 4-2,0-2 0,0 2-23,0 2 13,0 0-2,0 0-17,0 0-8,0 0-17,0 0-6,0 0 0,0 0-10,0 18-6,0 11 7,6 10 9,0 1 1,-1 2-1,0 0 1,-2 0-4,-1 2 6,-2 0-6,0-8-106,0-5-157,0-16-23</inkml:trace>
  <inkml:trace contextRef="#ctx0" brushRef="#br0" timeOffset="26481.6341">18580 1219 319,'0'-6'97,"0"-4"-4,0 1-14,-1-2 25,-5-1-46,-2-2-8,0 0-39,-2-2 43,-2-1-12,-1 6-2,-3 0-9,-5 6-12,-3 5 3,-6 0-12,-4 2-2,-1 19-3,0 4-1,9 3-2,7-2 2,11 0-4,8-2-5,0 0 3,15-2 2,14-4 2,7-7 2,7-11 0,3 0 3,-1 0-1,-8-14-2,-8-5 2,-15-1-3,-6 1 11,-8-2 18,0 5 9,0 4 17,0 6-21,0 3-16,-1 3 8,1 0-29,-3 7-7,-4 25-22,1 13 29,-2 12 4,5-1-4,3 2 1,0 3-1,0-2 0,0-4-34,0-11-206,0-13-151</inkml:trace>
  <inkml:trace contextRef="#ctx0" brushRef="#br0" timeOffset="26939.8352">19051 1201 888,'0'-21'40,"-8"-2"-20,-4-1 52,-1 1-13,-6 3-16,1 4-18,-2 6-6,2 6-9,0 4 1,0 0-6,-1 11-5,-3 17-2,2 9 0,3 2 2,5-1-2,8-4-1,4-4 3,0-8-5,14-8 3,8-10-4,6-4 5,-1 0-2,2-14 3,-8-10 3,-6 0 3,-6 0 0,-4 4 0,-3 3 20,-1 6 19,-1 8 7,0-2-24,0 5-17,0 0-11,2 16-19,2 26-4,2 12 23,-1 10 4,-3 4-4,-1 1-20,-1-5-203,0-12-283</inkml:trace>
  <inkml:trace contextRef="#ctx0" brushRef="#br0" timeOffset="27104.1889">19389 1636 1003,'0'-9'90,"-8"9"-72,-1 0-18,-6 17-2,-3 13-1,-4 8 2,5-2-2,2 0-115,7-10-266</inkml:trace>
  <inkml:trace contextRef="#ctx0" brushRef="#br0" timeOffset="27377.581">20095 1020 1263,'0'-19'19,"0"14"3,0 5 17,0 0-18,0 0-21,0 31-3,11 13 0,3 16 3,2 3 1,-1 4 0,-7-5-1,-2-2 0,-6-4-10,0-7-186,0-17-206</inkml:trace>
  <inkml:trace contextRef="#ctx0" brushRef="#br0" timeOffset="27734.0057">20617 1171 1117,'-21'-26'69,"0"8"-17,7 10 38,-3 8-40,-5 0-36,-1 3-11,1 28-3,3 7-2,8 9-1,11 4 0,0-1 0,8-1 2,17-7 2,6-9-1,3-8 1,3-11 1,1-10 0,-6-4 3,-5 0 1,-8-21 6,-3-11-1,-3-5-5,-3-6 1,-5-5-6,-5-2-1,0 1 0,-4 6 0,-11 8-5,-7 18-17,-4 15-29,-5 2-56,-3 17-66,8 17-82,14 1-37</inkml:trace>
  <inkml:trace contextRef="#ctx0" brushRef="#br0" timeOffset="28092.7844">21189 1153 936,'-32'-20'46,"5"6"14,6 4 85,4 3-62,5 6-53,5 1-5,2 0-25,2 12-2,1 20-6,2 8 7,0 4 1,15-2 0,12-3 0,3-4 5,2-9 4,0-9-2,4-7-2,-3-8 6,-6-2 4,-3 0 0,-6-24 11,-2-13 11,-5-11-22,-4-5-7,-7-8-5,-3 3-3,-30 10-40,-25 14-54,-30 17-70,-30 15-341</inkml:trace>
  <inkml:trace contextRef="#ctx0" brushRef="#br0" timeOffset="36376.2538">4293 2721 296,'0'0'0,"-4"-2"-88,-1 2-56,0 0 80,-1 0 64,0 0 51,2 0-10,2 0-11,2 0 10,0 0-40,0 0-131</inkml:trace>
  <inkml:trace contextRef="#ctx0" brushRef="#br0" timeOffset="37057.9569">4283 2733 481,'0'0'119,"0"0"-34,0-4-5,0 0 14,0 0-6,0 2-51,-5-2-9,0 2-11,-5 2-2,0 0 2,-5 0-14,-2 0 1,0 16-3,-1 4-1,2 4-3,5 2 3,2-2-1,8 2-4,1-4 1,0-2-2,11-2 3,12-4 3,8-3 1,2-11 4,3 0 0,-7 0-2,-3-18 4,-10-5 4,-6-2 0,-3-8 3,-5 1-3,-2-7-4,0 4-1,-5 3-5,-12 2-1,-6 9 0,-3 11-4,-5 10-39,-2 0-41,-1 24-75,6 5-63,9 1-202</inkml:trace>
  <inkml:trace contextRef="#ctx0" brushRef="#br0" timeOffset="37873.5726">5516 2738 180,'-8'0'105,"2"0"-18,2-5-33,0 1 21,2 0 21,2 0-4,-1 2-32,1-2 3,-2 0-9,2 2 12,0-1-3,-2 3-18,2 0-29,-1 0-16,-1 0-1,-2 20-17,3 17 13,-2 9 5,1 4-1,2-2 0,0-4-66,2-10-182</inkml:trace>
  <inkml:trace contextRef="#ctx0" brushRef="#br0" timeOffset="39360.794">3605 2787 366,'-9'0'44,"0"0"-40,3 0 28,1 0 15,1 0 42,2 0 0,1 0-68,-1-3-10,2-2 13,-4-3 1,1-2-13,-1-2 0,-3 1-4,1-2 5,-3-1 29,-1 2 3,-3 4 1,-1 2-3,-2 3-6,-5 3-22,-3 0-10,-7 15-3,-1 7-2,2 6 1,0 0-1,8-2 0,8-4 0,8-6-2,6-4 1,0-1-7,14-8 1,14-3 6,9 0 1,8-10 2,1-14-2,-5-4 0,-8 0 3,-9 3 2,-9 6-1,-9 7 5,-3 4 8,-3 8 33,0 0-6,0 0-16,0 0-27,0 0-1,0 14-12,0 16 1,0 8 8,0-1 1,11 1-1,9-8-83,8-7-52,5-9-87,3-14-187</inkml:trace>
  <inkml:trace contextRef="#ctx0" brushRef="#br0" timeOffset="39885.5216">4001 2467 446,'0'-3'105,"0"3"-95,0-2-5,0 2 10,0 0-4,3 0-9,1 0 1,0 0 8,-4 0 1,0 0 12,0 0 14,0 0-11,0 0-7,0 0 0,0 0-1,0 0 15,0 0 7,0 0 21,-8 0-20,-8 0-30,-2 2-4,-4 6-1,2 2-4,0 1-2,4 0 1,5 3-2,3 0 0,3 9-3,2 0-1,3 4 0,0 4 1,0 4 1,0 0 2,0 8 0,0-1 0,-2 4 0,-1 0 0,0-2 0,1 1 2,2-8-2,0 0 0,0-5 0,5-4 0,12 0 0,4-6-2,6-7-6,10-8-130,6-7-55,7-2-177</inkml:trace>
  <inkml:trace contextRef="#ctx0" brushRef="#br0" timeOffset="40815.5378">4585 2555 420,'-29'4'34,"1"3"-23,5 0 18,12-6 25,4 1-13,7-2-17,0 0-17,0 0 1,0 0 13,0 0 14,0 0 6,4-2 3,3-6 3,0-2-15,1 0-5,4 1-6,-1-2-7,5 3-8,-3 0-3,-3 6-3,-4 0 1,-3 2 0,-3 0 3,0 0-1,0 0 1,0 0 1,0 0-5,0 0 3,0 0-3,0 0-1,0 0-2,0 0-2,0 0 5,0 2 0,0 4 0,0 0 4,0 2 0,-14 1-2,0-4-1,1-3-1,6 0-3,6-2 2,-1 2 0,2-2-8,0 0 9,0 0 0,0 0 2,0 0 3,0 0 8,0 0 6,0-2-1,0-3 5,0-2 0,10 3-23,10-1 0,5 0-4,2 1 1,2 4 3,-4 0-2,-7 0-1,-6 0 2,-6 10-7,-4 8 2,-1 2 6,-1 6 0,0 3 0,0 0 1,0 3-1,0 3 0,0 0 0,0-1 1,2 5-1,5-5 1,0 2-2,-2-2 2,1-3-2,-5-1 2,-1-6-1,0-2 2,0-1-1,-7-4 2,-15 3 2,-14 4 2,-9-2-4,-4-1-1,7-6-2,9-13-93,18-2-219</inkml:trace>
  <inkml:trace contextRef="#ctx0" brushRef="#br0" timeOffset="42052.4859">6640 2641 426,'0'0'68,"-15"0"-53,1 0 1,-4 0 27,-5 0-8,6 0 34,-3 0-39,9 0 0,4 0 9,4 0 6,1 0-10,2 0 14,0-2-3,0-1-15,0 1 4,0 0-9,0 2-6,0 0-14,0 0-6,8 0-9,7 0 9,2 2-1,-1 17-1,-2 3 1,-4 4-6,-7 4 4,-3 2 1,0 1-8,-11 1-9,-2-9-5,1-5 6,4-6 9,1-3 6,7-6-1,0-1-5,3-1-3,21-3 3,8 0 3,11 0 6,10-12-9,12 0-48,12-7-51,2-1-93</inkml:trace>
  <inkml:trace contextRef="#ctx0" brushRef="#br0" timeOffset="42681.7843">7755 2738 388,'-4'0'93,"4"-5"-55,0-3 20,0 0 21,0 0 2,0 2-26,0 2-8,0-1 3,0 2-23,0-1-12,5-1-1,9 0-12,3-4-1,4 4-2,5-1 0,-3 4 0,-1 2 1,-4 0-3,-3 9-2,-5 9 5,-8 3-4,-2 1-13,0 0 2,-13 0 2,-6-4-21,-1 0 8,4-4 11,3-6 14,9-2-3,4-2 1,0-4-11,8 5 7,14-5 6,6 0-1,5 3 0,0-1 2,-4 5-1,-6-2 0,-7 4 0,-9 0 2,-7 2-2,0 1-8,-13 5 9,-19 7 0,-12 2-25,-8 4-159,-2-4-97</inkml:trace>
  <inkml:trace contextRef="#ctx0" brushRef="#br0" timeOffset="43334.8003">9015 2775 692,'-7'-8'96,"3"2"-21,0 2 23,2-1-22,1 3-17,-1 2-17,2 0-32,0 0-10,0 0-11,0 5-6,0 13 6,0 2 7,0 0 3,9-6 0,2-2 0,2-4-1,4-4 2,4-4-1,3 0-2,1 0 3,-3-9 0,-3-8 0,-6 2 5,-5 1-1,-3 5 7,-4 3 1,-1 4 18,0 0 19,0 2-15,0 0-31,0 0-3,0 0-8,0 19-11,0 12 16,5 5 3,5 1-2,1 1-4,4-2-122,2-8-78,-4-10-244</inkml:trace>
  <inkml:trace contextRef="#ctx0" brushRef="#br0" timeOffset="43846.8411">10532 2624 588,'0'-2'92,"0"2"-75,-1 0 54,-5 0-10,0 0-34,-3 0-5,-4 0-11,2 2-6,-1 8 9,5 1 5,6 3-13,1 0-6,0 2-2,1 0 2,14 4 7,2-2 11,2 0-1,-2-2 3,0 0-4,-5-2 0,-2 0 0,-5-2-10,-4-3 3,-1 3-1,0-3-3,-18 3 7,-13 1-11,-10-6-1,-4-4-114,0-3-46,10 0-89</inkml:trace>
  <inkml:trace contextRef="#ctx0" brushRef="#br0" timeOffset="43970.1881">10629 2534 381,'42'-18'58,"-6"4"-12,0 5 22,-3-2-47,1 8-16,-1 0-5,-3 3-43</inkml:trace>
  <inkml:trace contextRef="#ctx0" brushRef="#br0" timeOffset="44453.3201">12039 2597 742,'-13'0'97,"1"2"-80,-1 5 1,-6 9 21,-1 7-22,-3 7-6,5 1 1,6 3-7,7 1-3,5-7-1,0-1 0,7-6-1,10-4 6,4-6 8,1-2 11,-3-8-12,-4-1 7,-6 0-5,-6 0 3,0 0 16,-3-4 11,0-10-10,0 0-23,0 2-6,0 0-6,-7 4-33,0 8-92,4 0-68,3 0-183</inkml:trace>
  <inkml:trace contextRef="#ctx0" brushRef="#br0" timeOffset="44878.5701">13483 2569 690,'-4'0'82,"1"0"-58,3 0 57,0 0 29,0 0-45,0 0-19,0 0-21,3 0-4,8 0-1,6 0 3,3 0 7,-2 0-14,-6 0-10,-3 0-6,-2 12 2,2 8-2,-1 10 0,-1 10 1,-2 4 2,-4 5-3,-1 4 1,-3 1 3,-16 2-4,-9-2-56,-2-7-282</inkml:trace>
  <inkml:trace contextRef="#ctx0" brushRef="#br0" timeOffset="45810.1702">13553 2900 406,'-1'0'129,"1"0"-61,0 0 17,0 0-10,0 0-21,0 0-20,0-2-8,8-1-24,3 3 1,8 0-3,7 0-1,13 0-3,16 0-71,19 0-124</inkml:trace>
  <inkml:trace contextRef="#ctx0" brushRef="#br0" timeOffset="46641.9982">15505 2655 403,'0'-9'131,"-3"2"-77,-2-1 53,-2-1-22,-1 1-6,-2 3-5,-2 1-28,-3 1-13,-3 3-13,-4 0-7,1 0-2,6 4-5,6 7-1,7 4-5,2 8-13,11 4 9,15 2 1,11-2 3,6-1 4,-1 1-3,-4-1 0,-6-1-1,-12-2-23,-9-3-32,-11-2 21,0-2 13,-22-5 12,-9-2 9,-5-4 5,0-3-2,3-2-1,5 0 1,11 0-1,7-5-1,10-9 10,0-8-6,19-8-5,12-6-1,4-4 1,0-7 0,-6 8 0,-9 1 1,-8 9 7,-4 7 10,-8 4 6,0 7-1,0 4-9,-3 6-5,-10 1-9,-3 0-9,1 18-26,6 6-76,5 0-67,4-4-375</inkml:trace>
  <inkml:trace contextRef="#ctx0" brushRef="#br0" timeOffset="47318.1035">17554 2749 406,'0'0'134,"0"0"-119,0 0 62,0 0-3,0 0-26,0 0-5,0 0-2,0-4-7,0-3 5,0 0-18,0-3 4,0-2-9,-3 2-6,1 0-1,-3 1 9,-2 2 9,-3 2-8,-7 5-3,-7 0-15,-8 0 0,-7 12-2,0 9 0,10 1 1,9 0-1,11-3-3,9 1-4,0-5 1,18-7 0,13-8 5,6 0 2,3 0 2,-2-16 3,-3-4-4,-9 4 0,-10 1 3,-5 8-4,-8 3 13,-3 4 21,0 0 8,0 0-42,0 14-1,0 18-4,-1 12 4,-1 5 2,2 0 2,0-3-3,0-3-52,5-11-181,6-13-511</inkml:trace>
  <inkml:trace contextRef="#ctx0" brushRef="#br0" timeOffset="47690.17">18791 2651 700,'0'-10'134,"0"5"-25,1 3-1,-1 2-46,0 0-23,0 0-28,0 0-11,2 17-25,3 12 25,0 6 5,-2 2-3,0 4 0,-3-3 0,0-1-2,0-2-53,0-8-100,13-9-108</inkml:trace>
  <inkml:trace contextRef="#ctx0" brushRef="#br0" timeOffset="48029.6567">19223 2694 905,'-17'-9'61,"4"9"-57,0 0 36,1 7-18,-1 20-13,-2 3 15,6-2-4,6 2-11,3-4-5,0-2 0,9-4-3,11-6 0,6-5 6,3-9-3,1 0 4,-4 0-3,-4-12 0,-5-11 0,-8-3 5,-8 0-3,-1-3 6,-17 6-9,-18 2-4,-10 10 0,2 7-3,6 4-4,10 4-22,17 16-75,10-2-149,9-4-486</inkml:trace>
  <inkml:trace contextRef="#ctx0" brushRef="#br0" timeOffset="48525.3975">20911 2559 406,'-9'-15'245,"3"3"-146,2 0 60,0 2-40,1 2-5,3 4-6,0 2-32,0 2-31,0 0-26,0 0-11,0 5-8,0 19-16,3 11 16,4 6 0,-1 1 4,-5 2-3,-1-5-1,0 2-1,0-5-39,0-4-90,0-10-114,0-11-149</inkml:trace>
  <inkml:trace contextRef="#ctx0" brushRef="#br0" timeOffset="48758.8658">21144 2588 913,'-4'-10'88,"4"10"-30,0 0 9,0 0-33,0 0 19,4 23-37,14 10 17,4 13-9,-4-1-14,-3 7-6,-5 2-4,-10-8-126,0-7-682</inkml:trace>
  <inkml:trace contextRef="#ctx0" brushRef="#br0" timeOffset="55930.931">2674 3992 1251,'-49'-2'16,"-16"2"-16,-11 0-2,-6 6 2,4 14 7,7 2 5,18 0-1,20-1-1,13 1-10,13 2 0,7 8-4,3 8-9,24 10 7,8 4 4,10 2-1,3-2 3,-5 0 0,-13-5 1,-17-3 0,-13 0 3,-15 0-1,-30 0 2,-21 0-5,-15-4-1,-9-9-26,-3-13-28,12-12-46,20-8-28,24-15-92,31-23-261</inkml:trace>
  <inkml:trace contextRef="#ctx0" brushRef="#br0" timeOffset="56277.7293">2574 4584 462,'22'6'17,"-3"0"11,0-2 24,-1-4 18,0 0 3,2 0-15,-3-2-4,-2-9 1,-5-1 0,-3 3 5,-3-2-10,-4 2-5,0-1-6,0-1-12,0 2 12,0-1 12,-8 3-19,-2 4-4,-2 3-4,-1 0-8,2 0-3,-4 3-13,3 23-2,0 6-7,6 9 8,6-1-6,0 0-6,23-4-3,22-12-23,20-13-62,18-11-47,13-11-71,9-22-94</inkml:trace>
  <inkml:trace contextRef="#ctx0" brushRef="#br0" timeOffset="56860.7796">3410 4496 692,'-18'-8'278,"-11"5"-214,-6 3-25,-2 0 44,-4 7-41,4 12-10,4 6-28,8 5 2,9 0-6,8 2-3,8-1-2,0-2 0,5-5-5,15-2 1,8-10 4,8-8-7,6-4-12,-1-10-8,-4-18 14,-9-2 3,-11 0 15,-10 2 5,-7 2 7,0 3 4,0 8 10,0 7 3,0 6 9,0 2 1,0 0-26,0 0-13,0 0-9,0 7-4,2 14 8,9 2 4,8-2-3,6-7-1,1-5 0,8-9-6,0 0 4,-3-13 2,-4-13 4,-7 0-5,-7-4 6,-4 0 2,-6-1 7,-3 5-4,0 6 4,-3 4-3,-9 9 5,3 3 0,2 4-5,6 0-6,1 0-1,0 14-11,0 9 3,11 4 3,10-1 1,4-3-1,5-4 3,-2-3 0,-1-5 1,-5 0 2,-7-1 6,-7 0-6,-5 6 0,-3 7-9,-6 6 9,-9 3-49,5-2-91,10-5-53,0-16-106</inkml:trace>
  <inkml:trace contextRef="#ctx0" brushRef="#br0" timeOffset="57371.3643">4164 4506 838,'0'-14'131,"-5"3"-12,-8 4 6,-4 3-49,-1 4-39,-4 0-20,0 11-11,1 14-6,4 7 0,6 2-6,8 2 2,3-2-2,5-5-1,21-8-8,9-13-14,9-8-23,8-8-61,2-28 4,-2-10-6,-9-7 34,-6 0 32,-13-3 44,-5-1 5,-8 1 37,-6 0 24,-2 2 12,-3 11-1,0 15 12,0 16 24,-3 11-22,-1 1-44,-1 4-42,-3 31-2,-4 20-2,-1 13 1,1 6 3,8-10 0,4-9-3,0-13 1,9-14-5,5-10 4,1-10 0,1-7-1,-1-1 4,1 0 2,3-6 4,3-11-1,3 2 10,3 3-12,10 12 2,3 0-5,0 24-4,-2 22-1,-5 15 5,-11 14 0,-9 7-2,-11-6-131,-3-12-566</inkml:trace>
  <inkml:trace contextRef="#ctx0" brushRef="#br0" timeOffset="57544.4321">5193 4664 1291,'-3'-18'0,"3"8"-3,11 4-32,18 1 32,4 5 0,1 0-32,-11 0-408</inkml:trace>
  <inkml:trace contextRef="#ctx0" brushRef="#br0" timeOffset="57678.4481">5233 4892 818,'67'-32'0,"20"-4"-4,7-6-2,-2 0-188</inkml:trace>
  <inkml:trace contextRef="#ctx0" brushRef="#br0" timeOffset="60667.1603">6480 4489 789,'2'0'25,"0"0"-25,1-4 0,-2-3 30,1-4 12,-2 0-29,0-8 0,0-1 22,-15-4 10,-5-4-7,-7 5 32,-4 0-22,-7 5-8,-3 6-12,1 10-3,-2 2-2,2 0-12,5 20-4,6 6-2,9 4-5,12 0-4,6 2 0,2-1-4,6-2 6,14-3-2,6-8 1,3-5 3,3-9-1,2-4 3,0 0 1,-4-17-3,-7-3 1,-3-1 1,-10-1 3,-1 4-2,-4 4 0,-4 5 5,-1 7 21,0 2 14,0 0-14,0 0-18,0 12-11,0 23-6,-10 11 4,0 13 4,2 4 1,1-1-1,0 2-1,4-4-1,0-3-19,3-8-112,0-14-116,0-15-313</inkml:trace>
  <inkml:trace contextRef="#ctx0" brushRef="#br0" timeOffset="61199.2824">6854 4592 734,'0'0'116,"0"0"-116,0 0 1,0 0-1,0 0 30,2 0-17,0 0-11,-2 0-2,2-5 6,4-2 16,1-7 13,1-4-21,-1-5 7,-4 0 3,-3-4 12,0 1 24,0 2-31,-5 2 6,-8 7 13,-4 2-7,-3 6 4,-7 7-30,-5 0-12,-3 6-2,-2 13-2,4 8-3,8-1 4,6 3-5,11-2 3,8-1-2,0-4-2,0-2-5,15-8 7,6-4 4,2-8 2,6 0 3,0-6 1,1-16-1,-3-2-1,-6 0-2,-8 6 0,-8 7 7,0 6 2,-5 5 17,0 0 0,0 0-20,0 12-8,0 25-13,0 16 13,0 11 6,0 7-6,0 7 0,-5-13-24,-13-14-421</inkml:trace>
  <inkml:trace contextRef="#ctx0" brushRef="#br0" timeOffset="75071.7706">11798 3430 846,'-5'0'11,"5"0"-11,0 0-28,7 0-17,15 0 45,9-5 4,5 1-3,4-4-2,-1 2-25,-9-1-43,-12 3-29,-12 0 47,-6 3 51,0-3 15,-21 4 7,-11-3 29,-6 3 12,-2 0-14,2 0 13,7 0 0,11 0 5,10 0-27,8 0-13,2 0-27,2 0-7,22 0 3,13 0 3,11 0 1,10-2-1,5-8-71,-5-2-134,-10-1-272</inkml:trace>
  <inkml:trace contextRef="#ctx0" brushRef="#br0" timeOffset="78657.8644">10539 3541 924,'16'0'0,"5"-7"-70,7-7-7,3-1 68,-5 7 9,-4 4-1,-4 4-189,-8 0-72,-8 0 51,-2 0 149,-12 0 62,-15 2 121,-6 3-1,-4 2-33,-1-3 36,-3-2-35,6-1 13,4 2-37,9-3-8,7 0-22,9 0 8,6 0-23,0 0-18,0 0-1,9 0-9,11 0 8,7 0 2,3 0-1,0 0 1,-5-6-2,-8 2-8,-11 2-5,-3 2 0,-3 0 14,0 0 0,-10 0 0,-8 0 0,-5 0 0,2 0-2,0 2 2,8 2 1,8-2 4,5-1-2,0 2-3,8-3-4,16 0 4,6 0 0,7 0 1,3 0-1,0-8 0,-1 1-8,-8 2-48,-9 3-34,-9 2-65,-11 0-60,-2 0-51</inkml:trace>
  <inkml:trace contextRef="#ctx0" brushRef="#br0" timeOffset="80404.6824">21269 5087 1078,'-29'-26'51,"-2"6"-35,-8 8 7,-2 3 44,-6 9 3,-4 0-35,2 31-20,1 15-7,9 14 2,8 7 1,14-2-8,16 0 0,1-7-2,23-3-1,19-9 2,13-11-2,14-9 3,7-14 1,-1-12-3,-7 0 1,-12-20 2,-15-18 3,-14-11-2,-12-12 0,-14-13 5,-1-3-10,-16 8-3,-16 10-5,-5 21-4,-3 15-12,0 12-17,5 11-33,11 0-26,16 14-94,8 12-85</inkml:trace>
  <inkml:trace contextRef="#ctx0" brushRef="#br0" timeOffset="80915.3155">21595 5390 1046,'-3'-10'60,"3"4"-44,3 0 22,21 1-14,18 0-13,11 5 0,13 0-11,1 0 5,0 10-5,-10 4 0,-9-4 0,-13 0 0,-13-3-3,-9-4-5,-10 1-21,-3-4-26,0 0 5,-4 0 4,-15-7-17,-3-7 19,-6-3 28,-3 2 13,-1-6 3,2 1 2,2 0 13,5 0 22,7-1 17,2 0-3,6 2 17,1 4-25,2-2 18,0 7-15,2 2 4,1 4-9,1 4-4,1 0-14,0 0-23,-2 17-2,0 24-17,-1 18 18,-1 11-1,3 0 4,-2-4-1,3 1-1,0-4-88,0-8-186,10-13-285</inkml:trace>
  <inkml:trace contextRef="#ctx0" brushRef="#br0" timeOffset="81215.1537">22420 5173 1025,'0'-20'31,"0"8"11,0 4 7,0 2 33,0 3-4,0 3-23,0 0-27,0 0-21,0 0-7,0 15-4,0 21-9,0 18 10,0 10 3,-1 6 2,-6 1-1,2-5-2,-3-6 1,4-3-12,2-6-127,2-10-116,0-17-248</inkml:trace>
  <inkml:trace contextRef="#ctx0" brushRef="#br0" timeOffset="81438.8052">22662 5271 1033,'0'-55'68,"0"14"3,0 21 11,0 8 12,0 12-12,0 0-53,0 30-29,0 32-11,10 23 11,0 13 1,-2 2 1,0-3-2,-5-5 0,-3-6-5,0-12-166,0-16-250</inkml:trace>
  <inkml:trace contextRef="#ctx0" brushRef="#br0" timeOffset="81740.154">21083 6090 1026,'-28'-3'63,"16"0"-61,12 1 7,30 2 20,37 0-16,40 0 10,39 0 0,29 0-7,26 0-13,5 0 6,-3 2-9,-10 8-1,-14 0-211,-13 2-85,-21 4 249</inkml:trace>
  <inkml:trace contextRef="#ctx0" brushRef="#br0" timeOffset="82083.5385">21827 6601 985,'-8'-2'44,"8"-8"-36,0-1 33,8-2-7,15 5-16,12 4-9,7 4-5,2 4-4,-13 22-3,-12 8-2,-19 6 1,-7 12-2,-38 9 3,-15 1-4,-10-2-13,9-8-1,21-18 18,22-10 0,18-8 3,47-10-21,45-6 21,44-2 12,41-30-9,28-8-3,12-6-78,1-6-457</inkml:trace>
  <inkml:trace contextRef="#ctx0" brushRef="#br0" timeOffset="84442.0636">23207 6041 1033,'0'-12'9,"0"4"-9,17 1-2,19 0-6,9 6-14,6 1-152,-4 0-513</inkml:trace>
  <inkml:trace contextRef="#ctx0" brushRef="#br0" timeOffset="84619.5564">23159 6254 870,'-5'0'132,"5"0"-104,8 0-24,22 0-4,20-4 25,17-4-11,15 0-14,7 0 0,-2-6-131,-7-2-469</inkml:trace>
  <inkml:trace contextRef="#ctx0" brushRef="#br0" timeOffset="87525.0084">23775 5671 508,'0'0'99,"0"0"-56,0 0-23,13 0 4,13 0 7,9 0-1,4 0-13,0 0-8,0 0 1,-6 2-9,-6-2 2,-9 2-3,-8-2 0,-7 2 0,-3 1-15,-4 2-114,-18-1-21</inkml:trace>
  <inkml:trace contextRef="#ctx0" brushRef="#br0" timeOffset="87928.7971">23740 5699 526,'0'-8'60,"0"-1"19,0 2-18,0-2-6,0 6-20,0-1-22,0 2 47,0-1 22,0 3-37,0 0-22,-1 0-9,-8 0-3,-4 0-11,-4 7 0,-2 10-4,5 5 3,2 2 0,5-1 0,6 0-3,1 0 3,0-3-1,0 0 0,18 1 2,10-4 2,18 1 9,7-2 12,4-4-10,-5-2 5,-14 0-5,-14-1-5,-16-6 2,-8 3-10,0 0 7,-28 11 7,-20 2-5,-13 5-1,-2 3-6,5-1-2,19-1-21,13 0-163,20-9-261</inkml:trace>
  <inkml:trace contextRef="#ctx0" brushRef="#br0" timeOffset="88093.6921">24132 6070 996,'0'-17'100,"0"7"-61,-5 5-38,5-1 0,0 3-1,2-5-83,20-2-383</inkml:trace>
  <inkml:trace contextRef="#ctx0" brushRef="#br0" timeOffset="88753.5201">24354 5749 943,'4'-8'32,"15"5"-28,4 0-4,3 1 22,0 2-3,-3 0-14,-3 0-5,-7 0 1,-5 0 0,-5 0 0,-3 0 0,0 0 2,0 0-3,0 0 0,0 0 0,0 0-1,0 0-2,0 0-7,0 0-7,0 5 3,0 2-21,0-3-52,-3 0 22,3 0 5,0-3-5,0 2-7,0-3 27,0 0 35,0 0 10,0 0 7,0 0 18,0 0-4,0 0 37,-2-3-15,-5-5-18,-5 1-15,-4 2-8,-3 0 4,-4 3 6,1 2 3,-1 0 4,-1 0 1,3 12 8,3 6-5,4 2-4,5-2-7,6 0-2,3 0-3,0 1-5,7 2 6,13 1 2,4 1 11,1-2 8,0 1-11,-5 0 0,-5 0-2,-5-1 11,-2-1-6,-5-2-3,-3 0-4,0-5-8,0 1 4,-6 3-3,-19-5 3,-16 2-8,-7-6-2,-4-4-137,2-4-128,12 0-455</inkml:trace>
  <inkml:trace contextRef="#ctx0" brushRef="#br0" timeOffset="88951.2166">24443 5733 1021,'21'-7'48,"7"5"-45,9 2 1,0 0 51,5 0-22,-3 0-27,1 0-4,-6 0-2,-13 2-9,-13 3-168,-8-5-625</inkml:trace>
  <inkml:trace contextRef="#ctx0" brushRef="#br0" timeOffset="89504.2801">23239 7240 942,'29'-2'52,"15"-1"-52,15 1-38,1 2 24,-6 0-21,-14 0-183,-17 12-441</inkml:trace>
  <inkml:trace contextRef="#ctx0" brushRef="#br0" timeOffset="89661.766">23184 7423 788,'15'0'60,"22"-2"-58,15-10-2,11 3 11,10 0 2,11 1-13,11 0-2,4-7-125</inkml:trace>
  <inkml:trace contextRef="#ctx0" brushRef="#br0" timeOffset="89975.4794">24092 7211 753,'0'0'197,"19"0"-174,15 0-21,6 0-2,7 0 8,-1 0 0,-2 0-2,-5 1-5,-12 2 3,-13-3-4,-9 2 0,-5-2 0,0 0 3,0 0-3,-17 0-9,-6 0-14,-2 0 0,0 0-5,6 4-48,4 2-45,3 0-69,5-1 19,-2 0 24,4 1-40</inkml:trace>
  <inkml:trace contextRef="#ctx0" brushRef="#br0" timeOffset="90372.7723">24093 7261 467,'-4'0'58,"0"0"-20,-3 4 56,-2 10-33,0 3 1,-3 6-11,-3 0-9,5 4 9,1-5-6,4-4-9,4-2-23,1-2 1,0 0-3,13 0 7,16 0 22,13 0-5,8 1-2,1-1-10,-4 1-4,-9 3-5,-10-1-11,-13 3 0,-7-3 1,-5 5-3,-3 2 0,0 2 0,-22 3 3,-11-5 1,-12-2 1,-9-8 1,-8-2-7,0-8-55,6-4-146,12 0-264</inkml:trace>
  <inkml:trace contextRef="#ctx0" brushRef="#br0" timeOffset="90540.7221">24507 7279 930,'40'-9'0,"9"0"-11,5-2-47,1-3-495</inkml:trace>
  <inkml:trace contextRef="#ctx0" brushRef="#br0" timeOffset="94183.6272">24041 8314 966,'0'0'0,"7"-3"-6,19 2-85,11 1 66,0 0-51,-5 0-314</inkml:trace>
  <inkml:trace contextRef="#ctx0" brushRef="#br0" timeOffset="94317.9727">23943 8383 954,'-53'0'131,"19"0"-97,15 0-9,18 3 46,1 3-17,39 2-39,44 4-14,43 0-1,19-3-66,3-6-357</inkml:trace>
  <inkml:trace contextRef="#ctx0" brushRef="#br0" timeOffset="98487.2987">9819 710 627,'0'-16'30,"0"2"2,0 3 3,0-1 41,0 3 26,0-1-23,0 2-25,0-1-6,0 6-11,0-4-14,0 5 9,0 1 8,0-1-18,0 2-6,0 0 8,0 0-11,0 0-1,0 0-12,0 0-4,-2 32-11,-3 28 7,-2 27 7,1 28 2,0 22 1,3 11 1,3 12 4,0 3-2,-2 3 3,1-2 3,-1-7-4,0-11 4,2-14-1,0-11-2,0-9-5,0-9 3,7-11-1,2-9 1,-2-8-3,4-7 0,-4-6-3,-3-8 1,0-1-1,-2-7 1,-2-6 3,0-2-3,0-6 2,-9-2 1,1-3-1,2-3-2,0-2 1,2-5-1,3 2-1,0-3 0,1-2 0,0-3-3,0-1 3,0-1 3,0-1-3,-1-2 0,1 0 2,0-2-2,0 2 0,0-2 0,0-1 0,0 0 0,0-3 1,0 0-1,0 0 0,0 0 0,0 0 4,0 0-4,0 0 1,0 0 4,0 0-3,6 0-2,14 0-1,6-3 1,11-6-1,10 5 2,12 2-1,7 0 0,11-1 1,7 2-1,3-1 0,7 2-1,2-2 0,0 2 1,-8 0-5,-11 0 5,-14-4 3,-15 0-1,-16 2-2,-10 0 1,-8 0-2,-8 2 1,-2 0 0,-2-2 1,-2 2-1,0-2 2,0-1-2,0-2 3,0-9-3,0-4-23,1-6-89,-1-8-147,0-8-345</inkml:trace>
  <inkml:trace contextRef="#ctx0" brushRef="#br0" timeOffset="99382.3586">11018 676 244,'-6'-21'114,"-1"6"-6,2 1-19,2 1 0,-1 1-19,3 5 10,-2 0-46,3 3 18,-3 4 27,3-2-21,0 2-23,0 0-13,0 0 3,0 0 3,0 0-11,0 0-8,0 0-9,0 0 0,0 14-7,0 14 3,0 15 4,0 18 1,0 20 8,-1 27 13,-2 22-5,1 27 2,1 20 5,-2 21 13,3 15 4,-5-2-17,-1-5-6,2-25-4,-1-19-2,2-24-1,2-20-4,-2-18-4,1-15 1,2-11-3,-2-15 1,2-13 1,0-11-2,0-15-1,0-8 1,0-2-1,0-6 3,0 2-6,0 0 6,0 3-5,0-2 4,0 4-2,0 0 0,2 1 1,0 2 0,-1-1 0,1-4-2,-1 0 2,1-1-1,-1-4 0,-1-1 0,3-3 0,-3 0 1,1 0 3,-1 0 2,0 0 0,1-2 4,1-11-6,2 1-4,0 2 4,-4 6-4,0 2 2,0-1-2,0 3 1,-4 0-1,-13 0 0,-13 0 0,-13 3-4,-14 15 4,-11 4 0,-10-1 0,1-3-15,5-5-94,14-13-139,15-2-716</inkml:trace>
  <inkml:trace contextRef="#ctx0" brushRef="#br0" timeOffset="100151.4131">9769 766 150,'-16'0'161,"6"0"-119,2-5 20,3 4 68,3-3-26,-1-3-36,2 2-2,-3-5-13,2 2 2,2-1-25,0 5-4,0 1-9,0 3 14,0 0-2,0-2 5,0 2 4,0 0-11,0-2-13,0 2-4,0 0-5,0 0 0,0-3-2,12-1 0,11 1 3,16-4 1,14-1 0,21 0-2,16-3 5,22 1-9,13 1 3,12-1-4,2 4 1,-10 2-1,-22 0 0,-27 4-6,-28-1-7,-27 1-38,-22 0-90,-3 0-96,-28 0-194</inkml:trace>
  <inkml:trace contextRef="#ctx0" brushRef="#br0" timeOffset="100916.7252">9731 2235 745,'-11'-5'46,"9"2"-39,2 3 54,0 0 0,34 0-54,25 0 6,31 0 11,23 0-1,22 0-4,11 0-12,-3 0-3,-4 0-4,-18 0 0,-21 0 0,-25-7-12,-27-3-48,-20 1-28,-18 4 62,-10-3 26,0 0 6,-9 1-6,-16 1-21,-15 6 9,-15 0-27,-20 0-52,-21 0-107,-18 4-77</inkml:trace>
  <inkml:trace contextRef="#ctx0" brushRef="#br0" timeOffset="101065.2264">9857 2259 617,'-33'11'122,"30"-1"-101,7-1-18,45 2 22,25-4 31,23-2-12,16-5-16,12 0-16,6 0-4,-3-2-8,-8-6 1,-18 2-1,-21-5-77,-31 6-421</inkml:trace>
  <inkml:trace contextRef="#ctx0" brushRef="#br0" timeOffset="104006.6407">5170 6699 741,'0'0'105,"0"0"-103,1 0 28,-1 0 93,2-4-36,-2-6-46,0-4-19,0 0 9,0-2 24,-10 2-10,-8 0-11,-5 5-3,-9 4-14,-12 5-12,-4 0-3,-6 20-1,4 16-1,9 4 0,8 7 0,8 0-1,13 0 0,9-3 0,3-6-6,0-3 6,21-9 1,7-6-3,6-13 3,11-7 0,0-4-1,0-22 1,-8-10 2,-12-2 2,-10-3 0,-7-3 1,-7 1-2,2 2-3,-3 11 6,0 14-2,0 11 3,0 2-1,0 3-4,0 3-2,0 26-16,0 19 9,3 8 6,11 3 0,10-9 1,8-9 0,7-6-3,11-13-10,8-13-99,4-9-200</inkml:trace>
  <inkml:trace contextRef="#ctx0" brushRef="#br0" timeOffset="104584.6856">5729 6377 722,'0'0'121,"0"0"-109,0 0 24,0 0 76,0 0 2,0-7-66,0 2-29,-6-4 6,-9 3 2,-5-2-17,-8 7-10,-7 1 0,-7 0 0,-2 0 1,6 1 0,5 11-1,14 1 5,5 4-5,7 6 0,4 5-6,3 9 6,0 11 0,0 3 0,0 7 1,3 8 4,-3 3-5,0 3 0,0-2-2,0-11 2,0-4 5,0-9-3,5-8-1,4-6 3,9-5-2,9-12 0,10-11 0,12-4 1,8-9-3,4-25-115,1-10-204,-5-9-312</inkml:trace>
  <inkml:trace contextRef="#ctx0" brushRef="#br0" timeOffset="105110.8843">5902 6687 854,'-10'-2'99,"5"2"-86,2 0 58,3 0 31,0 0-64,0 0-34,0 18-4,6 4 4,1 7 1,0-4 1,-3-1-2,-2-5 3,-2-7-7,0-6 2,0-2 3,0-4 0,0 0 3,0 0-4,0 0 13,0-15 3,4-11-14,7-6-6,4 3 0,7 2-1,-1 9 0,0 10 0,-3 8 0,0 0-4,-1 8 0,-2 16-2,2 2 4,-5 2 0,-2-3 2,-6-10 0,-2-2-1,-2-7 2,0-6 0,0 0 0,2 0 2,1 0-1,0 0 9,4-14-3,5-13-7,6-7-3,6-4 1,2 6 1,1 6 1,-3 10-2,-3 8 2,-2 8-2,-4 0-1,0 10-5,0 18 1,-2 8 7,-1 3 0,0-3 0,-3-4-5,0-5-33,-3-9-156,-4-9-265</inkml:trace>
  <inkml:trace contextRef="#ctx0" brushRef="#br0" timeOffset="105292.0759">6557 6621 1025,'0'-8'108,"0"6"-93,0 2 21,0 0 14,0 8-48,3 23 2,3 16-4,0 10 0,2 3 0,1-4 0,-2-10-38,4-12-177,-6-19-236</inkml:trace>
  <inkml:trace contextRef="#ctx0" brushRef="#br0" timeOffset="105448.1606">6557 6171 805,'0'-5'47,"9"5"-47,15 0-25,6 22 19,6 7-10,0 8-150</inkml:trace>
  <inkml:trace contextRef="#ctx0" brushRef="#br0" timeOffset="105956.5641">6993 6731 843,'0'0'125,"0"0"-124,0 0 1,0 0 147,0 0-13,0 0-94,-13 0-31,-8-2-6,-7 2-1,-6 0 5,-4 0-8,1 16 1,2 6 6,5 2 5,8 2-4,9 4-7,6-3-2,7 3 0,0-6 0,7-2 3,13-8-2,8-13 5,6-1-2,4-3 2,6-23-4,-2-10 5,-7-8-7,-7-10 1,-8-5 0,-8-2 2,-7-4-2,-5-1 3,0 3-2,0 12 4,-3 9-5,-2 17 1,1 15 12,3 10 30,1 0-39,0 5-5,0 30-24,0 15 24,0 15-1,8 3 1,4 4 0,-1 1 2,-2-5-1,-1-6-1,-1-11 0,-2-7-22,0-11-94,-1-11-57,-1-14-217</inkml:trace>
  <inkml:trace contextRef="#ctx0" brushRef="#br0" timeOffset="106325.2256">7204 6421 974,'0'-8'48,"0"6"-48,0 2 6,10 0-6,12 0 17,14 0 0,4 0-5,-3 0-3,-6 0 6,-5 0-2,-12 0 9,-4 0 1,-7 2-8,-1 6-6,2 10-4,0 12 2,-1 14 4,3 9 11,-1 12 6,2 3-4,2-1 9,1-4-7,-2-2-3,0-10-11,-3 0-6,-5-5-1,0-4 4,-8 2-4,-24-4 2,-14 0-2,-18-4 2,-13-3-7,-5-7-96,0-12-214</inkml:trace>
  <inkml:trace contextRef="#ctx0" brushRef="#br0" timeOffset="112193.4147">7945 6679 954,'-13'-12'52,"8"10"-37,5 0 10,0-2 43,8 2-36,20-5-23,13 6-7,14-3-2,7 4 0,1 0-10,-5 0-122,-15 0-166,-24 14-333</inkml:trace>
  <inkml:trace contextRef="#ctx0" brushRef="#br0" timeOffset="112317.7766">7945 6874 645,'-31'8'72,"17"0"-65,11-8 5,3 0 69,24 0-21,21 0-38,21-2-6,20-12-15,8-4-1,2-9-130</inkml:trace>
  <inkml:trace contextRef="#ctx0" brushRef="#br0" timeOffset="112664.6132">8644 6662 3,'0'0'919,"0"-13"-885,29 0-33,16 1-1,11-3 4,10 1-4,5 4 0,-6 3-101,-13 2-207</inkml:trace>
  <inkml:trace contextRef="#ctx0" brushRef="#br0" timeOffset="112822.1343">8719 6824 592,'-15'10'75,"14"-7"-72,1 0 0,23-3 40,22 0 14,20-6-28,17-14-20,8-8-9,2-6-5,-6-7-197</inkml:trace>
  <inkml:trace contextRef="#ctx0" brushRef="#br0" timeOffset="113338.1176">9934 6439 708,'-13'-26'36,"-6"-1"-19,-1 1 36,-6 7 80,-6 6-58,0 11-43,-1 2-17,-1 7-2,3 20-2,2 9-4,9 9-4,8 0-3,12 3 1,0-4-1,10-7 0,16-9-1,3-16 0,7-12-6,-3 0-60,0-14 3,-6-14 10,-9-2 23,-4-4 31,-7 2 12,-6 3 10,-1 8 21,0 8 4,0 9 24,0 4-11,0 0-44,0 9-16,0 20-10,7 15 10,1 7 5,0 2-1,-1 5-2,-7-3 4,0 1 0,-13-3 1,-17-5-3,-10-6-1,-8-6-3,-8-6 0,-5-6-3,3-10-48,12-6-93,12-8-113</inkml:trace>
  <inkml:trace contextRef="#ctx0" brushRef="#br0" timeOffset="113877.2974">10411 6553 644,'20'-24'34,"-5"2"-32,-2-2 29,-5-2 136,-8-1-62,0 0-67,-8 1 2,-14 3 12,-10 7-11,-4 8-22,-8 8-1,-1 0-5,2 16-8,1 17-2,8 2-2,11 10 2,8 1-3,8-2 0,7-3 0,0-6 0,5-11-2,12-14 0,6-10 1,6 0-1,3-16 0,6-12-11,0-2-6,-5-2-2,-3 6 14,-6 6 6,-10 8 1,-8 5 0,-5 7 12,-1 0-12,5 15-6,0 25 6,-3 14 13,1 8-3,-3 4 9,0-5-1,-16-5-2,-10-8-8,-10-6-5,-10-4 0,-14-4 0,-11-6-3,-4-1-7,3-8-56,15-9-261</inkml:trace>
  <inkml:trace contextRef="#ctx0" brushRef="#br0" timeOffset="114373.1509">10628 5889 969,'0'-15'87,"0"15"-39,18 0-22,19 31 7,15 35 41,11 30 8,4 19-24,-5 12-25,-13 6 4,-20 3-24,-18 3-5,-11 0-5,-47 4 1,-39-3-4,-34-6-57,-29-16-307</inkml:trace>
  <inkml:trace contextRef="#ctx0" brushRef="#br0" timeOffset="115113.7921">3912 5484 505,'-10'0'24,"-1"0"-24,1 0-1,2 8 1,-2 6 3,4 2-3,0 7-5,4 1-5,2 2-74,0-1-148</inkml:trace>
  <inkml:trace contextRef="#ctx0" brushRef="#br0" timeOffset="115687.6224">4577 6021 911,'-3'-14'94,"-18"11"-57,-7 3-8,-13 7 44,-7 39-45,-11 25-7,-6 30-10,2 16 14,8 16 4,10 13-3,18 0-12,19-8-9,8-10-2,22-26 0,24-24 1,16-20-4,10-20-31,-2-26-190,-7-12-408</inkml:trace>
  <inkml:trace contextRef="#ctx0" brushRef="#br0" timeOffset="116142.6509">3008 6497 794,'-7'0'138,"3"0"-129,3 6-9,-1 14 0,2 14 9,0 4 0,0 8-6,0 4 1,0-1-4,0-5 0,3-4-9,-3-12-180,0-15-204</inkml:trace>
  <inkml:trace contextRef="#ctx0" brushRef="#br0" timeOffset="116292.0839">2984 6140 750,'-8'-41'100,"2"16"-49,6 11-22,0 6-26,3 6-3,20 2-32,13 0-96,11 0-177</inkml:trace>
  <inkml:trace contextRef="#ctx0" brushRef="#br0" timeOffset="116581.4371">3604 6168 773,'0'-18'49,"0"-4"-19,-2 2 107,-4 4 7,-1 2-37,0 8-34,2 1-20,0 5-8,0 0-20,-5 17-25,-7 32-2,-8 21 2,-3 23 0,3 7 0,10-1-1,9 3 1,6-2 3,0-4-3,9-3 0,10-12 1,3-10 0,-6-9-2,-1-8 0,-15-9-103,-4-13-254</inkml:trace>
  <inkml:trace contextRef="#ctx0" brushRef="#br0" timeOffset="116747.7854">3469 6532 929,'53'-24'16,"7"4"-16,2 4 0,2 5 0,-11-1-107</inkml:trace>
  <inkml:trace contextRef="#ctx0" brushRef="#br0" timeOffset="142937.0122">11440 4160 836,'-56'0'63,"15"0"-45,15 0 2,16 0 52,10 0 12,7 0-52,37 3-26,31 11-2,44-6 23,39-2-1,33-5-8,18-1-9,9 0-3,-4 0-3,-4 0-2,-12 0-1,-17 0-12,-26 0-34,-28 0 18,-37 0-99,-41 0-116,-39 0-17</inkml:trace>
  <inkml:trace contextRef="#ctx0" brushRef="#br0" timeOffset="143545.9063">11548 4247 760,'-115'-14'33,"25"4"3,26 5-14,28 2 57,27 1 18,11 2-13,48 0-81,37 0 4,47 5 7,41 6-13,37-2 6,18-2-4,15 3-2,-3-1 5,-6 2-5,-21-2-1,-34-2 0,-38-2-2,-40 0 1,-40-3 1,-29-2 0,-20 0 0,-12 0 1,-2 0 13,0-2-4,0-8-8,-7-2-2,-2 3-1,-1 0-1,3 3 0,0 1-5,4 2-7,-1 1-7,-3 0 5,-4-3-13,-8-2-1,-7-3 16,-7-4 13,-9-2 0,-6-4 1,0-2 1,-1-3 4,6 1 5,4-2 16,5 2-5,10 6 18,12 6 8,6 2 15,6 6 18,0 0-45,0 4-35,6 0 0,18 14-4,18 30 3,11 17 1,8 15 4,-8 6-4,-19-2-1,-25 4 1,-19-2 0,-53 3-11,-34-3-54,-20-11-156,-5-15-267</inkml:trace>
  <inkml:trace contextRef="#ctx0" brushRef="#br0" timeOffset="147386.4367">5593 441 602,'-27'-23'46,"-3"3"-22,-4-1-7,-1 0 27,-1 3 27,-4 0 11,-1 4-7,-1 6-42,-3 1-7,-3 3-5,0 4 11,-6-3-11,-2 3 0,-5 0-6,-3 0-2,-5 8-5,0 6 6,-7 3-6,-3 0-1,-4 6-4,-2 0-2,0 1 2,0 3-2,-1 1 3,3 2-1,4 0 4,9-2 6,2-1 3,8 1-7,5-1-1,4 2-5,5-2 2,4 2-2,2 3-1,3 1 2,2 1 3,4 3-4,4-1 0,1-2-3,7 2 1,-1 0 1,6 0-1,0 3-2,1-6 2,1 2-3,2 1 4,2-4-5,2 0 3,0-2 0,3 0 0,2-1 3,1-1-3,0-3-1,1 1 1,12-1-1,4-1 1,3-1 2,3 2-1,1 3 3,4-5-2,4 1 2,3-1-1,7 0 5,6 0 3,6 1 0,6 0-4,8 0-1,6-2 1,4 0-6,7-1 2,-2-2-1,-3-2 1,-4-2-3,-5-2 5,-5 0-5,0-3 1,-1 5-1,4-6 6,1 2-6,-1 1-1,-2-3 1,1 5-1,0 3-2,-2-2 3,-1 2 0,-3 3 1,1-4-1,-3 1 0,0-3 0,-1-1 0,0-1 0,-1-2 1,1 2-1,-1-6 0,-2 0 0,3 1 1,-1-2 0,4 2-1,5-2 3,5 4-3,2-4 0,-1 2 0,3-4-1,-1 1-4,2 2 5,-2 1 1,-4 0 0,-1 1-1,-7-1 0,-2-3-4,-1 1 5,1 0-1,2 1 4,-1-1-4,2 3 0,0-3 0,1 0 0,6 0 0,1-3 4,-2-1-4,2 1-1,-4-2-2,1 2 3,5-2-1,1 0 0,4 0 1,-2 0 0,4-4-1,-1-4 1,1-3 4,2-3-4,-3 0 0,-2 2-1,-5-1 3,-7 1-3,-1 5 1,-2-4 0,-2 1 0,-3 0 0,-3-2 0,-3 0-1,2-2-2,-3 2 3,4 0 1,-4 2-1,-1 0 1,-1 0-1,-6 1 0,-3-2 0,-5-5 0,-4-3 1,-4 0 0,-1-6-1,-1-1 0,0 3 1,-4-3 1,2-1-2,-5-1 2,0 1-1,-3-5-1,-1-3 0,-2 0 2,-3-8-1,-2-1 0,-2-4-1,-2 0 3,-3-1-1,0 5-1,0 0-2,-13 0 4,-9 0 2,-11-2-5,-13-2 3,-11-4-3,-17-3-2,-15 2 0,-16-3 2,-13 1 2,-11 3-2,-12 2 0,-5 1 0,-11 5-1,-4 4-3,-11 3 3,-7 6-1,1 2-1,6 2 6,9 2-2,18-1-1,7 1 0,11 3-4,6-2 3,-3 3-4,2 6 2,3 3 0,7 1-7,6 4 1,13 5-17,10 2-8,9 0-26,16 0-20,17 0-57,20 0-86,21 0-86</inkml:trace>
  <inkml:trace contextRef="#ctx0" brushRef="#br0" timeOffset="147778.2593">7766 220 961,'-17'-26'94,"8"14"-40,7 8 69,2 4-25,0 0-64,5 0-34,25 30 1,15 20-1,12 12 3,3 9-3,1 3-1,-8-4 1,-5-4-1,-3-5 0,-9-10-29,-3-8-51,-6-15-84,-9-16-106,-7-12-82</inkml:trace>
  <inkml:trace contextRef="#ctx0" brushRef="#br0" timeOffset="147919.5038">8216 435 132,'-15'-97'624,"4"10"-541,3 18-11,2 31 62,2 24-19,-2 14-47,-14 50-68,-20 39-14,-31 33 14,-32 14 0,-27 4-75,-20-7-285</inkml:trace>
  <inkml:trace contextRef="#ctx0" brushRef="#br0" timeOffset="167101.0688">4805 7979 1113,'-4'-8'33,"1"6"-28,-4 0 1,-7 2 33,-9 0 2,-9 0-25,-6 2-10,-4 14 0,1 2-3,2 2-1,9 4 1,9-2-4,12 4 1,9 3-9,0 3 9,9 3 0,15 3 1,1-4-1,3 1 2,-6-8-2,-7-6 3,-11-6-3,-4 2 2,-21 0 0,-22 6 5,-17 3-3,-4-2-4,0-6 0,10-10-2,10-5-23,15-3-40,18-9-65,11-17-46,18-10-72,24 0-120</inkml:trace>
  <inkml:trace contextRef="#ctx0" brushRef="#br0" timeOffset="168452.2466">4631 8310 501,'31'0'101,"-1"0"-36,0 0 23,4 1 12,4-1-12,6 0-30,4 0-28,4-1-10,3-16-15,-2-6 3,-8-2-4,-11 1-2,-14-2 8,-13 2 4,-7 2 9,0 0-8,-6 5 9,-14 4 26,-3 6-3,-5 6-32,-5 1-6,4 0-9,0 10 1,7 10-1,9 6-4,10 4 0,3 2-1,10 4 1,27-2 4,16-8 2,17-9-2,12-14-3,4-3-27,2-9-38,-6-19-42,-12-5-11,-17 3 7,-23 2 84,-14 3 30,-14 0 17,-2 4 51,-5 8 40,-13 1-20,-1 6 5,-7 6-51,1 0-35,-8 4-5,1 18-2,3 6 1,3 7-2,12-3 0,7 3-1,7-2-2,0-5 3,10-5 1,10-9 0,1-7 1,4-7 2,0 0 3,-3-21 1,-2-2 0,-6-4-4,-8 7 6,-3 6-2,-3 5 4,0 2-3,0 7 1,0 0 0,0 0-9,0 14-19,4 14 9,7 7 10,4-1 1,7-9 0,5-8-1,7-13 0,0-4-2,0-2-8,-3-25 1,-10-5 9,-8-1 0,-5-6 3,-5 8-1,-3-1 2,0 8 1,0 7-1,-11 7 0,-1 6 5,6 4-8,1 0-1,3 0-5,2 17-3,0 6 0,8 3 8,16 2 0,2 2 0,1-4 1,0-4 1,-5-1-2,-7-9 0,-5-2 0,-7 0-2,-3-5 2,0 4-3,0 1 3,2 0 0,4-2 0,3 0-5,7-8-52,12 0-48,7-4-52,9-24-24,0-10 45,-7 0 45,-11-3 78,-9 5 13,-10 6 80,-7 2 51,0 6 4,-3 4 12,-15 9-40,-8 9-24,-4 0-50,0 7-21,3 25-11,7 8 1,12 11-2,8 0-1,0-3 0,21-4 1,10-17 4,9-10-3,6-17 4,9-9-5,7-33-3,3-21-29,-7-9-25,-10 1 4,-11 0 39,-14 9 14,-10 6 4,-11 6 5,-2 10 0,0 14 17,0 16 24,-1 10 18,-8 3-54,-1 31-14,-2 15-7,2 13 4,3 8 3,7 1 0,0-1 0,11-3 3,5-13-3,5-15-3,-1-15 3,-2-16 3,1-8-1,-2 0 5,4-14 1,2-16 13,1-2-3,-6 4-6,-3 10 2,-4 8-12,1 7-2,0 3 0,3 17-11,1 25 10,-5 11-4,3 5-42,-5-3-221</inkml:trace>
  <inkml:trace contextRef="#ctx0" brushRef="#br0" timeOffset="169052.3248">7554 8047 1102,'-8'0'14,"7"0"-14,-2 10-10,3 14 10,0 12 30,0 10-15,0 6-5,0 8-1,0 1-2,-7-7 3,-7-5 12,1-16-4,-1-8-1,6-14-2,3-8 7,4-3 14,1 0 29,0-23-25,0-19-30,0-16-6,16-19-4,14-5-7,7-2 7,1 12 0,0 19 0,-7 18-5,-4 17 2,-10 13 1,-1 5-6,-4 0 2,-5 24-3,-5 10 3,-2 1 2,0-1-15,-11-1-9,-6-12-11,2-5 4,-6-4 16,-3-6 19,-1-1-1,4-2 2,8-1-2,7 0 2,6-2 0,0 8-1,0 3-8,16 10 5,16 6 3,10 5 0,5 2 5,0 0-4,-4-2 0,-3-6-1,-4-7-164,-7-8-177</inkml:trace>
  <inkml:trace contextRef="#ctx0" brushRef="#br0" timeOffset="169254.6678">8099 8043 808,'0'-23'138,"0"16"-57,0 5 43,0 2-10,0 0-49,0 0-65,0 24-11,0 10-2,0 16 13,0 6 1,0 9 2,-8-5-2,-6 0-2,0-13-19,-5-10-110,0-16-100,0-12-72</inkml:trace>
  <inkml:trace contextRef="#ctx0" brushRef="#br0" timeOffset="169553.3157">8044 8247 321,'20'-4'218,"2"1"-204,1-6 15,-1-1 58,-4-6-11,-1-6-19,-1 0 18,-4-6 33,-3 2 2,-2 0-32,-3 3-32,-1 8 8,-3 4-16,0 8 12,0 1-16,0 2-6,3 0-28,-1 20-6,3 18-12,0 16 15,1 15 3,-2 9 1,-4 1 2,0 0-1,-6-7 1,-13-6-3,3-12-127,8-17-214,8-24-422</inkml:trace>
  <inkml:trace contextRef="#ctx0" brushRef="#br0" timeOffset="169879.5659">8679 8013 996,'0'-20'110,"0"10"-46,0 1 38,0 7-15,-2 2-39,-6 0-36,-7 0-12,-8 2-5,-4 14 5,0 2-4,8 1 3,6 3-3,13 2-2,0-2-3,3 2 2,23-2 6,5-2 1,3-4 3,-2 1-3,-10-4 0,-8 3-1,-7 1 1,-5 4-1,-2 7 1,-13 6 4,-31 11 7,-14 1-6,-6 0-5,10-12-148,30-17-444</inkml:trace>
  <inkml:trace contextRef="#ctx0" brushRef="#br0" timeOffset="170016.1488">9221 8347 1299,'0'-24'94,"-4"12"-67,4 11-7,0 1-12,-1 0-8,-11 12-275</inkml:trace>
  <inkml:trace contextRef="#ctx0" brushRef="#br0" timeOffset="176541.5037">14610 4988 711,'-10'-27'68,"1"3"-41,1-2 45,1-3 4,0 3-18,3 1-27,1 4-23,0 6-7,2 2 0,1 6 0,0 7-1,-1 0 4,1 0-4,0 0-1,0 0 1,-2 0 3,2 0 3,0 0 10,0 0 14,0 0 21,0 0-4,0 0 0,0 0-26,0 0-11,0 20-9,0 19 0,0 22 5,0 15 1,2 8 2,-2 4 0,0-2-1,1-8-1,0-11-1,2-15-5,-2-18 4,-1-15-5,0-12 1,2-7 0,-2 0 7,0-2 11,1-24 3,4-14-15,5-12-6,11-4 0,4 2-1,8 7 0,3 15 0,-4 18-1,3 14-3,1 0 0,-1 35 1,-5 12-4,-8 8 2,-11 3 0,-11-2 3,-4-3-4,-32-9 4,-19-7 0,-16-7-3,-12-9-5,0-12-35,7-9-11,16 0-15,24-12-79,22-15-47,14-10-135</inkml:trace>
  <inkml:trace contextRef="#ctx0" brushRef="#br0" timeOffset="177344.3291">14945 5349 212,'12'7'574,"2"-3"-554,4-1 9,7-3 88,3 0-64,6 0-18,7 0-21,7-17-6,0 0-5,-5 2-2,-7-6 2,-13 3 1,-13-1 1,-10-2 6,0 3 51,-8-1-30,-16 5 9,-6 3-13,-6 11-14,-2 0-9,0 11-5,1 16 6,9 7-3,8 7-3,10 2 0,10 0 0,0 1-3,18-7 0,22-2 1,17-15 1,16-8-5,11-12-23,6 0-31,-6-12-60,-7-17 3,-15-4 16,-17-7 88,-17 0 13,-16-4 28,-11 4 58,-1 5 0,-3 8 1,-15 6-15,-6 11-20,-4 10-27,-6 0-19,0 28-3,0 14-3,2 11 0,9-2 4,5 0-4,14-9-2,4-6 0,0-10-1,18-10-3,7-12-11,6-4 4,-1-4-2,1-26 11,5-7 4,-3-4 0,-3 3 2,-5 6 0,-13 12-2,-5 12 9,-5 8-1,0 1-8,-2 40 0,1 21 0,-1 22 8,0 13-3,0 9 2,-14-2-7,-4 0 6,-7-6-6,-8-15 1,-11-17 4,-6-16-4,-7-18 6,0-13 12,-3-14 11,7-5 18,6 0-13,13-19-16,16-10 1,18-17-8,22-18-11,38-22-1,27-18 0,21-9-15,11 1-40,5 11-76,-6 13-172,-18 16-428</inkml:trace>
  <inkml:trace contextRef="#ctx0" brushRef="#br0" timeOffset="177504.223">16154 5340 986,'-9'-6'34,"9"4"-4,0-1 53,20-1-49,22 3-31,12 1-3,0 0-4,-9 5-164,-23 17-164</inkml:trace>
  <inkml:trace contextRef="#ctx0" brushRef="#br0" timeOffset="177922.1082">16131 5586 769,'-18'9'56,"14"-5"-55,4-4 13,27 0 14,26-3 4,13-20-29,10-8-3,1-7-47,-2-2-95,-3-3-28,1 0 40,1-3 130,-13 3 33,-11 1 122,-19 8-79,-20 5 46,-7 4 75,-4 7-49,0 6-83,0 4 13,0 4-2,-5 4-27,-5 0-29,-7 16-18,-3 22 4,0 19-5,1 6 6,6 9-4,10-5-1,3-3-2,5-6 6,19-11-6,12-12-2,9-19 2,13-16 8,11-14 2,7-34-7,-5-18-2,-10-14 1,-17-11 1,-18-6 3,-20 0-6,-6 13 0,-42 19-3,-28 26-5,-22 20-32,-17 19-38,-6 0-243</inkml:trace>
  <inkml:trace contextRef="#ctx0" brushRef="#br0" timeOffset="179931.6562">14372 7064 745,'0'2'55,"0"2"-52,17 3 4,4-2 64,10-3-14,4-2-16,2 0-14,-1 0-8,-4-14-4,-6-6 1,-9-5 8,-5-4 1,-6-5 3,-6-1-13,0 0 2,-8 3 4,-9 8 9,-9 3 12,-2 11-23,-6 10-2,-1 0-10,0 20 1,3 16-6,11 10-2,9 5 1,12-3 0,0 3-2,13-5 1,19-3 0,8-2 0,10-13-3,6-10-10,2-13-33,1-5-19,-4-5-32,-9-19-2,-10-8 29,-13-4 52,-10-2 18,-8-3 8,-3 4 21,0 8 18,0 9 13,-2 11 17,1 7-33,-1 2-27,0 0-17,3 14-1,0 11 1,3 5 3,0 0-1,-1-4-1,0-3-1,-3-9 1,1-5-1,-3-3 2,0-6 0,0 0 1,0 0 15,0 0 13,2 0 5,-1-1-5,5-18-15,4-3-16,8-6-2,7 4 1,7 4-2,0 10 3,0 8-5,0 2 2,-3 2 1,-3 18 0,-4 4-8,-2 4 0,-6 2-10,1 0-17,0-3-30,-1-4-26,7-2-8,6-7 0,8-6-3,9-8-35,4 0-36,5-12 54,-7-12 121,-5-5 6,-9 1 121,-10-4 5,-10 2 28,-10 1 19,-2 1 20,-6 5-104,-16 3-16,-2 8-38,-7 8-18,-1 4-14,-1 0 0,3 18-5,4 10-4,6 6 3,8 2-6,7 0 2,5-1-2,0-9 1,13-4 0,7-10 1,5-9 0,6-3 0,4-7 1,2-26 0,2-8 0,-5-10 2,-7-8-1,-9-10 1,-7-11-1,-8-11 1,-3-5 3,0 5-2,-21 7-2,0 18 1,-3 21 2,8 18 2,4 19 11,5 8 2,-1 33-19,-1 27-7,1 26 7,8 18 2,0 5 0,15 3-2,15-8 0,5-8 0,4-1-22,-1-18-119,1-16-273</inkml:trace>
  <inkml:trace contextRef="#ctx0" brushRef="#br0" timeOffset="180087.7727">16138 7082 1030,'0'-10'17,"0"8"-17,0 2-9,7 0 6,15 7-23,-2 8-205</inkml:trace>
  <inkml:trace contextRef="#ctx0" brushRef="#br0" timeOffset="180237.1437">16093 7345 836,'0'0'112,"19"0"-106,26-5-1,17-14 54,13-3-32,7-2-24,4-1-3,-9-1-159,-9 1-435</inkml:trace>
  <inkml:trace contextRef="#ctx0" brushRef="#br0" timeOffset="180892.5562">16851 7011 709,'-7'-3'91,"5"1"-79,2 2 117,0-4-27,0-4-43,10-7-30,10-4-27,-1-7-1,3-4 5,-5-2 19,-6-3 18,-4 1 9,-3 9 22,-2 3-28,-2 8-10,0 7 0,0 5-16,0 2-10,0 0-10,0 12-13,0 27-14,0 14 24,0 16 3,-2 1 1,2 0 0,0 1-1,0-3-32,0-6-87,-4-7-106,-8-17-182</inkml:trace>
  <inkml:trace contextRef="#ctx0" brushRef="#br0" timeOffset="181027.8108">16827 7386 694,'-3'-7'99,"3"2"-63,0-2 56,15 0-38,18-6-36,20 1-16,15 0-2,10-4-3,6-4-68,-8-6-328</inkml:trace>
  <inkml:trace contextRef="#ctx0" brushRef="#br0" timeOffset="181422.8313">17317 6900 822,'-5'-10'111,"3"6"-92,2 1 47,0 3 31,0 0-46,0 0-41,2 0-10,10 0 0,0 0 0,4 0 0,-1 0 1,-3 0 0,-4 0 2,-2 0-2,1-9 6,0-5 0,-1-6-3,0-5 0,-3-1 9,-2-4 18,-1 6 2,0 6-5,0 6 17,0 9-17,0 3 0,0 0-13,0 0-15,0 13-9,0 26-7,0 17 13,0 12 2,6 4 1,2 0 2,2-2-2,0-3-1,-3-5-100,-4-8-124,-3-10-164</inkml:trace>
  <inkml:trace contextRef="#ctx0" brushRef="#br0" timeOffset="181574.1302">17303 7400 463,'-7'-1'407,"7"-9"-329,3-4 32,29-1-17,24-8-53,24-1-20,17 2-4,7-4-16,-7-1-1,-14 4-121,-23-2-504</inkml:trace>
  <inkml:trace contextRef="#ctx0" brushRef="#br0" timeOffset="184379.6513">14365 8659 531,'-13'-19'240,"2"3"-125,4 2-32,5 7 10,1 0-8,1 5-25,0 2-31,0 0-29,0 0-6,0 21-5,0 2 11,1 7 5,1-3-4,-1-3 2,-1-4-2,0-6 1,0-9 0,0 0 0,0-5 2,0 0 1,0 0 5,0 0 3,6-14-5,1-13-8,7-6 0,8-4 0,4 3-2,2 6 2,-5 12 0,-3 8-4,-2 8 1,-4 0-1,-1 14-3,-3 10-1,0 7 5,-3 0-2,-1-4 5,0-8 0,-3-9-2,-2-6 0,1-4 2,-2 0 0,2 0 2,3 0 0,3-5 5,6-18-7,7-4-1,8-8 1,4 0-1,4 3 1,-2 6 0,-7 7 0,-4 15 0,-7 4-3,-2 4-3,-6 22 1,1 10 1,-3 9-5,-3 0 7,3-2-10,-6-6-54,2-4-75,4-11-77,3-14-152</inkml:trace>
  <inkml:trace contextRef="#ctx0" brushRef="#br0" timeOffset="184550.8425">15058 8596 840,'0'-14'134,"0"10"-73,0 4 44,0 0-53,0 0-52,0 11-3,0 15-10,0 6 11,4 2-6,3-8-82,-2-4-85,0-15-37,-5-7-173</inkml:trace>
  <inkml:trace contextRef="#ctx0" brushRef="#br0" timeOffset="184692.7813">15044 8329 452,'-3'-69'2,"3"20"-2,0 23 41,0 16 86,10 10-110,8 2-17,10 26-15,8 12 11,6 13-15,7 5-35,5 0-130</inkml:trace>
  <inkml:trace contextRef="#ctx0" brushRef="#br0" timeOffset="185106.3469">15579 8608 434,'0'0'282,"0"0"-167,0 0 11,0 0-4,-1-7-37,-14-5-29,-3 3-12,-4 5-23,-2 4-15,-6 0 0,0 2-1,-1 21 3,5 4-8,2 8 0,11 2 0,7-1-4,6-2 2,0-2 0,18-6 1,8-9-1,9-11 2,5-6 0,5-14 0,3-24 3,-6-8-3,-6-9 0,-10-8 0,-4-12 2,-6-9-1,-7-4 1,-5 6 2,-4 9 2,0 27-2,-4 18 15,-4 16 6,3 12 1,0 0-26,2 42-8,-2 25 4,3 23 2,2 5 4,0 2-2,22-8 0,5-9-1,3-6-34,3-16-135,-1-18-362</inkml:trace>
  <inkml:trace contextRef="#ctx0" brushRef="#br0" timeOffset="185264.9186">16102 8659 1064,'0'-12'42,"8"5"-42,24 3-6,13 4 5,5 0-4,-8 0-148,-15 4-226</inkml:trace>
  <inkml:trace contextRef="#ctx0" brushRef="#br0" timeOffset="185370.7707">16136 8797 660,'-1'4'41,"1"-3"-34,40-1 1,27 0 12,24-27-20,13-13-166</inkml:trace>
  <inkml:trace contextRef="#ctx0" brushRef="#br0" timeOffset="185781.3033">17163 8468 844,'-17'-22'165,"9"8"-128,4 4 10,4 0 43,0 4-49,0 2-9,-1 0-20,-4 4-3,-3 0 3,-6 0-8,-6 8-2,-2 12 1,-1 7-2,3 6-1,6 1 0,7-2-1,7 2 1,0-3-1,13 1-1,20-5 2,3 4 3,6-3 2,-1-5-1,-7 4-1,-5-3-3,-9-5 3,-8 2-1,-11-5-2,-1 5 0,-18 0 0,-26 4 5,-19 2-5,-9-7 0,-6-6-5,2-10-20,7-4-98,15 0-175,21-19-292</inkml:trace>
  <inkml:trace contextRef="#ctx0" brushRef="#br0" timeOffset="185925.3487">17155 8485 930,'47'-15'54,"9"3"-46,8 2 31,3 2 29,-7 0-28,-10 3-40,-12 4 0,-20-5-161</inkml:trace>
  <inkml:trace contextRef="#ctx0" brushRef="#br0" timeOffset="190493.0159">14738 9328 167,'-12'-12'257,"4"3"-101,1 4-57,3 1-47,0 2 37,4-1 11,0 3-31,0 0-31,0 0-13,0 0-10,21 0-15,17 0 6,21-3-1,16-1-1,15 2-3,12-1 2,8 3-3,0 0-7,-10 0-163,-21 0-263</inkml:trace>
  <inkml:trace contextRef="#ctx0" brushRef="#br0" timeOffset="191491.8708">13593 8708 545,'17'0'1,"0"0"-1,-5-12 9,-7-3 105,-5-3 19,0-9-20,0-6-34,-17-8 1,-5-10-29,-7-14 0,-13-12-22,-12-9-6,-15-14 3,-14-10-6,-19-10-5,-14-5 6,-8-3-3,-12 7-14,-1 7 1,5 10 0,6 13-5,16 13 0,17 17 4,17 12-4,23 15 1,21 14-1,17 10 0,10 3-1,5 7 1,0 0-15,0 0-21,7 9 3,6 16 17,1 0-55,-3 1-108,-3-4-60,-1-8-110</inkml:trace>
  <inkml:trace contextRef="#ctx0" brushRef="#br0" timeOffset="191732.2293">12464 6940 803,'0'-13'87,"0"2"-9,-20 1-44,-15 4 9,-21 6-35,-14 0-1,-9 0-5,-5 20-2,7 0 0,13 4 0,14 6 0,18 4 0,16 10 0,14 11-3,2 10-1,14 16 4,19 15-9,7 6-100,2 6-346</inkml:trace>
  <inkml:trace contextRef="#ctx0" brushRef="#br0" timeOffset="193742.5918">3932 9629 450,'-2'0'0,"0"0"-80,2 0-90,-2 4 101</inkml:trace>
  <inkml:trace contextRef="#ctx0" brushRef="#br0" timeOffset="194349.2841">4013 9682 515,'0'-17'52,"-1"-3"-4,-1-3 21,-3-2 8,1 3-4,0-1-25,-1 8-1,3 5 8,0 3-13,0 5 12,2 2-32,0 0-22,0 14-1,0 27-7,-1 15 8,0 4 3,0 4-1,-5-2-1,-3 1 0,-1-2 1,-3-8-1,0-7 2,4-15 0,3-11-1,1-13 0,5-7 0,0 0 6,0 0 2,0-4-1,1-22-4,16-9 3,9-11-7,4 7-1,6 7 0,-1 11 0,0 9-2,-5 12 2,-2 0-1,-6 0 0,-5 19-4,-7 8 3,-8 8 0,-2 7 1,-10 4-1,-24 5-2,-12-2 3,-5-6-40,3-14-25,8-7-2,13-10-39,14-12-1,11 0-58,2-20-168</inkml:trace>
  <inkml:trace contextRef="#ctx0" brushRef="#br0" timeOffset="195121.8161">4222 10016 394,'19'0'101,"-1"0"-50,-1 0 5,0 6 13,-2 4-21,3-4-21,2-1-16,0-5 4,1 0-6,1 0 1,-5-7 0,-2-11-2,-3-3 37,-3-6 22,-3 3-32,-6 2 5,0 4 15,0 4 11,-5 3-16,-11 4-29,-3 7-2,-4 0-9,-5 2-5,4 17-5,3 8-3,7 2 3,4 8-4,10-1-4,0 4 6,20-3-1,16-7-1,15-11 4,14-9 0,8-10-3,7 0-40,-6-25-16,-11-9-4,-11-3 19,-17-1 27,-12 2 14,-11-1 3,-10 8 3,-2 5 35,-2 5 33,-14 6-11,-7 5-3,-3 8-35,-2 0-10,-4 9-8,4 17-3,6 11-1,7-4-1,8 4-3,7-3-5,0-6 4,13-3-2,11-13 6,3-7 0,3-5-2,-2-12-7,1-16 5,-7-6 3,-3 4 1,-5 6 2,-7 8 0,-3 7-1,0 9 0,-1 5-2,2 39-11,3 26 9,1 22 4,-1 12 0,-1 7 1,-4 0-1,-3 5 0,-18 0 3,-17-10-2,-12-13 0,-3-25-1,1-25 2,6-18 19,8-18 19,5-7 10,8-12 12,7-27-30,15-21-24,0-21-8,37-21 0,21-13-7,17 3-6,16 8-46,0 18-55,-1 15-103,-17 13-172</inkml:trace>
  <inkml:trace contextRef="#ctx0" brushRef="#br0" timeOffset="195303.3038">5327 10069 1029,'-10'-21'35,"10"5"-5,5 2-22,26-5-8,15 5-3,6 5-10,-2 9-220,-12 0-248</inkml:trace>
  <inkml:trace contextRef="#ctx0" brushRef="#br0" timeOffset="195438.7817">5387 10239 729,'-28'4'168,"15"-4"-124,13 0-29,3 0 37,39-28-40,27-14-5,25-14-6,25-13-2,11 6-364</inkml:trace>
  <inkml:trace contextRef="#ctx0" brushRef="#br0" timeOffset="197642.4299">12243 2380 364,'0'-20'19,"-14"0"-4,-7 4 40,-3-1 43,-5 3-31,-6 3 40,-2 2-75,-3 6-8,-3 3 28,-1 0-10,-3 6-5,-8 23-24,-1 20 4,-2 11 1,7 14-1,7 4-9,9 7-6,15-1 2,9-4-1,11-4-2,0-8 0,16-4-1,14 0 0,8-13 0,9-5 2,11-13 1,3-12 1,11-13 0,8-8-1,2-6-2,1-29 2,-5-11-2,-10-9-1,-12-10 1,-11-4 3,-10-6-2,-18-1-1,-11 2 4,-6 4 3,-13 9-2,-17 6 7,-8 4-8,-4 5 33,-3 2-18,-4 6-13,-5 9-6,1 4 5,-1 11-6,-3 9 1,-1 5 3,-4 12-3,-5 27-1,-4 12-3,6 12 1,6 6 2,10 0 0,14 8-1,8 0 1,11 1-1,7 3 1,9-5-2,0-3-2,12-7 4,11-6 2,9-10-2,7-7 0,12-10 3,11-8-3,13-14 4,9-11-2,1 0 3,-3-27 0,-9-8-2,-13-5-1,-6-10 5,-7-8-4,-11-11 0,-9-5 3,-12-3-5,-10-4 0,-5-1 3,-7-3-4,-18 2 0,-6 0 0,-9 11 0,-3 14 0,-3 14 0,-2 12 5,1 15-5,-5 12 2,-3 5 1,-4 10-3,-3 26-1,1 16-1,2 8 2,6 10-2,5 6 2,7 0-1,13 5 1,11 0-4,14-6 4,3 1 0,18-2-5,19-7 4,10-7 1,9-10 2,6-9-1,4-16-1,-3-7 1,-6-11 1,0-7 2,-12 0-1,-5-22 1,-5-13 1,-3-11 4,-2-10-2,-2-10-4,-1-11 0,-3-9 1,-8-7-4,-6-2-1,-10-4 1,0 7 1,-26 8 3,-12 12-3,-12 16-1,-11 14 0,-8 16-5,-3 18-11,-3 8-44,0 2-259</inkml:trace>
  <inkml:trace contextRef="#ctx0" brushRef="#br0" timeOffset="198730.7941">6190 9801 207,'14'-29'23,"0"-1"33,-1 2 10,-3 3 38,-3 1-1,-2 0-23,-2 5 10,0 4-13,-3 5 20,1 3-15,-1 6 7,0 1-18,0 0-4,0 0-27,-6 0-8,-22 24-17,-15 22-15,-8 14 3,-5 8 2,8 3 3,14-5-2,13-5-6,18-8 4,3-11-8,12-9 3,24-15 1,16-11 3,14-7 1,6-16-1,-5-20 2,-16 0-5,-21 8 2,-21 5 2,-9 9 9,-27 5-8,-28 9-5,-22 9-22,-14 32-21,-3 13-128,3 2-225</inkml:trace>
  <inkml:trace contextRef="#ctx0" brushRef="#br0" timeOffset="200545.5391">3925 11122 662,'0'0'95,"0"0"-91,0 0-4,0 0 32,0 0-4,7 0-15,9 5 3,6-5-3,2 0 23,0 0 0,-1 0-20,-5-5-5,-7-4-4,-2-3 10,-6-2 13,-3-4 25,0 0-10,0-1-18,-5 4-5,-10 4 11,-4 8-7,-1 3-7,-2 0-12,-4 15-7,1 18-2,3 6 0,6 10 0,9-3-1,7 0 1,0-4-3,21-4 1,9-7 0,11-9 4,8-13-5,6-9 0,1 0-26,-1-12-39,-6-16 9,-12-1 0,-10-2 46,-9-2 8,-7 7 6,-2-1 1,-4 8 8,-3 8 3,-2 7 39,0 4-6,0 0-31,0 0-13,0 6-3,0 17-4,0 10 7,0-1 2,-4 0-2,1-6 0,0-6 0,3-8 1,-1-6-1,1-3 4,0-3-1,0 0 3,0 0 7,1-16-6,12-17 0,8-7-6,4 0-1,2 5 1,-2 14-1,-2 11-1,1 10-1,0 2-4,1 27 2,2 15-1,1 3 1,5 1 2,6-1 1,3-8-2,7-10-21,8-14-51,5-15-75,4 0-11,-5-25-64,-11-11 69,-13-7 156,-12 0 73,-12 0 98,-9 1-2,-4 3 5,0 1-76,-8 6-11,-11 7-20,-3 11-20,-8 10-1,-5 4-33,-4 14-10,-2 24-3,1 6-1,10 2 1,12-2 0,14-4-1,4-5-4,6-8-2,22-6-2,6-16 9,8-5 0,5 0 2,-1-30 1,-7-6-1,-6-7 1,-7-6 0,-10-6 1,-4-3-1,-5-8-1,-6-2 0,-1-2 2,0 6-2,-8 12 3,-4 16 18,5 17 41,0 12-8,5 7-23,0 10-33,2 34-17,0 22 17,0 16 0,17 6 0,11 4 0,4-5 0,5-3-1,3-11-56,2-23-132,-2-27-293</inkml:trace>
  <inkml:trace contextRef="#ctx0" brushRef="#br0" timeOffset="200700.422">5583 11035 1016,'0'-6'10,"0"4"-10,16 0-28,21-2 17,7-2-172</inkml:trace>
  <inkml:trace contextRef="#ctx0" brushRef="#br0" timeOffset="200820.3523">5691 11251 852,'0'0'3,"10"0"1,28-4-4,27-20 19,25-10-19,17-10-8,9-8-530</inkml:trace>
  <inkml:trace contextRef="#ctx0" brushRef="#br0" timeOffset="201406.7351">6517 10778 554,'-5'-14'120,"3"2"-33,0 2 5,2 3 24,-3 2-14,3 3-9,-1 2-29,1 0-47,0 0-12,0 14-5,0 22-3,0 12 3,0 8 11,1 5-9,-1 2 1,0 4-2,0 2-1,-4-2-10,-3-11-189,0-14-112</inkml:trace>
  <inkml:trace contextRef="#ctx0" brushRef="#br0" timeOffset="201744.0452">6866 10878 913,'0'-18'89,"-3"2"-45,-1 8 62,1 0 0,1 4-48,1 2-1,1 2-39,0 0-8,0 0-4,0 0-6,0 12-6,0 22-3,0 15 9,0 6 3,0 0 1,0-1 3,0-6-7,0-6 3,0-6-1,0-8-1,0-8-1,0-6 0,0-4 0,5-2 0,3 2 0,2 0 0,0-6-62,-5-4-284</inkml:trace>
  <inkml:trace contextRef="#ctx0" brushRef="#br0" timeOffset="205988.4223">6990 9769 677,'-2'-12'111,"-3"8"-96,3 4-1,2 0-13,0 0 0,0 10 0,0 18 0,0 6 9,0 1-4,6-7 3,0-6-4,-1-10 5,-2-8 2,0-4-6,3 0 5,9 0 32,9-24 29,17-13-36,11-5-27,7 0-6,0 6-2,-4 6-1,-6 9-1,-10 9-67,-12 12-136,-19 0-243</inkml:trace>
  <inkml:trace contextRef="#ctx0" brushRef="#br0" timeOffset="206318.3319">7028 9865 660,'-1'-1'56,"1"-5"16,0 6-66,-2 0 2,2 0 49,-2 7-23,0 23-15,1 11 32,-1 1-18,-1-6-7,0-7-9,3-12-6,0-5-1,0-6-2,11-4-4,18-2 6,24-11 8,26-26 7,22-19-8,15-8-12,8-4-5,-11 3 0,-16 12 0,-24 14 1,-28 15-2,-23 17 1,-22 7-45,-10 7-219,-38 21-339</inkml:trace>
  <inkml:trace contextRef="#ctx0" brushRef="#br0" timeOffset="209867.735">3292 3511 926,'-14'-18'71,"10"10"-48,4-1 27,0 1-9,24-5-29,21-1-12,20 0-1,18 1 0,10 6 0,6-2 1,-5 7 0,-14 2 0,-22 0 0,-20 0-1,-19 0-7,-18 4-23,-1 5-20,-33 3 26,-22-1 23,-23 6 4,-11-7-1,-7-2-1,0-4 4,4-2 5,14-2-5,20 0 12,18 0 15,24 0 1,16 0 11,2-2-43,37-4-16,25-4 16,30-4 0,22-2 1,16-2 0,1 2-1,-15 7-3,-28 6 2,-31 3 0,-33 0-30,-26 2-33,-23 15 27,-39 6 23,-28 1 7,-21-2 2,-12-1 5,-6-4 1,5-2 11,20-6-1,29-4 13,34-5 41,30 0-9,15 0-52,50-9-4,38-16 0,47-8 2,33-9 0,15-2-2,-11 4 1,-36 8-1,-48 10 2,-44 10-1,-31 10-1,-17-3 4,-5 1 27,-37 4-31,-29 0-63,-32 0-300</inkml:trace>
  <inkml:trace contextRef="#ctx0" brushRef="#br0" timeOffset="212370.005">11973 3479 81,'-21'-6'79,"0"-2"16,1-1-33,0 0 13,5 1 55,0-1-50,5 4-3,1-2-31,2 2-15,4-1 6,2 2 8,1 1-2,0 3-9,0 0-20,0 0-14,3-2-5,18 0-10,13 1 14,6 1-2,0 0-6,-8 0-30,-11 0-16,-10 0 0,-11 0 24,0 0 31,-19 0 8,-16 0-5,-10 0-3,-10-4 3,2 2 16,4-3 13,10 2-10,15-1 4,14 1 5,8 3 8,2 0-16,0 0-23,22 0-13,16 0 11,16 0 2,11 0 0,2 0-1,-4-2 0,-15 1-3,-12 1 2,-15 0-3,-6 0-1,-1 0-66,-3 6-59,-4 4-191</inkml:trace>
  <inkml:trace contextRef="#ctx0" brushRef="#br0" timeOffset="213345.4761">21132 3468 466,'-37'-12'108,"7"3"-48,8 3-12,9 0 15,6 1 29,7 0 11,0 1-31,0 0-28,0 1-20,14-2-20,22 3-4,20 0 0,12 2 2,7 0-2,-5 4-3,-11 10 0,-21 0-13,-20-4-63,-18-1-55,-10 0 23,-33-7 87,-19-1 23,-11-1 1,-7 0 2,-3 0 3,8-6 6,12-9 13,16-2 15,18 8 13,16-2 15,13 8-18,0 3-19,34 0-30,23 0-4,26 0 4,18 0 0,10 0 1,0 0-1,-11 6 1,-15-2 0,-16 2-1,-21 1 0,-17 0-102,-24-7-178</inkml:trace>
  <inkml:trace contextRef="#ctx0" brushRef="#br0" timeOffset="216473.9985">3952 12521 333,'-12'-10'285,"2"-4"-210,2 0 1,1 3 37,0 1-1,4 5 5,0 3-56,3 2-6,0 0-25,0 0-17,0 0-10,0 0-3,-4 16-7,0 12 7,1 6 0,-1-3 2,0-2-2,2-9 0,-1-6 1,3-8 0,0-5-1,0-1 4,0 0 1,0 0 0,0 0 1,0-12 0,5-11 3,10-10-9,2 4-4,4 5 3,3 8-5,0 9 3,-1 7 1,-1 0-2,-4 0 2,-2 13 0,-4 0-1,-3 1 3,-1-3-1,-3-5-1,-3-3 0,0-1 1,-2-2 1,0 0 1,1 0 5,-1 0-2,2 0 1,-1 0 0,2-7-4,6-12-1,3-1-1,5 3-3,-1 3 2,4 6-1,0 8 0,1 0-3,3 1 1,0 23 4,1 5-1,-3 5 0,-1 2 1,-4-2-6,-3-4-84,-1-8-112,-2-14-123</inkml:trace>
  <inkml:trace contextRef="#ctx0" brushRef="#br0" timeOffset="216654.9606">4585 12506 900,'0'-5'168,"0"5"-106,0 0-18,0 0-20,0 0-17,0 14-7,0 16-7,0 8 7,-1 0-2,1-5-7,0-7-111,1-15-88,10-11-15,-6 0-369</inkml:trace>
  <inkml:trace contextRef="#ctx0" brushRef="#br0" timeOffset="216786.1464">4471 12141 594,'7'-8'31,"26"8"-31,12 0-9,10 17 7,4 10-11,-2 5-320</inkml:trace>
  <inkml:trace contextRef="#ctx0" brushRef="#br0" timeOffset="217231.4232">5153 12468 992,'0'0'67,"0"-1"-29,0-9 15,0-1 5,-7 1 11,-7 3-16,-5 0-25,-7 7-18,-6 0-8,-6 8-2,-2 19 1,1 6 0,7 2-1,10-3-1,12-2-1,10-2 1,0-4-7,12-4 3,18-8 1,14-12-1,9 0 5,4-24 1,-1-16 0,-7-8-1,-10-7-5,-14-5 2,-12-6 3,-10-4 3,-3-3 1,-3 8 0,-16 10-1,0 18 2,2 14 3,5 15 3,7 8 8,2 0-15,-1 38-4,2 24-4,2 23 4,0 9 0,14-2 0,11-4-1,2-10 0,4-8-9,6-24-116,2-25-204</inkml:trace>
  <inkml:trace contextRef="#ctx0" brushRef="#br0" timeOffset="217402.8921">5678 12308 1120,'-12'0'46,"10"0"-46,2 10-23,20 0 13,21-6 7,11-4-229</inkml:trace>
  <inkml:trace contextRef="#ctx0" brushRef="#br0" timeOffset="217529.1669">5713 12569 1172,'12'0'0,"46"-14"5,29-16-5,18-6 0,0 0-209</inkml:trace>
  <inkml:trace contextRef="#ctx0" brushRef="#br0" timeOffset="225667.4232">6749 12221 476,'8'-5'63,"1"-7"-36,-1-1 31,-2 2 42,-1-1-15,-3-1-14,1-1 0,-3 4 0,0 2 5,0 2 12,0-1-7,-10 2-28,-6 1-39,-6 4-1,-6 0-11,1 0-1,0 16-1,6 5 0,7-1-4,6 6 2,6 4-1,2 3-1,2 6 1,20 1-1,8 2 1,9-1 2,6-4 0,3 0 2,-3-4-1,-3-2 1,-12-2-1,-10-6 1,-12-1-1,-8-1 0,-15 2 0,-26-1 1,-16-4-1,-3-8-17,-2-6 3,13-4 13,14 0 1,14-2 1,11-15-1,10-3-3,8-6-11,27-11 3,18-7 9,12-4 2,6-5 0,-8-3 0,-11-2 0,-17-2 1,-20 0 4,-15 4 9,-3 3 8,-34 11 5,-15 14-23,-16 23-4,-4 5-4,-2 29-22,7 16-159,16-1-465</inkml:trace>
  <inkml:trace contextRef="#ctx0" brushRef="#br0" timeOffset="227048.219">20537 5354 732,'0'-38'56,"-12"4"-18,0-1 37,0-1 2,-1 4 1,2 3-19,2 8-19,2 9 1,4 8 2,3 2-9,0 2-20,0 0-14,0 0-1,0 27 1,-3 29-1,-1 28 1,-2 24 7,-1 24 6,1 16 9,-1 11 1,-1-1-6,1-1-8,-1-10 0,4-18-4,2-6-1,2-7-4,0-7 2,0-8-5,0-8 6,2-17-4,2-14 2,1-9-1,1-7 1,-1-8-1,-1-4 0,-3-8 0,3-6 0,-3-5 0,-1-3 2,2-3-2,-2-1 2,0 0-2,0-2 1,0 2-1,0-1 0,0 2 0,0 3 3,0-2-2,0 2-1,0-2 0,0 3 0,0-4 1,0 1 1,0-2-2,0-2 2,0 1-2,0-6 0,0-1-1,0 0 1,0 0 0,0 0 0,0 0 0,0 2-3,13 0 3,19 0 1,21-2 2,26 0 2,21-7 1,16-10-6,12 3-2,3 0-105,-6 2-227</inkml:trace>
  <inkml:trace contextRef="#ctx0" brushRef="#br0" timeOffset="228306.5117">23207 5404 292,'-5'-14'143,"-2"-2"-84,3 0-18,-3-2 7,0 0-9,1 3-8,2 1-13,1 3 13,3-4-3,-2 2 19,1-6-15,-1-3 14,-2-2-10,3-2 16,-3 2-9,2 0 1,-1 4-13,1 8 8,1 2-3,1 6-5,-2 4 8,2 0-37,-2 6-2,-3 43-20,-2 35 17,-6 32 3,2 27 1,-4 12 1,3 5 0,1 2 1,4-12 15,3-10-10,4-11-1,0-9-6,0-11 5,0-6-4,4-9 1,-4-13 2,3-13-4,-3-14 2,0-8-3,0-7 1,0-6 1,3-2 0,-3-8 0,0-5-2,0-1 1,0-4 1,0-1 0,0 0-1,0 1 1,0-1 0,0 0-1,0 2 1,0-2 0,0-3-2,0 4 0,0 1 0,0 0 1,0 0-1,0-3 0,0 1 0,0-5 0,0 3 0,0-4 2,0-2-2,0-2 1,0 0-1,0-2 0,0 3 0,0-2 1,0-1-1,0 0 0,0 0 0,0 0 3,0 0-1,0 0-1,0 0 2,-6 6 3,-24 2 7,-32 6 3,-32 2-16,-32-2-9,-20-8-122,-1-6-378</inkml:trace>
  <inkml:trace contextRef="#ctx0" brushRef="#br0" timeOffset="254872.2368">15224 2680 301,'0'-9'225,"0"-2"-144,0-1-42,0-4-1,0-2 30,-1 1-3,-2-4-7,1 1-20,-1 5-9,1-1 8,2 1 17,-2 3 4,1 4-19,1-1-1,-2 0-9,1 4-10,-2-4 5,2 3-4,1 0-6,-3-2-4,3 0-5,0 2 0,-2 3-2,1 0 4,1 3-2,0 0-4,0 0-1,0 0 0,0 0-6,0 3-2,0 18 2,0 11 4,0 7 2,0 4 1,0 7-1,0 8 0,0 13 0,0 4 0,-3 8 0,2-2 1,-1 0 2,0-4-2,0-7-1,1-8 0,1-10 0,0-9 0,0-11 1,0-13-1,0-11 0,0-8 0,0 0 4,0 0 7,0-23 7,0-22-11,0-13-6,-8-10-1,-1-10-1,0-6 1,4-4 0,-1-1-4,1 7 3,3 8-6,1 8 7,-1 12-3,1 8 3,-3 11 0,3 11 0,-1 6 0,2 6 0,0 0 3,0 5-3,0-2 0,0 1-2,0 2 2,0 0 0,0 1 2,0 2-2,0 1 0,0 2 2,0 0-1,0-2-1,5 0 0,19-1-3,19 0 3,14 3-1,13 0 0,8 0 0,7 0 1,0 0-2,-4 0 2,-6 6-3,-9-4 2,-18-2 1,-15 0 0,-16 0 0,-9 0 0,-8 0 3,0 2-1,0 0 1,0 1-2,0 0 1,0 11-2,0 12-3,0 12 2,0 15 0,0 9 2,0 8-2,17 4 3,1 2-2,3-1 0,-4-6 1,-1-7-1,-6-7 0,-9-9 0,-1-12 0,-4-4 2,-25-6 0,-16-2 1,-14-1 7,-12-8 9,-10-5-9,2-8-1,2 0-9,5 0 3,11-5-3,9-11-21,14 7-40,17-1-116,15 2-193</inkml:trace>
  <inkml:trace contextRef="#ctx0" brushRef="#br0" timeOffset="256042.8974">5959 13600 432,'6'-13'100,"-2"1"-22,-4 3-2,0 0 43,0 1 42,0 5 3,0 3-74,-12 0-43,-7 0-18,-7 23-22,-9 27-6,-3 18 0,-2 15-1,6 1 1,10-4 0,9-6-1,9-7 0,6-11 0,3-10 0,22-6-1,13-18 1,15-8 0,10-14 3,4 0-1,-5-27 2,-12-12-4,-16-3 0,-17-2 2,-17 0 2,0 0 0,-23 6 0,-12 9-4,-8 13 0,-6 15 0,2 1-2,4 12-5,14 22-4,16 7-39,13 4-51,20-3-74,28-11-85,16-14-246</inkml:trace>
  <inkml:trace contextRef="#ctx0" brushRef="#br0" timeOffset="256364.2758">6494 13946 776,'0'-34'123,"-9"8"-68,-1 4 38,-2 4 43,4 6-75,1 8-20,2 2-12,1 2-11,0 2-18,-3 28-1,-1 14-1,2 10 1,3-1 2,3-3-2,11-10-1,13-10 2,8-7 0,4-14 0,-1-9 0,-2-2 4,-1-32 1,-7-14-1,-8-10 0,-13-8 0,-4 1-2,-14 5 0,-20 14-2,-8 14 0,-3 22-2,2 10-20,7 16-67,10 22-154,10 3-185</inkml:trace>
  <inkml:trace contextRef="#ctx0" brushRef="#br0" timeOffset="258299.2667">8731 13640 674,'0'-9'90,"0"2"-85,0-2 4,0-1 16,0-2 35,0 1-22,-4-2-19,-2-1 3,-4-2 16,-7 0-8,-8 1 11,-7 6-9,-6 6-11,-7 3-3,-4 0-6,3 9-2,2 20 1,9 1 4,11 6-11,8 0-4,11 0-2,5-3 0,0-5-1,20-5 3,5-9-2,6-12 2,7-2-1,2-6 2,1-22 0,-1-5-1,-5 0-2,-3 1 2,-12 6 0,-4 5 0,-9 11 0,-3 7 3,-4 3-1,0 0 1,2 3-3,-1 31-7,5 17 6,-2 2 2,-2 8-1,0-6 1,-2-2 0,0-7-1,-22-2 4,-12-3-3,-8-7 9,-14 2-4,-2-5-6,1 1 0,8-9 0,14-9 0,13-5-1,17-6-21,5-3-92,0-10-124,18-22-539</inkml:trace>
  <inkml:trace contextRef="#ctx0" brushRef="#br0" timeOffset="258825.0907">9314 13708 763,'2'-22'17,"1"-1"0,-1 0-1,-2-3 52,0-1 35,0 1-50,-9 2-12,-6 4-4,-2 6 3,-4 7-12,-1 4-9,1 3-12,0 0 6,2 8-6,1 18-7,2 2 0,4 2-1,6-1 0,2-3 0,4-3-1,0-2 2,0-7-4,0-4 1,8-6-3,9-4-7,4 0-11,3 0 11,3-21-3,-1-2 8,-5-2 4,-8 6 4,-6 4 1,-5 7 3,-2 7 8,0 1 15,0 0-10,0 9-17,3 25 0,5 14 5,1 5 22,-1-1-13,-1-4 1,-7-2-1,-2 0-2,-31 2-1,-28 6 1,-26 9-4,-26-1-8,-18 1-2,-7-2-96,7-16-264</inkml:trace>
  <inkml:trace contextRef="#ctx0" brushRef="#br0" timeOffset="261673.6313">7549 13732 446,'5'-11'123,"-3"2"-43,0 1-27,1 0 30,-1 3 14,-2 1 0,3 1-41,0 3-30,-3-2-5,1 2 10,-1 0-1,0 0-9,0 0-9,0 0-2,0 0-1,-6 5-1,-16 26-6,-19 13-1,-12 10-1,-10 1 2,-7-8 2,7-7-3,12-8-1,12-9 2,15-10-4,11-6 4,9-3-4,3-4 1,1 0-3,0 8 1,3 4-7,23 10 10,12 7 3,16 5 6,14 4-3,8 7 0,6 9-6,10 4-2,-3 5-20,-12-8-461</inkml:trace>
  <inkml:trace contextRef="#ctx0" brushRef="#br0" timeOffset="262890.4884">6779 14788 409,'-57'0'83,"5"0"-23,9 0 16,12-4 35,15-1-23,9 1 10,7-1-30,0 1-54,14-10-14,17 1 0,18-6 0,13 2 5,13 5-1,7-3-1,6 3-3,6 7 2,4 5-2,0 0-2,-6 0-115,-18 0-114,-31 0-411</inkml:trace>
  <inkml:trace contextRef="#ctx0" brushRef="#br0" timeOffset="263116.1945">6508 14899 696,'-54'0'31,"22"-7"20,19 3-38,13-1 67,5-6-63,27-3-15,19-3-2,21-3 3,16-1 3,12 5-5,6 2 1,0 10-2,-3 0 3,-13 4-3,-16 0-105,-21 4-175</inkml:trace>
  <inkml:trace contextRef="#ctx0" brushRef="#br0" timeOffset="268050.2773">12277 557 737,'-14'0'18,"10"0"-1,4-2-17,0 2-1,7-2-10,24 2 11,20-2 8,30-1 2,29 1-3,26-1 2,27 3-8,14 0-1,3 0-1,-2 0 1,-19 0 0,-24 0-32,-24 0-79,-30 5-49,-26-2-39</inkml:trace>
  <inkml:trace contextRef="#ctx0" brushRef="#br0" timeOffset="268310.962">13313 523 266,'-139'-6'29,"-3"4"-10,2 2-2,3 0-3,16 0 25,19 0 58,22 0-53,25 0 21,26 0-31,14 0-12,15 0-22,4 0-1,32 10-1,26 2 2,32 0 6,25-1-4,24-4 5,22-1-7,7-2 0,1-1 0,-9 0 0,-17 1-2,-19 1-54,-20-5-127,-23 0-130</inkml:trace>
  <inkml:trace contextRef="#ctx0" brushRef="#br0" timeOffset="268494.909">13278 546 61,'-113'-3'478,"20"-1"-444,26 0 4,30 3-6,22-2 13,17 0 14,43-2-58,29-3-1,31-2 0,20 4 1,16 4-1,1 0-63,0-2-187</inkml:trace>
  <inkml:trace contextRef="#ctx0" brushRef="#br0" timeOffset="269453.9318">16583 609 289,'-1'-24'36,"1"-1"23,0 4 32,0 3-39,0 4-13,0 4-5,0 4-13,0 5 15,0 1-12,0 0-19,0 9-5,0 43 0,4 42 8,-4 51 22,0 41 14,0 32-1,-7 14-23,7 8-7,0-8-9,20-11 2,18-10-3,7-25-1,6-17-2,-8-21 0,-6-19-11,-9-29-144,-15-32-198</inkml:trace>
  <inkml:trace contextRef="#ctx0" brushRef="#br0" timeOffset="270285.6842">16734 367 408,'-9'-16'72,"4"5"-36,5 4 38,0-3-23,5-3-8,25-5-39,17-4-2,23-4 11,28 1 7,28-9 3,35 5 0,27 0-7,38 0 11,39 11-11,43 7-6,30 8-10,20 3 4,14 0-4,9-2 0,8-4 0,7 3-3,-3 3 3,-20 0 0,-24 1-19,-44 17-13,-39 3 13,-37 4 12,-38-7 2,-45-6 5,-39-6 1,-42-6-1,-29 0 2,-23 0-1,-10-6 21,-3-14 63,0-2-62,-6 0-14,-9 8 6,-6 2 5,-7 7-20,-6-1-2,2 6-4,5 0 4,7 0-2,13 13 1,7 3-8,0 1 0,0 6 4,7-5 4,2-1-1,2-2 4,-1 2 0,1 4 0,0 9 0,-1 18-1,1 17 1,-2 27 5,-4 20 2,0 31 11,-5 26 16,1 21 8,-1 28-3,0 18-6,0 21-10,0 6-8,0-8-13,0-26 0,0-36-2,4-28 0,-4-27 0,0-22-1,-12-19 1,-7-25-1,-3-19-15,-3-19-95,-2-23-73,-3-11-197</inkml:trace>
  <inkml:trace contextRef="#ctx0" brushRef="#br0" timeOffset="271161.1316">17546 3371 243,'-46'-4'0,"3"0"-6,5 0 6,2 0 34,7-1 74,2 2 6,6 1-41,-2-5-12,5 3 19,1 1-22,4-2-20,3 3-5,-2 1 1,2 1-10,-5 0-19,-1 0-4,-5 0-2,0 0 1,-3 0 0,-4 8 0,-7 2 0,-5-2 3,-4-2-3,4 2 0,2-4 0,8 0 0,10 2 1,9-4-1,8-2 3,3 2-3,0 4-3,32 2 0,32 4 3,43-5 50,48-3 7,46-4-14,47 0-9,38 0 4,33 0-16,20 0-9,20 3-10,21-1-2,14-2 3,12 2-3,3 3 0,-10 4 0,-32 7 1,-33 4-2,-48 0 0,-55-1 0,-46 1-2,-48-13 0,-38-2 0,-37-5 1,-29 0-2,-21 0-63,-12-25-22,-34-20-294</inkml:trace>
  <inkml:trace contextRef="#ctx0" brushRef="#br0" timeOffset="276057.0565">4585 15615 973,'-7'-10'41,"4"8"-30,3 2-11,0 8-3,0 35 2,0 15 1,0 20 21,6-3-6,-1-3-8,-5-1-2,0-9-1,-9 1 3,-15-5 1,-1-12-1,2-11 0,8-12-3,6-11 2,6-8-2,3-4 0,0 0-1,0 0 6,13-18-8,21-9 10,13-7 9,10 2-9,-2 9-9,-4 11 3,-13 7-5,-3 5 1,-9 0 0,-6 8-1,-8 6 0,-5 0 0,-7 8 3,0 0 4,-27 8 1,-11 7-4,-14-5-4,-3-6-14,4-13-38,6-8-16,12-5-44,9-8-87,9-24-190</inkml:trace>
  <inkml:trace contextRef="#ctx0" brushRef="#br0" timeOffset="276790.2758">4846 16191 692,'15'3'22,"4"-3"-19,7 0 14,0 0 69,6-3 14,2-6-49,6-5-15,0-4-17,0-4-7,-6 4-7,-9 0 0,-11 6 0,-8 2-1,-6 2 6,0 2 14,-9-2-4,-12 4-5,-10 4-1,-4 0-14,-3 10 2,3 11-2,6 2 0,13 3-2,13-5-3,3 6 0,6 1 0,25-2 1,10-2 2,14-8-1,13-12 2,10-4-7,5 0 0,-2-21-13,-3-5-6,-15-6 8,-18 6 3,-16 3 5,-16 1 11,-13 4 0,0 0 12,-2 9 5,-16 0-5,-4 9 15,-8 0-13,-3 9-12,-2 12-2,0 7-2,8-7 2,6 2 0,11-9-2,10-5-3,0 0-4,0-5-2,13-4 8,3 0 1,4 0-2,2 0 4,0-8 0,-1 6 0,-2 2 3,-4 2-3,5 32-1,-4 17 1,-1 24 1,-4 14 5,-7 13-6,-4 2 4,0-2 1,-14 1-1,-17-18 1,-7-10-1,-5-12 1,-3-27-2,3-13 10,6-10 7,6-13 6,9 0 21,5-23-3,12-21-21,5-28-23,25-20-2,28-24-1,27-11-5,23-3-12,17 10-179,4 13-207</inkml:trace>
  <inkml:trace contextRef="#ctx0" brushRef="#br0" timeOffset="276961.8322">6273 16133 785,'-20'0'233,"8"0"-205,10 0-28,2 0-1,19 0-16,26 0 14,21 0-2,0 0-230</inkml:trace>
  <inkml:trace contextRef="#ctx0" brushRef="#br0" timeOffset="277099.9001">6291 16423 958,'-1'0'31,"14"-8"-31,49-24 0,30-19 5,26-11-5,8 0-159</inkml:trace>
  <inkml:trace contextRef="#ctx0" brushRef="#br0" timeOffset="280219.7622">7299 16113 350,'3'-11'87,"0"-7"-33,-1 0 29,0-4-32,-2 0 26,0-5-23,0 5-1,0 3 11,0 2 31,-8 3-30,-2 6-15,-5 2-20,-8 6-10,-3 0-2,-7 4-14,-6 23-2,1 4-2,1 1 1,9 1 4,12-3-5,8-4-1,8-8-4,0 0 4,0-8 0,18-3-1,8-2 0,5-5 2,9 0 4,2-12-2,-2-6-1,-8-4 5,-9 4-6,-9 0 0,-4 8 2,-5 2 4,-3 2-3,-1 4 2,1 2-3,-1 0-2,6 12-12,5 15 0,5 11 12,2 5 6,1-3-3,-11 4-2,-9-3 0,0 3 2,-24-4 6,-22 4 3,-19-4-8,-12-2-4,-10-5-5,-7-13-127,1-11-282</inkml:trace>
  <inkml:trace contextRef="#ctx0" brushRef="#br0" timeOffset="281313.4941">4518 17357 844,'-8'0'45,"8"5"-45,0-2-14,3 6 2,22-4 12,9 3 10,5-1 14,9-4-5,-3-3-3,-5 0-3,-7 0-8,-9-10 4,-10-3-6,-7 1 10,-7-7 4,0-3 3,-5 0-4,-14 4-2,-3 0 2,-1 8 0,-3 10 33,1 0-35,2 0-8,3 5-1,3 18-4,4-2-1,7 10-3,6-2 0,0-4-1,12-3 0,15-4 0,10-4 2,6-10-8,6-4-7,2 0-23,1-13-43,-7-13-71,-10 3 23,-11-3 81,-13 5 49,-5 1 1,-6-1 26,2 11 22,-2 2 32,0 6 0,0 2-11,0 0-38,0 0-26,0 2-5,6 14 0,0 7 4,3-6 4,-2 5-6,-5-3 3,2-10 3,-2-1-4,-2-2 7,0-6-2,0 4 11,0-4 11,0 0 7,0 0-14,0 0-6,2 0-7,0 0-2,-1 0-2,1 0-7,6 0 0,5 0-2,7 0 2,7 0-1,3 12 1,3 2 0,6 4 0,-1-4-2,6 5-12,4-11-37,4-4-134,-1-4-33,-6 0-58</inkml:trace>
  <inkml:trace contextRef="#ctx0" brushRef="#br0" timeOffset="281696.2456">5631 17387 589,'0'-25'178,"0"2"-75,-8 5 11,-6 8 37,-5 1-52,-5 6-45,-4 3-32,-4 0-12,-2 17-2,4 3-5,9 6-3,7-5-2,11 2 0,3-6-2,0-3-2,17 3-2,9-12 1,7-5 3,9-4 4,2-24 3,-3-8 1,-7-7-4,-12-6 1,-9-1 3,-9 1 1,-4-4 1,0-1 3,-4 6-1,-8 11 0,2 11 5,3 17 6,2 4 41,4 5-45,1 0-15,0 14-1,0 26-10,0 17 11,16 6 0,2 4 0,3-6-1,8-2-5,4-9-36,5-6-124,5-18-143,6-16-281</inkml:trace>
  <inkml:trace contextRef="#ctx0" brushRef="#br0" timeOffset="281859.6365">6128 17293 980,'-7'-12'68,"7"8"-60,0-3-4,16 0-4,22 2-2,18-4-4,7 1-152,-1 2-666</inkml:trace>
  <inkml:trace contextRef="#ctx0" brushRef="#br0" timeOffset="282004.9">6215 17437 985,'-21'0'76,"18"0"-76,6 0 6,44-5 0,35-21-6,30-11 0,15-11-132</inkml:trace>
  <inkml:trace contextRef="#ctx0" brushRef="#br0" timeOffset="282332.0805">7392 17093 637,'-18'-14'110,"0"-3"-32,4 3 29,1 4 19,3 3-13,2 2-28,6 5-19,2 0-25,0 0-39,0 8-2,0 24-3,-2 13 3,2 9 2,0 0 0,0 4-2,-2-2 0,1-2 0,1-4-2,0-9-52,0-11-190,1-16-97</inkml:trace>
  <inkml:trace contextRef="#ctx0" brushRef="#br0" timeOffset="282529.3336">7695 17147 900,'0'-19'137,"0"10"-67,-2 1 55,-1 8-22,1 0-51,2 0-29,0 0-23,0 27-11,0 21 11,-1 15-1,-8 4 1,-4 11-18,-9-5-235,-1-11-259</inkml:trace>
  <inkml:trace contextRef="#ctx0" brushRef="#br0" timeOffset="283960.9868">5007 18263 692,'-16'-14'218,"8"10"-157,6 4-26,2 0-13,0 0-19,0 0-3,0 31-4,0 9 3,0 0 2,0-8-1,2-4 1,-1-12 0,-1-8-1,0-7 1,0-1 1,0 0 1,0 0 7,0 0-1,3-9 5,3-21 32,3-6-31,4-8-12,-2 16-3,-2 10-2,-3 9-2,-1 9 0,4 0-2,0 12-3,4 13 9,1 8 2,-1 4 1,1-5-2,-2 2 1,-2-10-2,-4-10 0,-3-7 0,0-7-3,-2 0 3,2 0 0,-3 0 3,6-3-3,5-15 0,6-14 11,3 2-8,2 8-2,0 4-1,-3 14 3,-1 2-3,-4 2 1,-2 0-1,-2 0-1,2 13 1,-1 10 1,-1 5 4,0 8-2,-2-2-3,3 2-2,2-4-16,7-10-120,5-10-15,7-12-53,0 0 34,-4-18 90,-3-16 82,-10-2 57,-4-4 36,-8 0 37,-2 11 8,-1 10-5,0 9 4,0 6-60,0 4-25,0 0-34,0 0-18,0 21-14,0 16 14,7 1 2,-1-6-2,2-6-7,-5-16-18,-1-5-119,-2-5-61,0-23 63,-9-17-356</inkml:trace>
  <inkml:trace contextRef="#ctx0" brushRef="#br0" timeOffset="284134.9866">5532 17888 673,'0'-1'64,"4"1"-62,20 1-2,12 30-2,7 9-1,11 18 3,6 4-2,9-8-102,3-4-142</inkml:trace>
  <inkml:trace contextRef="#ctx0" brushRef="#br0" timeOffset="284486.9873">6162 18286 512,'0'0'264,"-1"0"-178,-14-10 3,-3 10 24,-2 0-43,-1 0-30,-6 0-2,2 14-15,1 16-12,0 2-6,7 4-1,4 0-3,9 0-1,4 1-1,2-12-2,25-3-3,3-9-1,9-13 2,2-9 5,3-27 1,-3-16 1,-7-6 1,-9-4-3,-7-15 1,-9-3 2,-4-5-1,-5 0 0,0 13 3,0 14-2,-10 23 0,-2 17 6,2 8 2,5 10 1,0 0-4,-1 45-8,1 19-5,5 30 5,0 7 0,4 10-1,19-6 2,11-13-2,8-16 1,6-18-14,4-22-226,-3-28-222</inkml:trace>
  <inkml:trace contextRef="#ctx0" brushRef="#br0" timeOffset="284678.031">6663 18204 1120,'-17'0'25,"15"0"-25,2 10-33,16 4 12,15 3 20,2 1-10,0 0-270,-11 5-379</inkml:trace>
  <inkml:trace contextRef="#ctx0" brushRef="#br0" timeOffset="284827.3073">6714 18464 809,'-5'0'104,"5"0"-77,23-14-3,24-18-10,28-8-13,14-8-1,6 4-323</inkml:trace>
  <inkml:trace contextRef="#ctx0" brushRef="#br0" timeOffset="285047.9908">7610 18083 1107,'-27'-19'97,"13"4"-58,4 6 47,9 4 6,-1 5-52,2 0-22,0 0-18,0 0 0,0 0-8,0 30-3,0 15 11,2 18 3,3 9-1,-2 1-2,1-3-1,0 2 0,6-6-2,7 0-62,7-11-56,6-7-46,6-20-27,8-16-27,-1-12-34</inkml:trace>
  <inkml:trace contextRef="#ctx0" brushRef="#br0" timeOffset="285326.6055">7997 18294 511,'12'-92'103,"-3"19"2,-6 29 31,-3 25-19,0 19-20,0 0-21,-13 37-29,-16 29-42,-5 27-2,0 3 4,8-13 6,14-8 3,12-17-10,7-16-1,22-11-5,11-22 4,10-9 2,10-18 3,0-36 4,-5-14 1,-18-8-9,-16-2 3,-21 6 0,-4 13-4,-30 19-4,-16 22-7,-10 18-25,-10 0-50,-5 29-206,0-3-535</inkml:trace>
  <inkml:trace contextRef="#ctx0" brushRef="#br0" timeOffset="286017.6076">11523 16834 893,'-10'0'42,"2"0"-6,1 8-36,-1 19 1,1 14 9,-1 3 1,1 1-8,1 4 2,6-1-4,0-11 1,0-5-4,0-11-5,0-16-76,0-5-178</inkml:trace>
  <inkml:trace contextRef="#ctx0" brushRef="#br0" timeOffset="286195.7719">11521 16270 328,'2'-18'417,"-2"15"-379,3 3-35,2 0-3,4 0-8,7 3 5,13 17 1,8 3 0,10-2-57,8-7-197</inkml:trace>
  <inkml:trace contextRef="#ctx0" brushRef="#br0" timeOffset="286443.0155">12166 16237 692,'0'-19'122,"-5"9"1,-11 2-70,-5 4 71,-3 4-49,-5 4-33,-3 33-28,3 28-6,0 23-4,9 25-1,11 8 4,9 17 1,0-5-1,14 3 0,13-2-2,0-18-2,-6-10-3,-6-12 1,-12-17 0,-3-16 1,-13-10-2,-17-10-4,-10-26-167,-1-15-135,0-15-107</inkml:trace>
  <inkml:trace contextRef="#ctx0" brushRef="#br0" timeOffset="286621.1965">11824 17040 610,'69'-46'34,"19"6"-34,19 4-5,9 6-10,3 8-20,-1 8-353</inkml:trace>
  <inkml:trace contextRef="#ctx0" brushRef="#br0" timeOffset="286983.7197">13171 16820 884,'0'-9'89,"0"6"-77,0 3 32,-6-6 54,-5 6-38,-6 0-26,-6 0-21,-7 6-7,-5 23-2,-5 8-2,1 4 4,7-2-5,11-3-1,7-4 0,11-6-1,3-8-4,0-5 3,13-12-9,12-1 4,7-6 7,7-23 5,1-17 0,-3 1-5,-7-3 4,-9 8-2,-8 16 3,-5 7 0,-6 17 1,-2 0-5,0 0-1,2 31-16,8 8 16,8 12 3,3 2-3,6-7 0,0-7-1,1-3 0,5-14-142,-3-13-135,-4-9-151</inkml:trace>
  <inkml:trace contextRef="#ctx0" brushRef="#br0" timeOffset="287368.3364">13565 16790 586,'0'-4'17,"1"2"-14,2 2-3,-3 0 1,1 0 1,0 0-2,5 0-6,-1 0-30,0-5-290</inkml:trace>
  <inkml:trace contextRef="#ctx0" brushRef="#br0" timeOffset="288422.9623">13717 16513 732,'-15'-5'65,"0"0"-28,2 1 57,1 4-16,1 0-24,1 0-8,3 0-22,2 0-16,-3 4-4,-3 18-4,-4 10 0,1 9 0,-1 6-3,2 7 3,4 0 0,0-3 1,4-3 2,2 0 4,3-7 13,0 5-5,0-2 6,0-5-2,0 2-10,5-10-2,4 0-3,0-9-3,3 2-1,3-8 0,7-2 0,8-14-1,5 0-2,8-12-64,0-20-95,-3-8-45,-9-10 68,-6-7 69,-8-7 70,-6-6 24,-1 6 45,-3 12 10,1 20 33,-7 14-18,-1 13 26,0 5-38,0 0-47,0 9-35,0 19 0,0 12 5,0 4 7,0 0-8,1-8-1,-1-3-1,3-16-2,-1-9 0,-2-4 0,2-4 1,-2 0 2,0 0 0,6-8 7,3-13-2,6-12-4,4-1-3,2 9-1,1 4-1,-1 9-3,0 10 1,-5 2-1,-2 0 1,-3 0-5,-8 2 2,3 10 3,-2-3 2,-2 3-1,0-5 2,0-3 0,-1 0 0,-1-4 0,0 0 0,0 0 0,4 0 0,2 0-1,6 0 1,8-4 4,4-10 0,0 0 0,2 2-2,-1 2-2,0 2 2,-2 8-2,1 0 0,-6 0-1,-3 0-1,-2 14-1,-3 7 1,1-4 1,-4-2-1,0-1-6,-1-7-32,1-2-27,1-5 38,0 0-2,0 0 21,4-9 10,0-5 4,-4 6 2,-2 4 7,0 4 2,0 0-1,3 9-6,2 17 0,2 9 2,-4 5-5,-4-4 0,-5-4 0,0-13-5,0-7-11,0-12-229,5-9-102</inkml:trace>
  <inkml:trace contextRef="#ctx0" brushRef="#br0" timeOffset="288597.936">14547 16583 638,'0'-70'54,"0"24"-20,10 20 19,11 26-53,6 4-1,4 28-15,3 11-138</inkml:trace>
  <inkml:trace contextRef="#ctx0" brushRef="#br0" timeOffset="288948.9548">15048 16915 873,'0'0'147,"-6"0"-79,-5-15 83,-6-2-112,-4 3 6,-4 5 2,1 5-16,-5 4-16,-4 0-11,-2 13-3,3 13-1,9 3-1,8 1 0,8-2 0,7-2-6,0-3 1,13-6-1,9-8 3,5-9 1,6 0-1,2-12 3,3-17 0,-5-11 1,-7-7 1,-4-4-1,-5-5 0,-7 1 4,-2 9-2,-4 7 2,-3 16-2,-1 15 13,0 8-1,0 0-10,0 35-4,0 23-16,0 18 16,2 10 1,5 2 1,-3 2-2,5-13-1,6-11 1,12-16-24,10-20-115,14-26-207</inkml:trace>
  <inkml:trace contextRef="#ctx0" brushRef="#br0" timeOffset="289308.0498">15386 16517 939,'-11'-14'67,"8"6"-29,3 4 30,0 2-60,10-2-3,15 4 0,10 0 10,0 0-3,-2 6-4,-4 11 0,-7 10-5,-3 4 2,-2 4 4,-2 9-4,-3 6 0,-4 4 3,-1-1 1,-4 5 2,-3-3-3,0-6 11,-1-1-5,-13-8-3,-1-3 7,-3-6-3,-5 0-9,-9-9 3,-7 0-7,-4-5 2,-2-6-4,3-11 0,9 0-24,13-6-163,14-28-86,6-12-464</inkml:trace>
  <inkml:trace contextRef="#ctx0" brushRef="#br0" timeOffset="289490.4601">15957 16834 1012,'1'-9'125,"6"4"-97,7 1-26,7-1-2,9 2 0,7 3 0,-1 0-11,-6 0-362</inkml:trace>
  <inkml:trace contextRef="#ctx0" brushRef="#br0" timeOffset="289649.453">15951 16968 882,'-7'0'72,"7"0"-66,6 0 0,23 0 36,20-4-9,12-14-26,5 1-7,0-6-376</inkml:trace>
  <inkml:trace contextRef="#ctx0" brushRef="#br0" timeOffset="290351.2784">16813 16709 595,'0'-32'104,"0"0"-23,-3 2 41,-4 8 1,-4 4-27,-1 4-25,-3 7-18,-8 7-33,-9 0-15,-10 12-3,-2 23 0,-1 1-1,15 4 1,9-3-2,13-7-2,8-2-2,0-10-3,21-4 2,14-10 5,9-4 0,6 0 1,-2-29-1,-11-1-1,-11 2 1,-10-2 1,-10 9 5,-2 10 2,-4 3-2,0 8 2,0 0-7,0 8-1,0 24-21,0 17 21,0 5 9,0 0-5,-7-2-1,-13-2 2,-8-1 0,-9-14 3,-8-3-4,-4-14-4,3-6-7,5-10-29,13-2-129,15 0-53,13-24-60</inkml:trace>
  <inkml:trace contextRef="#ctx0" brushRef="#br0" timeOffset="290761.7961">17252 16704 886,'0'-22'123,"0"-4"-61,0-3 5,-11 3 10,-2-4-35,0 6-17,0 4-7,-1 10-12,-1 10 1,-2 0-6,-3 3-1,-2 24-5,-1 1 2,3 4 0,7-2 1,6-11 0,7-5-1,0-7 0,0-2-4,7-5-6,16 0 2,5-5 11,-1-13 1,2 0 3,-5 1-4,-6 8 1,-7 6 2,-4 3-3,-4 0-2,2 15 2,-1 23 6,2 11 8,-6 0 4,0 4-7,0-3-3,-12-6-5,-7-4 2,-8-3-5,-6-12-1,-7-15-225,-1-10-363</inkml:trace>
  <inkml:trace contextRef="#ctx0" brushRef="#br0" timeOffset="291001.7331">17536 16022 1220,'13'12'0,"16"29"22,10 26-20,6 14 56,-1 21-5,-6 14-1,-10 14-26,-15 4-10,-13 9-7,-18-1-4,-39-4-3,-30-13-2,-21-13-128,-16-28-248,-15-20-512</inkml:trace>
  <inkml:trace contextRef="#ctx0" brushRef="#br0" timeOffset="291624.6211">12765 16156 671,'-15'-11'98,"-1"4"-5,-2 7-2,-8 14-31,-13 52-33,-7 46-12,-7 39 11,10 19 4,15 4 10,21-12-7,7-16-18,47-21-8,27-18-4,32-23-3,25-25-59,14-27-190,-5-28-347</inkml:trace>
  <inkml:trace contextRef="#ctx0" brushRef="#br0" timeOffset="292548.9084">13878 17670 1022,'-9'-2'77,"8"2"-6,1 0-71,0 9-21,3 18 21,17 5 1,9 1 9,10-7-5,5-5 0,3-7-1,-1-5-4,-4-9 1,-4 0 1,-9-19 1,-7-3 1,-7-10-1,-9-2 6,-6-2-6,0 8 9,0 10-3,-3 6 14,-1 12 46,-6 0-42,-7 32-22,-5 21-3,-7 22-4,3 5 4,7 11-7,6 11 8,6 0-7,5-3 3,2-9-15,0-25-176,19-19-146,7-34-247</inkml:trace>
  <inkml:trace contextRef="#ctx0" brushRef="#br0" timeOffset="293081.4867">14287 18267 749,'12'-22'87,"9"-1"-45,16-4-40,13-5 34,6-2 9,4 3-21,-4-2-6,-4-1-12,-10 6 1,-12-2-7,-9 4 4,-11-2 3,-8 6 1,-2-1 7,-5 10 23,-16 5 26,-9 3-20,-5 5-26,-7 5-12,-3 25-2,4 6-2,5 12 1,13-2-1,11 5 1,12-8-3,2-6-6,26-8 4,13-7 0,10-22 2,11 0 4,11-22 1,5-22-5,-7-6 0,-11 6-3,-17 3-6,-16 6-3,-15 9 11,-9 8 1,-3 9 5,0 4 2,0 5 2,0 0-4,-7 0-2,3 5-3,-1 22-5,2 7-1,3 12 5,0 6 0,16 5 1,6 4 0,4-9 5,-4-1 4,-5-15-1,-9-2-8,-8-2 4,-7 12 2,-31 6 6,-22 8-8,-19 0-4,-12-1-75,-8-15-155,-1-16-103</inkml:trace>
  <inkml:trace contextRef="#ctx0" brushRef="#br0" timeOffset="293272.9834">13952 18807 1282,'61'-8'3,"54"-22"0,64-20-4,59-18 1,51-9-1,46-7 0,27 0-46,3-6-1100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11:24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5367 1592 268,'-14'0'27,"3"0"17,-1-4 67,4 4 38,3-2-36,3 2-30,2 0-10,0-2-19,0 2-13,0-3-2,0 3-20,0 0-1,12-3-10,8-6-8,3-5 11,6-13 1,-1-5-7,-4-6 3,-7-1-3,-5 1-2,-6 2 15,-3 8 2,-1 4-4,-1 10 8,-1 8 4,0 4 6,0 2-21,0 0-13,0 30-2,0 16 1,0 16 1,0 5 0,0 5 1,4 0-2,4 0 1,-3 0-44,-5 1-116,0-12-73,-15-3-131</inkml:trace>
  <inkml:trace contextRef="#ctx0" brushRef="#br0" timeOffset="135.0044">5265 2126 646,'0'-34'87,"23"-5"-39,18 3-33,13 0-6,14 6-2,3 6-5,5 7-4,-6 10-52,-9 5-431</inkml:trace>
  <inkml:trace contextRef="#ctx0" brushRef="#br0" timeOffset="367.8433">5972 1993 629,'1'-17'43,"3"4"12,-3 5-1,3 4 13,-4 4 20,0 0-42,0 0-42,0 8-3,0 21-1,0 12-3,0 3 4,1-6-133,7-14-163</inkml:trace>
  <inkml:trace contextRef="#ctx0" brushRef="#br0" timeOffset="810.4141">6439 1542 604,'-9'-26'128,"1"7"-54,2 3-1,6 2 1,0 0 30,0-1-66,0 0-24,19 4 6,8-1-17,5 3-2,4 6-1,0 3-3,-6 5 0,-1 25 3,-10 12-2,-11 7 2,-8 9 0,-5 4-4,-22-6 2,-8-6-71,-2-10 40,-1-10 25,10-7 8,8-9 0,10-9 1,10-2 0,0-3-2,2 1-9,26 2 10,13-3 0,14 0 0,9 0 2,3 0-2,-6 0-83,-5 0-129,-9 0-453</inkml:trace>
  <inkml:trace contextRef="#ctx0" brushRef="#br0" timeOffset="1004.3459">7088 1877 814,'-1'0'164,"1"0"-133,0 0-8,0 0 19,0 0 13,0 0-37,0 6-18,-2 21-11,-6 19 10,-10 15-29,-5-3-158,-1-2-392</inkml:trace>
  <inkml:trace contextRef="#ctx0" brushRef="#br0" timeOffset="1291.8701">8196 1973 1060,'0'-2'44,"18"-10"-44,24-6-19,19-5 19,17 3-13,4-1-209,1 0-628</inkml:trace>
  <inkml:trace contextRef="#ctx0" brushRef="#br0" timeOffset="1425.9192">9001 1907 921,'42'-9'0,"19"-6"-31,12-4-35,4 4-156</inkml:trace>
  <inkml:trace contextRef="#ctx0" brushRef="#br0" timeOffset="1597.7032">9966 1963 519,'5'0'96,"1"0"-96,2 0 10,8 0 83,8-2 8,15-15-36,13 0-38,17 0-25,13 5-2,16 9-22,1 3-204</inkml:trace>
  <inkml:trace contextRef="#ctx0" brushRef="#br0" timeOffset="1733.2027">10792 2031 764,'18'0'55,"7"0"-54,9-12 71,8-2-29,7 2-37,9 4-5,7 2-1,-1 3-211</inkml:trace>
  <inkml:trace contextRef="#ctx0" brushRef="#br0" timeOffset="1832.1467">11595 2005 674,'30'-3'51,"11"-8"-51,7-4-104</inkml:trace>
  <inkml:trace contextRef="#ctx0" brushRef="#br0" timeOffset="2684.5425">13314 1616 769,'9'-12'66,"4"9"-23,4 0-27,3 3 38,-2 0-7,-2 12-32,-3 16 0,-6 8-7,-4 4-4,-3 2 4,0-4-6,-13-6-1,-2-7 2,-2-9-3,5-9 3,4-2 3,3-5 8,3 0 9,2-5 9,0-22-18,0-15-14,15-8 0,19-9 1,12 5-1,4 8-1,0 12 1,-1 15-3,-6 14 0,-1 5 3,-3 12-3,-5 24 2,-10 12-1,-9 8 1,-9 10-14,-6 2-106,-6-1-135,-12-9-221</inkml:trace>
  <inkml:trace contextRef="#ctx0" brushRef="#br0" timeOffset="3360.6887">14869 1816 821,'15'0'59,"10"-3"-50,8-14-9,6-2 5,-7-3-1,-3 0 1,-5-5-3,-6-1 4,-6 0-1,-8 0 5,-4 0 12,-3 6 46,-16 5-28,-8 10-3,-5 7-26,-5 0-1,-3 28-8,1 9 4,11 6-2,8 1-1,19-1-3,1-4-4,23 0 2,20-11 0,10-8 1,8-17 1,9-3 2,7-3-2,5-28 1,-7-5-3,-10-8-37,-16-8 17,-15-6 15,-11-9 7,-9-5 2,-6-2 1,-8 8-1,0 7 27,-2 20 18,-10 13 13,2 12 7,5 12-25,3 2-6,1 6-36,-2 34-9,0 20 9,3 17-2,0 0 4,16 3-4,0-1 1,0-5 0,-3-5-39,-5-15-119,-2-16-206</inkml:trace>
  <inkml:trace contextRef="#ctx0" brushRef="#br0" timeOffset="4170.2142">15776 1705 742,'28'-15'45,"9"3"-41,5 5-8,-4-5 8,-4 1-4,-6 1 7,-5-1 16,-7-3 15,-8 2 3,-6 3 29,-2-3 50,-2 1-72,-20 4-16,-10 2-21,-5 5-4,-3 0-2,7 12 1,10 11-1,11 5-5,12 4-8,0 4 6,22-2-5,13-8 7,8-8-2,5-9-3,5-9-56,-3 0-25,2-19 13,-7-6 49,-8-4 15,-12 0 3,-11-5 6,-4 5 22,-3 3 45,-2 8-6,-1 7 4,-4 6 3,0 5-25,0 0-29,0 0-14,0 2-6,3 24-1,0 6 7,3 8 2,-2-2 1,1-6-2,2-6 0,-2-4-1,-2-12 0,-1-1 0,-2-9 1,0 0-1,0 0 2,0 0 2,0 0 5,1 0 0,3-17-9,6-2 0,5-6-1,7 1-1,0 7 0,0 3-2,-3 5 4,-5 9-4,-4 0-1,-2 0 4,-1 0-3,-2 6 3,-2 2-2,1 1-3,-3-2 2,1-5 4,-1-2 0,-1 0-5,2 0 5,3 0 5,5 0-3,11-16-1,7-3 0,3 4-1,4 7 0,1 4 0,-4 4 0,-6 0-3,-5 12 0,-3 15-1,-12 2 4,-6 9-5,0 2 0,-9 1-68,-17-1-56,-4-4-41,-5-14-76</inkml:trace>
  <inkml:trace contextRef="#ctx0" brushRef="#br0" timeOffset="5070.0726">16834 1726 779,'20'0'56,"8"0"-56,16-4 0,9-12 5,5-2 56,-1-2-50,-10-2-8,-13 0 0,-17-1 4,-7-2 30,-10 4 42,0 0-16,-13 5-27,-11 7-5,-5 9-14,-6 0-6,0 17-6,2 14-2,7 8-2,10 3-1,11 2 0,5-4-6,5-6 2,20-10 4,8-10-3,12-7-18,7-7-32,5-5-24,7-21-120,-3-6 25,-3-4 119,-10 0 39,-10 0 7,-16 7 7,-6 0 103,-6 12 40,-3 4-43,-4 9 44,-3 4-45,0 0-55,0 0-40,0 17-4,0 22-1,-3 11 1,1 2 4,2-2-4,0-9 0,0-14 0,5-10 3,1-11-3,-3-6 1,7 0 1,6-23 37,8-14 9,5-11-44,1 1 1,-3 3-1,-6 7-2,-1 10-1,-3 8 0,-4 10-2,3 6-1,-2 3 2,2 0-9,2 21 7,0 5-4,-5 6 4,0 2 1,1-5 1,-2-2 1,4-5 0,5-8-1,6-6 0,5-8 7,7 0-3,3-18-3,1-15-1,-2-13-2,-7-5 2,-3-14 2,-9-6 0,-7-10 0,-9-11-1,-6-8-1,0 7 1,0 12 1,-8 21-1,1 27 3,1 17 21,2 14 7,3 4-24,-3 49-8,2 23-4,2 26 0,0 11 7,0-2-4,11 2 2,-5-7 1,-6-6-2,0-12-2,-1-9-11,-11-21-80,2-17-69,-7-20-171,-2-19-177</inkml:trace>
  <inkml:trace contextRef="#ctx0" brushRef="#br0" timeOffset="5430.2591">18183 1438 662,'36'-7'22,"13"6"-11,10 1 18,11-3 28,13 2 24,7-4-2,-2 0-47,-19-2-24,-23 0-7,-23-2 7,-22 4 14,-1-3 120,-6-1-118,-13 6-21,-1 3 2,3 0-3,5 1-2,9 21-3,3 8-1,3 9 4,21-2 2,8 0 20,-1-5 5,0-6-9,-8-5-10,-5-7 2,-9-3-3,-9-1-5,-3 4 0,-39 9 0,-27 6 16,-26 5-18,-23 2 0,-9-6-138,1-4-409</inkml:trace>
  <inkml:trace contextRef="#ctx0" brushRef="#br0" timeOffset="6442.423">6239 3463 937,'-9'-8'71,"9"6"-59,0 0 28,0-2 7,0-2 3,8-3-14,7 4-24,0 1-6,-3 4-3,-4 0-2,-3 0-1,2 24-1,-3 10 1,0 10 5,1 2-3,-2-5-1,-1-10 4,2-12-3,-3-10-2,1-9 1,-1 0 1,1 0 9,2-16 34,2-15 5,7-12-42,7-1-7,7 2 0,8 3-1,9 4 1,2 6-1,1 11-1,-2 11 1,-6 7-1,-6 0-5,-8 29 3,-5 22-6,-13 19 3,-7 20-27,0 9-92,-27-7-215</inkml:trace>
  <inkml:trace contextRef="#ctx0" brushRef="#br0" timeOffset="6674.4202">6253 4192 1009,'-4'0'91,"4"0"-88,11-7 3,29-7-6,21-4 18,21-1-11,15 2-7,3-1 0,7 0-3,0-1-161,-8 3-32,-16 4-456</inkml:trace>
  <inkml:trace contextRef="#ctx0" brushRef="#br0" timeOffset="7012.5703">6569 4546 1070,'-3'0'55,"3"0"-55,4-8 0,27-2 7,12-2 19,12 10-18,3 2-3,-6 3-5,-17 28-3,-16 8-1,-19 12-15,-4 3-17,-24-3 5,-6-6 3,6-14 11,10-16 17,9-7 2,9-5-2,9-3-5,30 0 5,25-11 17,21-18-3,21-12-7,18-6-7,12-2-35,13-6-220,1-3-91</inkml:trace>
  <inkml:trace contextRef="#ctx0" brushRef="#br0" timeOffset="8061.9396">11990 3104 398,'0'-6'288,"0"2"-212,2 4-17,-2 0 8,3 0-25,7 0-26,2 10-12,9 18 6,0 11-1,3 7 2,-3 3-8,-5-1-2,-5-2 4,-2-8-2,-8-6-1,-1-13 0,0-6-2,0-10 5,0-3 2,-10 0 14,0-2 22,-1-19-34,2-7 9,6-5-10,3-7-1,0-3-3,18 1-2,11 3 0,4 2-1,7 7 1,5 5-2,2 13 0,0 12 0,-2 0 0,-5 7-2,-1 23 1,-6 11-5,-2 12 4,-10 8 1,-8 6-9,-9 8-12,-4 3-82,0 2-84,-6-4-138</inkml:trace>
  <inkml:trace contextRef="#ctx0" brushRef="#br0" timeOffset="8303.4165">12144 4078 813,'0'0'260,"0"-10"-237,2-6-22,28-6-1,23-8 0,20-3-4,23 1 4,20 3-2,8 1 2,-2 8-38,-13 5-103,-26 12-162</inkml:trace>
  <inkml:trace contextRef="#ctx0" brushRef="#br0" timeOffset="8644.9117">12312 4345 921,'0'-3'49,"16"-9"-49,24-5 0,14 0 0,16 5 0,10 7 1,1 5-2,-16 12-1,-25 22-30,-29 8-47,-11 7 34,-31 1 35,-17-2 10,-8-7 2,1-6 2,11-9 9,13-10 22,14-8 8,16-2-35,1-4-8,40-2 0,35-3 17,38-29 43,45-15-17,26-8-30,19-8-13,10-17 0,11-21-167</inkml:trace>
  <inkml:trace contextRef="#ctx0" brushRef="#br0" timeOffset="14557.9342">5716 6493 222,'4'-7'666,"1"2"-628,-1 3-38,3-3 3,2 3 14,2 2-3,2 0-8,-1 0 2,3 16-7,-8 4 5,-1 3 3,-5 1-2,-1-1 3,0 0-2,0-5 1,-1-6-1,-4-7 1,5-5 1,0 0-2,0 0 6,0 0 22,0 0 8,0-25-2,5-8-38,11-11-1,9 0-5,7-4 2,6 6 0,1 7 3,-2 6-2,1 13 0,-5 6-1,1 10-6,-1 0 3,0 12-6,-3 26 7,-7 13-1,-5 14-9,-10 10 8,-8 10-47,0 7-74,-15-13-101,-4-12-170</inkml:trace>
  <inkml:trace contextRef="#ctx0" brushRef="#br0" timeOffset="14962.1576">5470 7204 817,'-4'0'111,"4"3"-99,0-3-7,26 0 11,24 0 41,25 0 5,19-10-42,21 2-11,12 0-1,-1 0-5,-4-1-3,-19 6-1,-17-4 1,-24 6 0,-27-2 0,-18 3-2,-13 0 4,-4 0 5,0 0 0,0-4-7,-7 3-58,-9-3-140,-6 4-82</inkml:trace>
  <inkml:trace contextRef="#ctx0" brushRef="#br0" timeOffset="15644.6812">5726 7597 789,'0'0'126,"0"0"-103,0 0-10,0 0 15,0 7-10,0 13-18,0 8 0,0 9 1,3-4 3,6-3-2,2-4-1,3-6 2,3-2-2,2-7 2,2-5 1,-2 0-1,2-6 0,-1 0 1,0 0-3,0-7 7,-2-11-3,-1-1 0,0-8 8,-6 1 13,1 6-8,-6 4 19,-6 6 16,0 5-3,0 5-8,0 0-14,0 0-4,0 0-9,0 0-6,0 0-7,0 0-1,0 0-2,0 0 1,0 0-3,0 0-4,0 9-7,0 17 2,0 9 12,0 11 4,0-3 0,0 2-4,0-1 5,0-2-5,0 2 1,0 4 0,0 3-1,3 0 0,1 3 0,2-1 0,-2-3 0,-1-1 0,-2-6 0,-1-3-10,3-18-184,5-22-300</inkml:trace>
  <inkml:trace contextRef="#ctx0" brushRef="#br0" timeOffset="16737.9887">6780 5298 404,'-14'-12'4,"1"1"40,5 2-44,0 0 0,5 4 1,3 0 55,0 5-37,0 0-7,0 0-11,0-2-1,0 2-7,0 0-9,0 0 10,0 0 6,0 0 8,0 0 53,0 0 23,0 0-13,0 0-28,0 0-22,0 0-11,-5 11-10,-9 21 2,-7 12 8,-7 6 10,-2 0-10,2-3-6,3-1 0,1 3-1,0-1-2,6 3 1,5-9 1,4-8-3,5-8-4,4-5 3,0-4-4,0-7-48,6-10-67,12 0-78</inkml:trace>
  <inkml:trace contextRef="#ctx0" brushRef="#br0" timeOffset="17190.523">6908 5289 783,'-2'-7'86,"-1"-1"-49,1 5 83,0-1 1,2 4-44,0 0-50,0 0-19,0 0-8,10 8-13,20 24 2,14 19 11,15 12 2,9 6 7,6 10-8,4-2 3,2 1-1,-2-6 1,-7-9-4,-13-15-1,-14-14 1,-17-14 0,-12-11 1,-8-8-1,-6-1 3,1 0 8,-1 0 6,-1 0 14,2 0 0,-2 0-18,0 0-13,1 0-2,6 0-58,4 0-174,0 0-271</inkml:trace>
  <inkml:trace contextRef="#ctx0" brushRef="#br0" timeOffset="17790.1381">7988 6284 667,'2'0'119,"1"0"-119,3 7-5,4 9 5,2 7 22,2 10 20,0 3-6,0 2-7,-8-3 10,-2 0-13,-4-8-5,0-4-9,0-7-2,0-8-1,0-8 2,0 0 13,0 0 48,0 0-4,0 0-10,0-12-19,0-11-34,-2-3 4,2-4-1,0-3-8,15-6 0,8 3 4,4 4-4,4 8-4,6 8 1,4 4 3,2 5-1,2 7 1,-3 0-1,-3 11-2,-4 21 0,-4 13-3,-6 11 3,-8 8-6,-9 10-15,-8 8-131,-2-6-108,-22-7-181</inkml:trace>
  <inkml:trace contextRef="#ctx0" brushRef="#br0" timeOffset="18081.8809">7828 7059 879,'2'0'39,"32"0"-30,19-9-9,26-7 40,18 0 9,13-2-15,5 0-26,0 1 1,-8 2-8,-19 3-1,-19 2 0,-24 3 0,-24 6-4,-13 1-65,-8 0-56,-8 8-76,-21 14-34</inkml:trace>
  <inkml:trace contextRef="#ctx0" brushRef="#br0" timeOffset="18570.5558">8114 7490 825,'-1'0'99,"-1"0"-64,2 2-14,0-1 15,0 5 21,0 10-41,0 15-16,0 13 0,0 14 11,0 4 4,0-2 8,7-6-6,3-4-14,6-10-3,7-5 4,7-13-1,9-14 3,5-8-1,1-8 3,-2-24-4,-7-8 1,-7-6-1,-8-3 6,-3-3 23,-5 0 5,-6 8-3,-5 13 0,-2 14 14,0 13 1,0 4-16,0 0-34,0 41-10,0 24 4,-2 25 6,0 13 2,2 5 3,4 5-5,13-2-8,-6-9-308</inkml:trace>
  <inkml:trace contextRef="#ctx0" brushRef="#br0" timeOffset="40398.7573">5620 8937 763,'0'-2'28,"0"2"-28,0 0 1,0 0 10,0 0 38,0 0-8,0 0-18,0 0-2,0 0 4,0 0-2,0 0-13,0 9-10,-5 16 1,-17 12 0,-10 14 0,-5 10-1,-3 10-28,-3-2-108,-3-1-121</inkml:trace>
  <inkml:trace contextRef="#ctx0" brushRef="#br0" timeOffset="41306.4782">4473 10560 678,'-5'0'158,"4"0"-35,1 0-108,0 0-7,0 0 15,0 9 10,0 12-24,0 8 25,4 6-15,-2 0 8,-2-2-9,0-6-9,0-6-1,0-11-5,2-4 0,-2-6 1,0 0 8,0 0 8,2 0 27,1-25 2,4-10-26,8-14-18,6-4-5,9-7 2,7 1-1,2 7 0,-3 10-1,-2 16-1,-6 13-2,1 10-2,-3 3 1,1 17 1,2 29 0,-4 17 0,-4 11 3,-7 9 0,-10 0-4,-4-6-70,-3-12-178,-20-17-385</inkml:trace>
  <inkml:trace contextRef="#ctx0" brushRef="#br0" timeOffset="41614.8242">4250 11201 31,'0'0'832,"24"-4"-782,23-16-47,26-4 35,20-2 36,18 0-17,8 1-10,3 4-32,-7 7-8,-18 5-6,-20 9 0,-25 0-1,-24 7-14,-21 18-162,-7 8-214</inkml:trace>
  <inkml:trace contextRef="#ctx0" brushRef="#br0" timeOffset="42237.5569">4729 11614 783,'-30'-16'86,"-7"10"-48,-2 4 30,2 2-1,4 0 0,10 0-38,13 8-13,10 15-16,0 12-9,28 12 8,15 3 2,15 2 1,5 3 0,-3-6-1,-11-3-1,-20-2 0,-20-4-2,-9 1-13,-25-6 13,-20-3 2,-8-7 1,-4-13 2,1-9 0,10-3 4,12-1-4,14-23 6,17-12 2,3-12-11,26-11 0,16-5-1,9-8 0,2-2 1,-3 0-1,-7 7 1,-14 12 0,-14 8 2,-13 13 12,-2 4 15,-11 8-6,-15 6-12,-6 12-11,-3 4-2,-4 5-10,5 24-78,0 3-202,8 0-355</inkml:trace>
  <inkml:trace contextRef="#ctx0" brushRef="#br0" timeOffset="42957.3527">5844 9261 638,'-9'-9'92,"6"6"9,1-2 30,2 5-43,0-2 5,0 2-28,0 0-23,0 0-22,9 0-20,14 12 0,12 18 3,14 12 19,4 10-6,5 6-5,6 5 3,2-1-1,5-1-9,-4-10-1,-7-9 1,-13-10-4,-16-12 5,-12-8-5,-10-7 0,-5-3 2,-4-2 0,0 0 8,0 0-6,0 0 8,0 0-12,0 5-8,2 10-85,5 2-149,-3 6-123</inkml:trace>
  <inkml:trace contextRef="#ctx0" brushRef="#br0" timeOffset="43451.7929">6484 10253 678,'-4'5'61,"4"5"-59,-2 7 10,2 7 41,0 6 22,0 8-38,0 3 8,7 2-16,-2-1-8,0-8 3,-3-6-6,-2-10-9,0-9-4,0-5 2,0-4 5,0 0 27,0 0 3,0 0-4,0 0-5,0-11-13,0-13-11,0-10-1,11-10-8,13-9 0,7 2 2,7 3-2,1 4 0,5 10-1,-3 7-2,-2 13 3,-6 9-4,-4 5 4,-4 0 0,-5 19-5,-1 16 3,-5 11-3,-2 10 5,-7 6 0,-5 3 0,0 6-22,0-4-135,-5-9-152,-10-9-418</inkml:trace>
  <inkml:trace contextRef="#ctx0" brushRef="#br0" timeOffset="43798.0583">6273 11015 643,'-9'0'102,"5"0"-59,4-4 32,8-3-38,28-3-2,19-1 15,21-1 15,12-1-28,6 3-18,-2 1-10,-5 2-1,-12 3-4,-13 2-2,-17 2 1,-17 0-3,-14 0 0,-9 0 0,-5 2-5,0 14-8,0 4-84,-5 1-209</inkml:trace>
  <inkml:trace contextRef="#ctx0" brushRef="#br0" timeOffset="44479.6032">6751 11383 734,'-14'-10'74,"-1"5"-48,1-2 47,-5 1 14,-4 2-22,-1 3-15,-1 1-7,3 0-19,4 0-2,3 5-10,3 9-7,4 5-5,8 5 0,0 3-3,11 6 3,13-1 2,10 2-2,7 0 3,6 4 1,1-1-4,-2-2 1,-8 1 1,-10-1-1,-11-3-1,-9 0 0,-8-2-6,-16 0-2,-24-2-1,-13-3-12,-7-5-15,1-8 27,4-9 7,9-3 2,16 0 0,17 0 2,13-15 7,6-20-9,35-8-7,14-15 7,12-5 0,6-4-1,-7-2 1,-10 9 1,-19 2 7,-22 15 41,-15 5-1,-15 10-17,-35 12-28,-23 16-3,-25 4-71,-17 32-273</inkml:trace>
  <inkml:trace contextRef="#ctx0" brushRef="#br0" timeOffset="56268.384">4296 12958 281,'0'0'473,"0"0"-425,0 0-48,0 0 0,2 0 4,-1-2 26,2 0-18,3-1-12,-2 0-2,2 1-5,-3 2-11,1 0 1,-3 0-8,1 0 6,-2 0 7,0 0 11,0 0 1,0 0 0,0 0 8,0 0 28,0 0 38,0 0 23,0 0-43,0 0-10,0 0-13,0 0-10,0 0-6,0 0-10,0 0-5,0 12-11,0 20 11,-2 10 5,-8 13 18,-2 3-9,-1-3-1,-2-1 3,2-6-2,-1-9-3,6-11-1,1-10-7,4-6-1,3-7 0,0-5-1,0 0 2,0 0-1,0 0 0,0 0-2,3-3-13,10-15-172,1-5-283</inkml:trace>
  <inkml:trace contextRef="#ctx0" brushRef="#br0" timeOffset="56906.2638">3674 13904 809,'-6'-9'101,"6"9"-47,0 0-33,0 0-17,0 5-2,3 24-2,9 13 29,-2 8 9,-5-2-23,-5 2-5,0-10 6,0-4-3,-14-8 0,-3-8-3,4-5 0,2-12 2,4-1 4,5-2 6,2 0 22,0 0-2,0-22-18,7-12-24,17-8 0,9-4-1,5 0 1,3 7 1,-6 13-1,-5 10 0,-7 11-1,-3 5 1,0 0-7,0 24 3,-2 17 0,-3 12 0,-6 7 3,-9 4-47,0-6-144,-11-8-202</inkml:trace>
  <inkml:trace contextRef="#ctx0" brushRef="#br0" timeOffset="57218.8411">3222 14633 796,'0'0'105,"33"0"-104,31-15-1,27-7 29,28-4 36,13-3-22,5 4-27,-3-3-12,-11 6-4,-13 4 0,-12 7 0,-17 10 7,-18 1-6,-21 0-1,-21 18-75,-21 4-184</inkml:trace>
  <inkml:trace contextRef="#ctx0" brushRef="#br0" timeOffset="60871.5638">3549 15095 894,'-12'-6'66,"7"4"-42,4-2-17,-1 4 31,2-4 23,0 3-40,0-6-6,0-3-15,20-4 0,11-8 0,7 0 0,7-2 3,3 2-2,-3 4-1,-5 6 2,-7 12-1,-5 0-1,-11 12-6,-10 28-2,-7 14 8,-10 10 6,-28 7 4,-12-3-1,-5-6-7,1-12 3,11-10 0,10-10-5,12-16 1,13-5-1,6-9 1,2 0-2,24-5-7,23-25 8,23-13 6,18-4-6,10-7-1,5 4-1,-5 3-59,-4 1-160,-15 10-257</inkml:trace>
  <inkml:trace contextRef="#ctx0" brushRef="#br0" timeOffset="62199.7248">4162 14691 321,'2'-15'146,"-1"7"-75,1-6-34,0 5 32,-2 0 9,0 6-17,1-4 1,-1 3-14,0 4 22,0-2-30,0 2-13,0 0 7,0 0-12,0 0-12,0 0-2,0 0-3,0 0-5,0 2-10,0 14 9,0 4 1,0 2 11,0-2-5,0-2-4,0-2-1,0 2 0,0-8-1,12 3 2,7-5-2,3-3 1,5-5 4,2 0 0,-2 0-1,-2-12 4,-5-3-7,-1 3 0,-8-7 5,1 1-3,-4-3 4,-2 2-1,0-1-3,-6 1 1,2 4 1,-2 4-2,0-2 3,0 1-4,0 5 19,0-2 5,0 4-11,0-1 2,0 6 4,0 0-3,0 0-16,0 0 0,0 0-4,0 0 1,0 27-25,0 9 22,2 20 4,0 12 1,4 15 1,-3-4-2,-3-12-480</inkml:trace>
  <inkml:trace contextRef="#ctx0" brushRef="#br0" timeOffset="65486.0784">2229 10645 556,'-1'-5'58,"1"-2"38,0 3-22,0 1 14,0-1 23,0 1-27,0 3-23,0 0-27,0 0-27,0 0-7,0 3-21,1 17 5,4 7 16,0 5 6,-2-1 4,1-3-10,-3-2 5,-1-7-2,2 0-3,-2-11 5,1-4-5,-1-4 5,2 0 3,-1 0 3,2 0 8,-1-14 4,6-15 1,3-10-18,4-5-2,8-4-4,5-3 1,3 5-1,3 8-1,-3 13-1,0 8-3,-3 13 3,-1 4-3,-2 2-4,-1 25 7,-2 11-8,-3 10 8,-8 8-7,-4 10-12,-7 4-75,0 2-134,-20-6-37</inkml:trace>
  <inkml:trace contextRef="#ctx0" brushRef="#br0" timeOffset="65731.9258">2152 11223 478,'-5'0'277,"5"0"-194,0 0-77,2 0-5,21-2 8,16-12 47,18-4-12,14-3-20,12-2-15,7 0-2,-4 8-7,-5 5 0,-7 6-12,-14 4-212,-13 0-360</inkml:trace>
  <inkml:trace contextRef="#ctx0" brushRef="#br0" timeOffset="66137.1403">2215 11628 789,'-23'0'77,"12"-2"-26,3-6 46,8 3 14,0-7-59,0 3-40,18-5-12,11-2-1,15 6 1,4 6-1,2 4-2,-10 7-3,-11 28-1,-16 11 0,-13 12-3,-3 9-4,-30-2 4,-8 0-19,-4-9-6,0-10 13,8-4 21,14-11 1,8-10 0,13-4-3,2-7-2,4-7-10,26-3 13,12 0 2,18-9 7,12-16-5,10-3 2,2 0-3,4 2-1,-7-2-51,-14 2-277</inkml:trace>
  <inkml:trace contextRef="#ctx0" brushRef="#br0" timeOffset="66857.6209">2775 11315 509,'-5'0'66,"5"-1"-35,0 1 44,0-3-9,0 2-12,0-4-35,0 0-4,7-2-7,8-1-5,0-2 1,1 7-4,0-4 3,-3 5-3,3 2 1,-5 0-1,-1 0-6,-1 10 1,-6 9 2,-3 3 1,0-1 1,0 4-1,-10-6 0,-4 2-1,3-5 0,2-2 3,4-7-1,5 2 1,0-4-2,0 0-5,1-1 7,15 0 0,6 3 0,2 0 3,-2 0-2,-3 0 4,-1-2 3,-8-2-2,-5 3-4,-5-1-1,-3 10-1,-34 9 3,-28 12-3,-28 13-33,-21-2-74,-10 1-124</inkml:trace>
  <inkml:trace contextRef="#ctx0" brushRef="#br0" timeOffset="69451.2247">2476 6374 771,'0'0'164,"0"0"-140,0 0 7,0 0 52,0 0-3,0 0-37,0 0-26,0 0-17,0 0-4,0 3-7,0 11 1,4 6 3,2 10 4,1 3 2,-2 0 2,-2-3 1,1-6-1,-3-7-1,-1-5 3,2-3-2,-2-4-1,0-5 3,2 0 2,0 0 5,-1 0 6,1-5 0,2-16 10,5-14-9,4-13-14,7-5-3,7-3 0,4 3 0,3 8-2,0 11 2,-1 14-2,-3 15-4,1 5-3,-4 0 3,4 25-2,-2 16 1,-5 6 5,-4 10-7,-10 5-43,-6 2-97,-4-2-109,-4-4-353</inkml:trace>
  <inkml:trace contextRef="#ctx0" brushRef="#br0" timeOffset="69775.2525">2460 7177 659,'-16'0'88,"8"0"-56,3 0 29,5 0 23,0 0-34,0 0-42,27 0-7,20-4-1,26-12 9,26-10 4,19-5-9,13-5 4,8 3-5,-3 1 1,-12 7-4,-20 11 0,-28 10-8,-25 4-69,-25 0-51,-22 26 25,-6 10-70,-33 6-249</inkml:trace>
  <inkml:trace contextRef="#ctx0" brushRef="#br0" timeOffset="70209.5091">2694 7674 721,'-13'0'88,"6"-4"-40,7 0 15,0-5-1,0 4-16,3-2-37,17-5-9,6 4-4,6 5 2,-4 3 1,-6 0-3,-4 3 4,-11 24-6,-7 11 1,0 12-3,-18 6 7,-17 2-3,-2-4-25,4-8 6,5-11 22,12-11 1,10-12-1,4-6-2,2-6-3,17 0 6,21-11 1,14-15 10,11-3-6,6-5-2,4 0-3,3 0-11,-8 3-177,-5 3-304</inkml:trace>
  <inkml:trace contextRef="#ctx0" brushRef="#br0" timeOffset="70644.1193">3046 7233 745,'0'-4'74,"0"-1"-32,0 5-3,0-2 14,0 1-34,11 1-19,11 0-4,5 0-1,-1 0 2,-3 3 2,-8 16 1,-7 8-7,-8 2 6,0 7 1,0-2 6,-14-4-2,1-8 1,5-10-2,4-4-2,4-4-1,0-2-11,24-2 3,26-2 8,27-26 10,19-14-10,19-5-32,-2-6-195</inkml:trace>
  <inkml:trace contextRef="#ctx0" brushRef="#br0" timeOffset="77513.8606">4020 15753 991,'-7'-4'0,"4"4"-7,3 0-66,-2 9 43,-1 16 30,-4 8 3,3 6 2,-2 1-4,2 1-1,-5-6-204</inkml:trace>
  <inkml:trace contextRef="#ctx0" brushRef="#br0" timeOffset="77661.0401">3898 16298 940,'-15'0'44,"10"0"-43,4 0-1,-2 9 0,0 9 0,2 3-95,1 8-266</inkml:trace>
  <inkml:trace contextRef="#ctx0" brushRef="#br0" timeOffset="77821.1046">3777 16790 1052,'-24'0'76,"14"4"-53,6-4-20,4 0 9,0 0-12,2 14-9,10 8-5,3 0-226,-5 4-382</inkml:trace>
  <inkml:trace contextRef="#ctx0" brushRef="#br0" timeOffset="77977.1634">3643 17179 1030,'-18'0'91,"11"0"-82,7 0-9,0 0-86,11 0-101,10 0-142</inkml:trace>
  <inkml:trace contextRef="#ctx0" brushRef="#br0" timeOffset="80213.2065">4112 17066 834,'2'-4'116,"-2"4"-116,0 0-2,0 0 2,1 0 12,1 27-4,3 4 21,0 3 4,-3 3-15,1-5-7,-3-6-3,0-5-3,0-1 5,0-11-4,0-1-3,0-4 1,0-4-1,0 0 3,0 0 10,0 0-2,0-9 17,0-16-6,4-8-24,7-6 1,6-12-2,5 8 1,4-6-1,3 13 4,3 9-4,-1 8-1,-1 12-1,0 7 0,0 0-4,-1 9 0,-3 25 3,-4 12 0,-6 7 1,-3 9 4,-10-2-4,-3 5-60,0-2-158,-13-13-241</inkml:trace>
  <inkml:trace contextRef="#ctx0" brushRef="#br0" timeOffset="80646.2692">3786 17736 522,'-16'0'153,"-1"0"-70,7 0-19,-1 0 46,5 0-2,3 0-25,3 0-29,0 0-34,15 0-20,30 0 0,30-4 7,34-5 5,32-6 6,22-2-1,24 3-8,4 2-1,-4 3-4,-8 9-4,-29 0-3,-27 0 2,-31 9-38,-28 17-86,-30-3-97,-28 7-80</inkml:trace>
  <inkml:trace contextRef="#ctx0" brushRef="#br0" timeOffset="81127.3276">4162 18330 248,'-22'0'398,"4"0"-300,4-10-41,3-6 24,6-2 8,4-1-20,1 1-19,0-3-15,13 2-23,15-7-6,12 12-2,8 4-1,-2 10 1,-1 0-4,-7 24 0,-10 21-5,-16 13 5,-10 16 5,-4 13-5,-33 4-12,-18-5-58,-10-5 17,-3-16 27,6-10 20,13-11 6,18-16 16,13-10-7,16-6-2,0-8-6,30-4 0,24 0 30,22-23 12,12-13-26,15-2-13,-1 3-4,-8 9-11,-19 4-195,-20 6-261</inkml:trace>
  <inkml:trace contextRef="#ctx0" brushRef="#br0" timeOffset="81830.3804">4644 17842 656,'-2'-3'92,"1"-2"-14,1 5-5,0 0 6,-2 0-11,2 0-25,0 0-21,-2 0-22,2 0-4,0 0-4,0 19 8,0 6 6,0 12 14,0-2-9,0 6-4,0 3-6,0 0 5,0 1-6,0 4 0,0-5-6,0-12-117,0-5-45,0-22-36,4-5-162</inkml:trace>
  <inkml:trace contextRef="#ctx0" brushRef="#br0" timeOffset="82290.2344">4850 17839 711,'6'-9'97,"1"-1"-91,-3-2 34,2 11 15,-3-4-13,-3 5-20,0 0-12,0 0-1,0 0 1,0 0 1,0 0 0,0 0-5,0 0 1,0 0-2,0 0-2,0 5-3,-10 8 0,-2 6 0,-3 3 1,-2 4-1,-1-2 4,-4 6-3,-3 2-1,0-6 0,-2 0 0,3-6 0,5-4 1,7-6-1,5-2 0,7-4 0,0 2 0,9-2-4,21 6 4,17-3 28,15 7-6,10-9-13,13 7-3,5-6-5,7 3 2,5 0-3,-4 3-180,-6-2-503</inkml:trace>
  <inkml:trace contextRef="#ctx0" brushRef="#br0" timeOffset="98467.1585">4568 16950 733,'-12'-26'64,"1"-3"-63,4 3-1,-1 1 0,0 6 47,-3 5 75,-2 5-48,2 1-6,-6 4-33,-2 0 11,-6 4-25,-5 0-8,-6 0 2,-6 0 7,-9 18-9,-4 8 0,-7 10 2,-4 8 6,-3 4-6,2 6-4,6-4-1,7 7 2,10-3-3,8 10 0,8 6-8,4 6-2,7 8 1,4 7 0,7 3 0,2 8 1,3-3-1,1-5 0,0-6 0,0-4 0,5-1-1,8-4 1,5-2 0,4-3-3,4-7 3,4 0-1,6-5 1,3-7-1,6-1 2,1-6-2,2-2 3,3-5-1,2-5 1,4-3-1,-1-5 0,2-6-1,4 0 0,0-8 0,6-6 3,2-3 3,-1-5-6,-1 10 0,-1-10-1,3-6 1,1-16 0,1-10 0,3-10 2,-2-9-2,-3 2 2,2-9-2,-2-5 1,-2 1 0,1-9 3,-6-1-4,-4 4-2,-7-3 2,-7 8 3,-7 1 1,-1-1-2,-7 9-1,-5-2 0,-3 2 0,-9 0 1,-3-8 1,-7-7 0,-3-5 3,0-2-6,-1-1 2,-16 2-1,-4 9 0,-5 3 1,-6 10-1,-6 2 5,-12 7 7,-17 0 7,-19 4-11,-19 4-7,-25 9 0,-15 3-1,-12 7 1,-10 4 4,-4-1-4,13 2 2,16-2-4,27 0 0,29 1-3,26 8 1,27-2 4,19 7-2,14 0 0,5 0-66,30 0-104,17 0-32,6 0-193</inkml:trace>
  <inkml:trace contextRef="#ctx0" brushRef="#br0" timeOffset="99127.1721">6530 17572 601,'0'-2'124,"-8"-2"-3,3 4-30,2 0 39,3 0-28,0 0-42,0 0-35,0 0-19,13-5-6,20 2 0,13-7 3,11-2-1,9-2 1,4-5-3,-1-3 3,-1-4-2,-5 3-1,-3-3-14,-7-1-202,-15-4-386</inkml:trace>
  <inkml:trace contextRef="#ctx0" brushRef="#br0" timeOffset="99470.1449">7751 17008 856,'0'-4'66,"0"-1"-46,2-4-10,0-1 45,-1 3 25,-1-2-9,0 3-34,0 2-19,0 4 9,0 0-1,0 0-6,0 0-16,6 22-4,0 22-2,4 20 2,3 17 3,0-2 2,-2 6-3,-2-8 0,-1-10-2,2-9-12,0-14-90,3-21-75,1-15-70,-4-8-221</inkml:trace>
  <inkml:trace contextRef="#ctx0" brushRef="#br0" timeOffset="99758.9252">8035 17022 665,'0'-10'110,"0"6"-30,0 4-7,0 0-16,-2 0-9,-12 18-19,-8 22-20,-9 9-8,-3 5 2,4 0 2,1-2 17,12-11 4,4-6-9,12-12 1,1 0-9,14-11-6,22-6 3,17-6 2,13 0 7,7-14-6,-1-4-3,-5 4-6,-7 2-15,-7 6-136,-7 3-51,-11-2-319</inkml:trace>
  <inkml:trace contextRef="#ctx0" brushRef="#br0" timeOffset="101888.6506">8774 16862 920,'-13'-20'138,"6"8"-76,4 7 43,3 5-45,0 0-19,0 0-29,0 31-12,8 23 0,9 12 3,3 10-2,-2 0 4,1-7-5,-3-3 0,0-8 0,-5-10-15,-7-11-88,-4-11-106,0-4-126</inkml:trace>
  <inkml:trace contextRef="#ctx0" brushRef="#br0" timeOffset="102162.676">8693 17339 709,'0'-28'94,"18"2"-76,15-1 18,8-4 42,7-1-35,4 2-24,3 2-9,0-3-4,-10 9-3,-12 4 0,-14 9 20,-9 4 46,-8 5-8,-2 0-1,0 0-11,0 0-28,1 0-16,5 22-3,1 10 2,5 0 0,3 3-2,-1-3-2,-3-6-1,1-4-46,-7-5-71,-4-10-85,-1-7-104</inkml:trace>
  <inkml:trace contextRef="#ctx0" brushRef="#br0" timeOffset="102314.5037">8975 16878 222,'-12'-12'700,"11"8"-601,1 2-91,14 2-8,14 0 0,6 9-43,0 10-140,1-5-188</inkml:trace>
  <inkml:trace contextRef="#ctx0" brushRef="#br0" timeOffset="102792.3937">9259 16950 43,'8'4'585,"-1"6"-444,3-1 22,0-2-54,0 3-30,0 4-22,-2 2-4,-1-2-17,1 4-11,-3-4-10,-3 4-7,-2-4 0,0 3 0,0-4-3,0-3 0,-6-1-2,2-9 2,1 0-1,-1 0-1,1-5 0,1-18-3,2-7-2,0-1 1,9 4 0,9 4 0,5 5 0,2 4 1,-1 11 0,0-2 0,-4 5-1,-4 0 0,-1 12-1,-3 2 2,-4-4 0,-1 2 0,-4-6-1,1-6 1,-3 0 0,2 0-4,3 0 4,2-2-1,3-19 1,6-5 4,4-1-4,-1 5 0,1 4 0,1 7 1,0 11-1,-1 0 0,0 7-4,-2 20 5,-4 12-1,-6 1 0,-7 10-4,-2 3-48,0-8-73,-2-6-122,-4-15-209</inkml:trace>
  <inkml:trace contextRef="#ctx0" brushRef="#br0" timeOffset="103400.7726">9929 16915 857,'20'-15'80,"8"-7"-79,9 0-1,3-4 8,2-2 13,-3-7-1,-3-1-16,-7 9 0,-12 0-1,-13 6-3,-4 10 47,-2 7 31,-22 4-32,-8 4-23,-3 24-9,0 8 11,3 8 14,9 5-10,10 1-6,9-7-8,4 3-3,2-11-9,23-7 4,5-12-6,8-10 7,5-6-2,9-10 1,10-26-2,5-8-4,5-14 3,-4-9-3,-8 0 0,-13 0-1,-10-3 0,-13 6 0,-11 10 0,-12 12 3,-1 14-2,-11 13 2,-16 8-1,0 7-2,6 0-2,2 22 2,7 14-1,11 4 1,1 8-1,0 2 1,18-2-1,7-2 1,4-2 1,3-8 0,6-1 0,4-3 3,1-4-2,-3 5 6,-9 1-8,-11-5 1,-16 7 2,-4 4 0,-26 10-3,-21 3-2,-15 5-2,-13 0-34,-10-4-44,-9 1-127,-10 3-181</inkml:trace>
  <inkml:trace contextRef="#ctx0" brushRef="#br0" timeOffset="103686.2274">8683 18013 1055,'-65'12'116,"24"-2"-71,28-5 19,13-5-10,32 0-51,31-9-2,34-17 33,40-20-5,36-16-17,38-15-8,28-3-1,17-8 2,0 6-3,-18 6-2,-27 9-108,-40 14-38,-42 15 55,-41 13-131,-48 13-163</inkml:trace>
  <inkml:trace contextRef="#ctx0" brushRef="#br0" timeOffset="103948.7763">8972 17985 893,'7'0'73,"46"-4"-73,33-27 0,31-13 8,31-20 45,31-9 19,31-5 7,19-11-38,5 9-28,-17 7-9,-38 11-4,-47 14-14,-52 16-66,-40 15 55,-30 4 25,-10 11 0,-27-3-223</inkml:trace>
  <inkml:trace contextRef="#ctx0" brushRef="#br0" timeOffset="107908.8958">16599 7333 1072,'16'20'63,"-16"-8"-63,3 0-40,0 8 23,0 10 1,-2 8 16,1 4 13,-2 1-3,0-7-6,0-7 8,0-4 0,0-9 4,-6-4 2,3-6 7,0-6 0,3 0 10,0 0 10,0 0 0,0 0 6,0-18-11,0-18-40,0-19 3,13-8-7,11-10-4,6 1 8,8 11 4,-1 15-4,-2 20 0,-3 17-8,-1 9 1,7 6-3,-1 30 10,3 18-9,-4 10 8,-8 6 1,-9 5 0,-8-5-13,-11 0-59,0-6-48,0-10-160,-10-10-80</inkml:trace>
  <inkml:trace contextRef="#ctx0" brushRef="#br0" timeOffset="108313.5252">16237 8256 1061,'-34'0'57,"18"0"-33,13 0-12,3-4 25,26-6-34,31-9-3,44-5 11,36-7 13,31-4-13,18 1-4,-2 4-7,-17 10 0,-19 8-38,-27 12-25,-35 0-163,-38 10-200</inkml:trace>
  <inkml:trace contextRef="#ctx0" brushRef="#br0" timeOffset="108718.2104">16644 8805 882,'-19'2'127,"11"0"-89,8-2 45,0 0-13,0 0-43,1 0-18,22 0-8,11 0-1,13 2 2,5 15-1,-2 8-1,-10 13 0,-15 12-3,-17 12-3,-8 10-31,-28 7 12,-20-1-4,-6-5 11,-3-11 17,7-16 1,11-16 2,17-15 1,13-8 3,9-5 1,0-2-7,25 0 0,20-5 9,18-18 7,13-7-6,7-5-7,3 3 0,-6 2-3,-7 6-43,-15 2-178,-17 5-121</inkml:trace>
  <inkml:trace contextRef="#ctx0" brushRef="#br0" timeOffset="109172.9007">17111 8572 856,'-12'-26'126,"6"-2"-64,2 2 26,4-1-28,0 8-11,0 9-9,0 6-7,0 4-28,0 0-5,0 8-13,0 26 1,9 12 5,2 10 7,-3 0-1,-4-7-18,-2-9-27,-1-8-33,2-8-33,-2-12-47,2-8 27,2-4-38,2 0-7,1-18 80,2-10 97,-1-4 3,0-5 74,-2-3 54,-1-2-37,-3 1-4,-3 4-25,0 9 7,0 12-39,0 10-15,0 6-18,-3 0-44,-7 26-90,-4 2-39,1 0-117</inkml:trace>
  <inkml:trace contextRef="#ctx0" brushRef="#br0" timeOffset="109449.0991">17075 8482 586,'0'-20'93,"0"4"-46,0 9 44,0 4 39,0 3-21,0 0-37,0 0-44,0 0-28,0 10-4,0 22-13,1 8 17,5 6 2,0 3 0,0 1 1,3-5-2,-1 0 3,-1-9-4,3-9-74,-4-6-109,3-13-42,-2-8-145</inkml:trace>
  <inkml:trace contextRef="#ctx0" brushRef="#br0" timeOffset="109762.2104">17331 8424 741,'0'-6'89,"0"6"-41,0 0-46,0 0-1,-3 0 8,-13 15 3,-7 8-9,-8 3-1,1-2-2,-1 1 2,7-1-1,3-7-1,8-3 8,7 1 3,3-3 1,3 2-10,0 1 0,8 2 5,11 0 2,10 2 13,9-6-3,10-2-12,5-4 2,3-2-3,4 0-5,-4-1 2,-1 0-3,-4-4-159,-5 0-258</inkml:trace>
  <inkml:trace contextRef="#ctx0" brushRef="#br0" timeOffset="110055.9048">18080 7990 941,'-29'-7'51,"10"5"-45,9 2 37,8-2 37,2 2-43,2 0-37,20 0-23,16 0 23,10 0-14,13 0-116,-3 0-113</inkml:trace>
  <inkml:trace contextRef="#ctx0" brushRef="#br0" timeOffset="110241.7613">18047 8221 875,'-15'5'68,"10"-2"-68,5 1-13,10-4 13,27 0 17,21 0 39,19-7-13,8-14-29,-4 3-12,-16 4-2,-20 4-30,-22 6-171,-18 4-198</inkml:trace>
  <inkml:trace contextRef="#ctx0" brushRef="#br0" timeOffset="111628.0286">18192 7928 488,'0'0'184,"0"0"-148,0 0-29,0 0 18,2 0-12,-2 0-11,0 0-1,0 0 1,0 0-2,0 3 6,0 2-6,-6 4 0,-3-1-1,1-3-4,5-2 2,0-2-6,3-1-7,0 0 10,0 0 6,0 3 8,0-3 12,0 0 5,0 0 36,0 0 7,0 0-27,0 0-21,0 0-15,0 0-5,0 0-6,19 0 4,13 0 2,13-4 2,12-4-2,8-5-31,2 0-193</inkml:trace>
  <inkml:trace contextRef="#ctx0" brushRef="#br0" timeOffset="112424.9128">19280 7761 840,'-6'0'102,"6"0"-102,0 0 9,0 0 32,0 0 15,11-17-18,4-5-30,1-6-1,-4-2-7,-1-2 16,-6-3 6,-3-1 12,1 0 1,-3 3-2,0 5-14,0 3-4,0 11 10,0 9 1,0 2-11,0 3 3,0 0-18,0 0-2,0 28-16,0 12 7,0 14 10,0 6 1,0 5 0,3 0 0,4 1 0,-1-3 3,1 0-3,2-5-61,-4-5-115,3-7-33,-3-17-208</inkml:trace>
  <inkml:trace contextRef="#ctx0" brushRef="#br0" timeOffset="112686.0385">19240 8183 413,'-22'0'362,"9"2"-307,7 0-29,1-2 85,4 2-26,1 0-39,0-2-32,1 4-14,25-4-9,21 0 9,21 0 29,21 0 10,10-16-5,-2-4-24,-8 0-4,-16 5-5,-20-2 3,-21 7 1,-17 3-4,-12 4 8,-3 1 8,0 0 22,-10 2-39,-18 0-181,-12 0-622</inkml:trace>
  <inkml:trace contextRef="#ctx0" brushRef="#br0" timeOffset="129769.6406">25122 10848 352,'-65'15'42,"17"0"-32,13 4-6,15-4-4,11 1-2,6-1-20,3-1-2,0-7-2,0-4-21,0-3-192</inkml:trace>
  <inkml:trace contextRef="#ctx0" brushRef="#br0" timeOffset="181332.2884">16272 10802 834,'-13'0'69,"8"0"-30,3 0 53,2 0 9,0 0-40,0 3-35,0-3-18,0 9-8,0 5 0,0 9 2,0 6 0,0 13 2,0 8 1,-8 7-3,-9 3 1,-1-6 2,0-6-4,2-10-1,4-10 1,4-12 0,5-10 0,3-6 4,0 0-4,0 0 6,0-18 17,0-17-13,0-11-9,13-12-2,4-3 3,4-7-3,10 0 0,2 3-1,2 12 1,4 20-3,-1 13 3,0 13-2,0 7-1,-2 5 1,-3 27-5,-2 10 1,-7 6 1,-4 4 4,-4 3 1,-6 1 0,-5-3 0,-5 0-6,0-2-80,0-10-130,-6-13-255</inkml:trace>
  <inkml:trace contextRef="#ctx0" brushRef="#br0" timeOffset="181580.4569">17013 10935 967,'0'0'40,"20"-9"-15,23-5-24,12-4-1,10 2 4,0 3-4,-2 11-3,-15 2-189,-20 0-298</inkml:trace>
  <inkml:trace contextRef="#ctx0" brushRef="#br0" timeOffset="181737.1769">17144 11115 561,'7'0'323,"34"-2"-279,19-14-43,13-5-1,6 4 0,4-1-3,2-2-79,9-2-240</inkml:trace>
  <inkml:trace contextRef="#ctx0" brushRef="#br0" timeOffset="182291.9768">18092 10767 623,'-7'-11'123,"-1"4"-75,6 0 78,1 0-26,1-6-17,0 1-33,13-6-22,12 2-21,9-3-2,5 5-2,10 9-2,-1 5-1,0 0 0,-11 16-1,-15 19-3,-15 11 1,-7 7 3,-18 7 2,-20-2 6,-11 0-8,-3-5 0,4-9 1,8-8-1,12-11 0,12-11 0,9-7-1,6-3-3,1-3 1,5 2-9,21-3 8,17 0 4,18 0 10,12-6-6,9-6-2,2-2-2,-6 0-1,-7-1-12,-15 1-138,-14-3-145,-17-5-203</inkml:trace>
  <inkml:trace contextRef="#ctx0" brushRef="#br0" timeOffset="182643.0338">18696 10120 712,'-9'-51'45,"4"6"19,3 3-2,2 4 25,0 8-23,0 9 8,0 9-28,0 5-30,0 2-3,0 5 2,0 0-13,8 31-12,4 20 5,0 22 7,-2 7 12,-2 2-8,-3-1-2,-1-3 0,-2-5 0,-2-8-2,0-9 0,0-13-45,0-15-68,0-14-70,0-12-95</inkml:trace>
  <inkml:trace contextRef="#ctx0" brushRef="#br0" timeOffset="182990.4165">18959 10014 862,'0'-15'102,"0"13"-58,0-1-12,0 3-4,0 0-10,0 0-18,0 3-12,-13 14 10,-11 9 2,-12 6 6,-6 2-4,2 0-1,3 1-1,9-5 2,9-4-2,11-3-2,8 2 0,1-5-3,30 2 1,16-4 4,16-6 15,10-3 6,5-4-1,-5-3-6,-3 0-8,-6 1-1,-11 6-5,-8 1 0,-17 10-11,-21 1-122,-7 4-393</inkml:trace>
  <inkml:trace contextRef="#ctx0" brushRef="#br0" timeOffset="183943.1157">16082 10842 286,'-12'-8'80,"4"0"-31,0-2 44,-1 1-49,1 2 3,6 0-14,-1 4 27,3 1-19,0 0 2,0-2-7,0 0-2,0-4-7,3-1-18,3 4 2,1-2 2,2 5-13,3 2 0,1 0-4,4 13-5,2 20-2,1 4-58,3-2-250</inkml:trace>
  <inkml:trace contextRef="#ctx0" brushRef="#br0" timeOffset="189174.501">15296 12395 718,'-24'-23'42,"7"2"10,5 7 46,3-5 12,6 6-11,-1-2-27,3 5-12,1 2-5,0 3-10,0 5 0,0 0-21,0 0-10,0 0-14,-2 13-1,-4 32-6,-5 18 7,-3 16 3,3 2 1,8-4 0,3-5-4,0-8-1,21-6-1,6-8 2,11-10 0,4-8-2,1-11 1,2-9-7,2-10-24,-3-2-16,-3-10 3,-3-20 25,-4-6 6,-6-5 14,-4 3 0,-10 8 1,-3 9 0,-6 6 3,-4 7 3,-1 7 1,0 1 1,0 0-5,0 0-4,2 0-5,5 12-4,4 9 9,10 5 2,0 1 0,6-5-2,2-4-1,4-7 1,-3-6 2,-4-5-2,-6 0 1,-9-9 1,-5-12 1,-6-9 2,0-5-1,0-5-2,-8 2 3,-11-2-4,-2 6 1,-4 8-4,-2 10 1,1 10-6,4 6-6,6 0-1,11 17-15,5 10-12,5 1-8,33 0-22,15-4-38,12-3-56,1-10-48,-2-5-164</inkml:trace>
  <inkml:trace contextRef="#ctx0" brushRef="#br0" timeOffset="189656.3224">16216 12758 238,'21'-15'189,"-6"5"-26,-5-2 2,2-2-40,-4 2-45,1 0-9,-4 4-15,-4 6 4,-1 0-2,0 2-2,0 0-6,0 0-19,0 0-14,0 0-15,-8 0-2,-14 18 0,-8 8 1,0 8-1,5-2 0,11 1-1,11-8-3,3-5-10,0-5-33,14-10-3,7-5 15,16-12 13,8-20 21,4-7 0,-8 1 2,-13 6-1,-12 13 3,-9 7-3,-4 8 6,-3 4-6,4 6 0,0 38-6,6 22 6,1 18 5,-1 13-2,-4 9-3,-6 3 0,0-1 1,-18-15 3,-14-16-1,-8-19-1,-5-17 4,2-17 4,5-16 15,12-8 15,10 0 9,13-20-14,3-26-16,24-24-19,24-22 1,19-17-2,14-7 1,13 12-43,6 15-76,-12 16-3,-14 15-283</inkml:trace>
  <inkml:trace contextRef="#ctx0" brushRef="#br0" timeOffset="190264.1686">17215 12559 762,'0'-7'166,"0"3"-98,0 4-31,0 0-20,0 0-9,5 0-8,10 23 1,3 7 7,-1 0 0,-4 0-3,-6-2-1,-7-2 0,0-3 4,0-6 10,-12-2-7,2-8-1,3-3 4,4-4 6,3 0 2,0 0 12,0-2-12,0-19 8,3-11-24,11-9-4,6-2-2,2 8 0,1 3 0,1 12 0,-5 8 0,4 7 0,0 5-4,5 10 2,4 26-4,-1 14 5,1 9 1,-3 3 1,-4 1-1,-5-3 0,-7-2 0,-8-4-30,-5-8-122,0-10-146</inkml:trace>
  <inkml:trace contextRef="#ctx0" brushRef="#br0" timeOffset="190451.8218">17863 12641 1093,'19'-19'61,"12"6"-57,13 3-2,6 4-2,0 6 0,-3 0-2,-10 3-91,-16 10-300</inkml:trace>
  <inkml:trace contextRef="#ctx0" brushRef="#br0" timeOffset="190581.2829">17967 12784 825,'0'0'115,"35"0"-97,21-12-18,19-11 17,20-9-17,7-5-1,-2-6-113,-14-1-560</inkml:trace>
  <inkml:trace contextRef="#ctx0" brushRef="#br0" timeOffset="192454.4903">19549 12133 527,'-20'-46'129,"5"5"-22,4 5 1,3 5 12,2 9-8,2 8-17,4 6-37,0 8 5,-1 0-48,1 0-15,0 34-7,-2 26 1,2 23 6,-8 9 4,3-3 1,0-4-3,3-8-1,2-11-1,0-11-1,16-9 1,9-9-4,7-16 3,11-10-4,13-11-1,5 0 1,1-23-16,-12-6 5,-12-1 10,-15 5 6,-9 5 1,-8 6 5,-4 7 3,0 2-5,-2 5 2,0 0-6,0 0-5,7 0-4,3 21-5,9 4 14,5 1 3,6 1-3,0-7 0,0-9-1,-1-4 1,-5-7 3,-5 0 0,-2-2-2,-5-17 3,-6-8-1,-4-4 4,-2-3-5,-8 1-2,-18-2-4,-6 8-6,-2 4-4,3 9 5,8 13 0,8 1 2,10 3-6,5 20-15,0 5 2,29 4-7,14-4-3,15-2 3,5-4-33,5-6-25,-7-8 7,-6-4 24,-3-4 39,0 0 21,1-20 0,-2 0 9,-6 2 54,-13 2-25,-13 6 3,-13 0 133,-6 1-41,0-1-88,0 3-16,0-2-3,-10 6-26,-5 3-3,-4 0-1,-4 0 0,-2 16-2,-2 2 6,2 2-1,4-4-1,5-4 2,8-6-3,6-5-1,2 2-18,0-3-2,0 0 2,14 0 6,12 0 10,13 0 6,8 0 0,8 0 5,-2 0 1,-6 14-6,-8 10-1,-11 13-1,-8 14 2,-10 11 2,-7 8 4,-3 5 0,-7-2-5,-17 0 2,-4-5 0,-5-10 2,-2-10-1,0-15 2,1-15 4,-1-10 15,9-8 27,3 0-3,6-16-6,6-17-13,9-9-30,2-11 5,18-14-5,34-7 0,21-12-8,22-2-66,16 2-40,2 3-37,-3 16-202</inkml:trace>
  <inkml:trace contextRef="#ctx0" brushRef="#br0" timeOffset="192805.6482">21409 12446 957,'-2'-16'77,"2"2"7,9-2-63,16 1-2,5 4 23,7 9-31,6 2-8,1 16-1,-6 18-1,-11 12-1,-14 4-4,-13 3 4,-12 1-2,-23-4 1,-8-6-5,1-12-9,5-8 15,14-12 0,10-6 0,11 0 0,2-4-5,16-2-5,24 0 10,16 0 3,11-10-2,2-6 4,-1-6-5,-8 0-56,-5-4-141,-9-4-168</inkml:trace>
  <inkml:trace contextRef="#ctx0" brushRef="#br0" timeOffset="193077.7837">21985 11690 768,'-11'-30'204,"5"14"-130,4 12 38,2 2-49,0 2-44,0 9-19,0 30-10,12 28 10,4 14 1,-3 10-1,-6 1 0,-7-4-3,0-7-10,-3-11-66,-9-18-85,7-20-60,5-18-179</inkml:trace>
  <inkml:trace contextRef="#ctx0" brushRef="#br0" timeOffset="193338.9713">22178 11853 631,'0'-28'125,"0"14"-30,0 8-27,0 6-37,0 0 0,-6 0-29,-19 20 4,-8 8-6,-6 8 2,3-4-2,10-2 0,12-5 0,11-2 0,3 0-2,21-6 2,19 1 1,16-4 10,6-2-11,10-2 1,-3 2-1,-2-2-4,-2-3-88,-5-3-319</inkml:trace>
  <inkml:trace contextRef="#ctx0" brushRef="#br0" timeOffset="195694.0907">15442 14045 529,'-10'-8'105,"2"1"-22,2-1 5,3 7 44,1-7-28,2 6-25,0-1-16,0 1-32,0 2-12,0 0-13,0 0-6,0 27-3,0 23-4,0 21 7,0 8 8,-6 4-7,-5 1 2,1-8-2,6-16 1,4-9-2,0-10 0,4-15-6,18-8 1,7-14-1,9-4-2,5-8 3,6-22-3,0-7-3,-7 2 8,-9 3 3,-10 4 0,-7 12 0,-10 6 0,-3 8 3,-1 2-1,-2 0 4,0 0-6,1 0-1,4 2-2,6 15-4,6 10 7,5-3 2,4 3-2,6-8 0,1-3-1,2-8 1,-1-8 0,-3 0 3,-6-4-3,-6-18 1,-7 0 0,-8-10 5,-4 0-4,0 2 3,-21-2-1,-6 6-3,-3 8 2,-2 6-3,4 6-2,6 6-1,9 0-7,10 0-8,3 9-43,4 13-14,23 1-30,13-1 12,12-2 2,7-4 30,4-8 5,0-2 18,-2-6 20,-9 0 16,-8 0 2,-9-14 10,-7-9 17,-5 6 30,-5-5 26,-4 3-12,-6 1 17,-5 6 11,-3 3-20,0 2-15,0 5 6,-8 2-44,-10 0-16,-11 2-10,-3 22 0,-3 5-1,6 5 1,10-6-1,4 2 1,8-6-1,7-5-5,0-4-9,19-5-4,7-8 0,3-2 16,-2 0 3,-6-12 0,-7-6 3,-8 6-1,-6 8 2,0 2 6,0 2-1,0 0-9,1 18-7,5 26-5,4 32 12,3 18 0,3 9 1,-2 3-1,-5-2 2,-9-10-4,0-9 2,-17-23 0,-7-16 0,-3-17 4,-1-16-1,-2-12 6,1-1-3,-2-9 7,4-17 2,7-11 4,12-9 2,8-1-10,8-11-11,34-15 0,29-6-1,26-10-17,24-1-70,11 1-115,2 7-267</inkml:trace>
  <inkml:trace contextRef="#ctx0" brushRef="#br0" timeOffset="196060.5747">17392 14377 1061,'-12'-3'79,"7"3"-69,5 0 0,0 0-10,0 27-7,1 9 7,12 7 0,-2-3 0,-1-6 0,-7-8 1,-3-5-1,0-4 1,-4-2 2,-9-10 2,-3-1 0,6-4 0,1 0 3,5 0 2,4-24 5,0-7-6,7-13-7,18-4 0,8-1-2,4 7 0,1 12 1,-1 13-1,-3 15-1,-3 2-2,-1 22-2,-1 23 2,2 11 2,-2 9-2,-3 10 1,-2 7-3,-7-3-126,-14-12-470</inkml:trace>
  <inkml:trace contextRef="#ctx0" brushRef="#br0" timeOffset="196265.7113">18100 14508 1231,'32'-14'0,"17"2"-16,16 6 7,3 1-17,-10 5-209,-15 0-411</inkml:trace>
  <inkml:trace contextRef="#ctx0" brushRef="#br0" timeOffset="196398.9342">18288 14594 1046,'0'0'66,"32"-7"-62,33-5-4,26-15 0,12 1-18,0-2-207</inkml:trace>
  <inkml:trace contextRef="#ctx0" brushRef="#br0" timeOffset="196982.9972">19365 14307 567,'0'-23'117,"0"-3"-67,0 3 76,0 0-22,0 2-12,0 7 23,0-2-49,0 6-10,0 6-3,0 4-9,0 0-23,0 0-21,0 14-7,0 25-7,0 19 14,0 7 4,0 7-3,0-9 0,0-4-2,0-1-3,-3-19-28,2-3-39,1-18-34,0-10-91,0-8-116</inkml:trace>
  <inkml:trace contextRef="#ctx0" brushRef="#br0" timeOffset="197268.1313">19621 14219 758,'0'-14'96,"0"9"-24,0 5-25,0 0-18,-7 0-7,-15 12-19,-11 9 4,-10 4-7,-7 4 1,-6 0-1,2-8 0,7-3-2,15 1 1,17-7-1,15 3 0,3 7-8,32 3 10,19-2 8,16 0-5,9 0 1,6 1-3,-5 10 0,-8-2-2,-13 3 1,-20-3-209</inkml:trace>
  <inkml:trace contextRef="#ctx0" brushRef="#br0" timeOffset="198265.6839">20420 14075 913,'-10'-11'81,"6"8"9,3 3-7,1 0-60,0 0-14,0 8-9,0 28-5,0 13 5,0 9 0,0 0 6,0-7-6,-3-3 3,3-8-2,0-5-1,0-8 1,11-4-1,3-9 0,2-5-2,6-2-2,3-7 4,1 0-1,2 0-1,0-12-4,-4-6 0,-4-5 5,-7 7 1,-5 9 0,-5 3 3,-3 4-1,0 0-1,0 0-2,4 0 1,4 4-11,5 14 10,7-2 0,2-3 1,4-2 2,-1-9-1,-1-2-1,0 0 2,-4-6 1,-3-16 4,-4-4-2,-6-8 2,-6 4 2,-1-3-4,0 4 3,0 0-4,-10 5-3,-4 7-2,-5 2-1,-1 11-11,-3 4-15,6 0-19,2 0 2,7 19 4,8-2-22,15 5-40,20-3-4,17-3 2,10-6-66,18-9-207</inkml:trace>
  <inkml:trace contextRef="#ctx0" brushRef="#br0" timeOffset="198714.8301">21372 14309 319,'19'-12'222,"-12"-6"-27,-6 4 5,-1-4-61,0 0-36,-1 1-50,-12 5-9,-3-1-7,-2 6-15,-1 7-16,-3 0-6,0 3 2,3 17-2,-3 6 0,7 3-2,5 0-1,8 0 2,2-12-12,0 0 4,13-10-2,5-2-1,3-5-1,5 0 4,3-12 9,1-6 0,-5 2-4,-3 4 4,-5 5-1,-4 7 0,2 0 0,2 26-4,2 28 0,-3 19 3,-4 20 2,-8 20 1,-2 10 1,-2 2-1,0-12 2,-18-23-2,-14-22 0,-7-22 2,-13-17 14,-2-17 25,2-12 7,7 0 1,15-29-10,17-13-19,13-13-16,15-24-5,38-21 0,27-18-5,24-9-66,6-3-113,-1 14-267</inkml:trace>
  <inkml:trace contextRef="#ctx0" brushRef="#br0" timeOffset="199075.7169">22014 14034 879,'9'-18'94,"7"6"-77,1 5 7,2 2 17,-2 5-13,4 0-26,1 21-2,3 11-1,-2 7 1,-10 6 0,-8 3-5,-5-4 2,-8-2-31,-16-8-4,2-15 32,8-3 4,9-11 4,5-5 2,15 0-4,34 0 0,33-21 4,32-11-3,18-5-1,9 2-43,-3 0-181,-12 5-311</inkml:trace>
  <inkml:trace contextRef="#ctx0" brushRef="#br0" timeOffset="200604.4422">21700 15003 666,'0'-6'73,"0"2"-16,0-1 15,0-1 21,0 0-36,0 1-10,0 1-28,0-1-13,5 0-3,3 1-1,2 1-2,5 3 0,5 0-2,2 0 0,4 3 1,-2 15 1,-2 2 0,-3 2-9,-10 5-44,-9-1-38,0 9 38,-15-3 6,-13-2 32,0-6 11,6-6 4,12-2 1,10-5-1,3-3-2,36-8 2,24 0 7,24-12-3,16-16-4,8-9 0,-2-7-172</inkml:trace>
  <inkml:trace contextRef="#ctx0" brushRef="#br0" timeOffset="210754.3195">15823 16048 967,'-19'-22'40,"1"4"-31,7 0 33,1 4 47,3 1-29,2 0-2,5 4-17,0 5-16,0 3-9,0 1-8,0 0 3,0 0-4,0 0-7,0 32-3,0 22-1,0 18 4,0 13 19,0-2-15,0-6 0,5-5-3,7-10 4,4-15-5,2-6 0,1-16 0,1-10-1,-1-4-4,-2-11 5,2 0 0,0 0 2,-5-19-2,2-3-3,-6-2 3,-2 4 5,0 6-5,-5 9 0,3 0-1,0 5 0,2 0-9,8 10 8,2 12 1,6-3 1,4 2 0,5-3 0,7-6 2,2-5-2,0-7 0,-4 0-1,-9-11-3,-9-11 1,-12 0 3,-8-10 0,0-2 1,-7-2 1,-14-4 1,-9 3-3,-4 5-1,-5 11-1,1 7-8,6 14 1,8 0 9,10 14-10,12 17-5,2 3-8,16 5-2,23-1-18,20-6-24,11-11-16,8-6 2,-2-10-30,-6-5 31,-4 0 47,-13-15 33,-13-7 3,-11 0 7,-12-4 51,-11 4 40,-6 4-3,0-7-12,0 10-26,0 1-11,-6 1-8,-7 11-12,2-1-12,-1 3-13,-1 0-4,0 5 0,-1 16-2,4 2 2,2 4-2,3-10 0,3 2-1,2-12 3,0 4-2,0-7-1,0-4-1,5 0-3,5 0 7,4 0 2,2-15 1,2 8-3,2-1 0,-2 8-1,6 2 1,1 36 0,6 18 0,2 20 0,-1 9 3,-8 9-3,-6-4 1,-15 2 0,-3-14-1,-17-8 0,-20-15 2,-11-11 0,-12-18 3,-6-16 3,3-10 2,7 0 3,17-22 0,18-22 6,21-15-11,14-13-5,39-14-2,26-6-1,20 2-30,11 1-75,-2 17-139,-6 10-344</inkml:trace>
  <inkml:trace contextRef="#ctx0" brushRef="#br0" timeOffset="211226.5684">17509 16348 1007,'0'-2'131,"0"2"-104,0 0-27,0 0 5,0 24 2,11 7 9,-1 4 0,-1 2-10,-4-7 0,-5-4-3,0-1 5,-3-13-8,-8 1 4,-2-9-1,3-4 3,3 0 3,4-4-7,3-18 5,0-10-2,15-8-3,14-4-3,8-9 4,6 8-2,1 9 1,-3 13-2,-4 11 0,-4 12 2,-2 0-2,-3 26 1,-6 15 0,-4 12 0,-4 10 1,-10-1-2,-4-4-2,0-4-37,-3-6-174,-12-7-248</inkml:trace>
  <inkml:trace contextRef="#ctx0" brushRef="#br0" timeOffset="211445.7616">18395 16462 1183,'-15'-15'71,"8"13"-65,7-2 5,12-1-4,19 2-2,14 3-5,3 0-9,2 0-169,-12 0-297</inkml:trace>
  <inkml:trace contextRef="#ctx0" brushRef="#br0" timeOffset="211594.8021">18444 16583 967,'-16'0'83,"16"0"-77,3 0 29,38 0-1,21-12-21,16-2-13,8-3-1,-1 2-240,-7-2-382</inkml:trace>
  <inkml:trace contextRef="#ctx0" brushRef="#br0" timeOffset="211904.5295">19392 16156 1061,'-11'-14'127,"7"5"-84,4 4 43,0 5-16,0 0-16,0 5-31,0 22-23,4 17 0,4 18 5,-3 4-5,-5 11 0,0-5 2,-17 1-2,-8-12 3,1-11-3,5-10-12,6-9-53,5-14-30,8-8-45,0-9-168,19 0-40</inkml:trace>
  <inkml:trace contextRef="#ctx0" brushRef="#br0" timeOffset="212136.1335">19585 16404 696,'16'-34'147,"-3"15"-71,-6 7 24,-5 5-1,-2 7-24,0 0-23,-10 0-39,-21 24-9,-8 8-2,-3 7-2,7-7 0,15 0 3,16-3 9,4 0-6,40-3-3,19-12 24,28-5 1,18-6-17,9-3-11,0 4 2,-10 10-2,-10 8-7,-17 7-164,-15 0-519</inkml:trace>
  <inkml:trace contextRef="#ctx0" brushRef="#br0" timeOffset="216984.9199">9921 15936 1228,'-32'-41'8,"10"20"-6,-11-2-3,-19 1 1,-33 4-5,-37 9 5,-39 9 13,-36 23-2,-37 39 2,-27 27-9,-18 33 8,-3 38 0,25 18 12,41 10 10,59 4 10,67-9-14,61-13-12,39-10-13,64-8-4,42-23-1,42-16 0,32-20 4,37-22-3,33-29 1,35-24 5,35-18 1,31 0-8,15-36 0,0-19 1,-21-20-1,-42-24 1,-54-29-1,-70-25 3,-76-21 4,-72-22-6,-63-15 0,-87-16 5,-71 17-6,-76 23-6,-65 53-2,-51 50-8,-38 51-90,-14 33-137,-4 14-241</inkml:trace>
  <inkml:trace contextRef="#ctx0" brushRef="#br0" timeOffset="219414.6559">15621 17544 925,'3'-15'0,"35"3"-14,26-2 13,28-3 1,27 4 5,26 4 0,30-1 0,37-3-5,31 4 2,29 0 0,26 1-2,6-1 0,11 0-31,-3-9-136,-10-4-255</inkml:trace>
  <inkml:trace contextRef="#ctx0" brushRef="#br0" timeOffset="219836.1546">15644 17481 1025,'-102'0'13,"39"0"-13,26 5-6,25-1 5,16 1-6,44 3-13,49-8 20,62 0 11,63 0-6,57-13 10,52-4-5,40-2 1,18-3-10,12 3-1,0-3 0,-21-4-3,-36 0-16,-39-6-85,-53-8-32,-56 0 14,-48-1 26,-55 9-151</inkml:trace>
  <inkml:trace contextRef="#ctx0" brushRef="#br0" timeOffset="220285.838">16062 17612 909,'-118'0'65,"43"0"-45,36 0-20,30 0 1,22 0 12,56-2-7,52-6-5,61-10 5,68-5 2,69-2 21,55 1 8,36-2-25,18-1-10,-2 0 7,-26-8-9,-35-5 0,-48-1-11,-59-5-27,-59 7 14,-60 8 24,-55 14 0,-48 11-1,-26 2 1,-10 0 0,-20 0 91,-23 4-42,-14 0-42,-11 0-4,-1 12-2,1 11-1,7 0 0,9-2-1,9 2 0,7 0-11,2-6-47,4-3-126,0-10-166</inkml:trace>
  <inkml:trace contextRef="#ctx0" brushRef="#br0" timeOffset="236291.5633">17128 17066 672,'0'0'125,"0"0"-98,0-4 56,0 4 18,0 0-62,0 0-6,0 0 3,0-4 11,0 4-6,0-1-11,0 1 1,0 0-4,0-5-6,0 1-11,0 1-5,8-4-2,5-5-2,1 6 1,2-2-1,2-5-1,0 8 1,0-2-1,-3 2 0,-6 5-1,-3 0-1,1 0-2,-4 8 4,-3 14 0,0 6 4,0 2 1,-10 3-4,-5-3-1,-5-2-12,2-3-10,-3-2 6,5-1-3,0-9 11,8 1 7,0-5 0,3-1-2,5-6 3,0 2 0,0 0 1,13-4 7,14 0 17,9-10 13,10-21-7,9-4-15,8-5-10,12-5-6,4 0-13,2-3-319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49:28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19864 7182 879,'0'-7'43,"0"3"12,0 4-27,0 0 43,0 0 26,0 0-31,0 0-49,0 6-14,-4 21-2,-9 16-1,-2 15 1,1 6 1,2 0-1,1 2-1,5 0 3,-1 0-2,5-7-1,2-5 0,0-8-1,0-9 1,5-11-1,3-12 1,-2-9-3,-5-3 3,-1-2 1,0 0 8,0-18 2,-1-24-8,-13-18-3,-1-14-1,5-12 0,3-5 0,5 1-5,2 8 2,6 12 3,12 13 1,9 16 0,8 14-1,5 11 0,5 13 0,1 3-2,-4 1-1,-6 26 2,-8 5-3,-7 2 4,-10 2-3,-8-1 3,-3 2-2,-10 1 1,-24 0-6,-12-1-7,-11-5-43,-4-4-55,5-13-30,13-7-11,16-8-69</inkml:trace>
  <inkml:trace contextRef="#ctx0" brushRef="#br0" timeOffset="458.2082">20623 7046 606,'0'-6'120,"0"3"-79,0 0 13,0 0 77,-13 0-49,-8 3-52,-6 0-23,-5 0 1,0 12 1,-1 8-6,6 0-1,6 3-1,6 2-1,11 4-9,4 1 5,0 5-1,7 1 2,13 1 1,5-4 2,0 0 0,-5-8 1,-6-5 0,-10-6 1,-4-1-2,-6 3 1,-21 2 2,-8 3-2,-5-6-1,-3 2 0,9-5-5,7-8-19,14-4-43,13 0-86,0-12-79</inkml:trace>
  <inkml:trace contextRef="#ctx0" brushRef="#br0" timeOffset="921.9922">20740 7173 592,'2'-7'56,"0"0"-45,3-3 18,2 0 39,1-1 1,-1 1-23,-2 5-10,-3 0 2,-2 5 12,0 0-4,0 0-12,0 0-23,0 14-11,0 14 0,0 12 3,0 1 1,0-2-3,0-6 2,4-5-1,12-6-1,2-6-1,4-8 0,1-8 0,1 0 0,0-10 0,-1-12 2,-5-2 3,-6-4 0,1 2-2,-5 4 2,-3 6-2,-3 6 4,0 8-2,-2 2-1,0 0-4,0 0-3,3 12-13,4 16 10,4 4 6,1 4-1,4-1-6,4-6-44,2-5-89,1-10-151</inkml:trace>
  <inkml:trace contextRef="#ctx0" brushRef="#br0" timeOffset="1245.6129">21175 7328 569,'10'-5'102,"4"5"-94,13-4-8,4-2 2,7-2 5,-1-4-3,-4-4-3,-4-3 0,-9 1 4,-8-1 41,-8-2 61,-4 3-12,0 0-17,-19 4 11,-9 5-38,-4 7-34,-6 2-8,0 0-7,7 14-2,6 10 0,12 8-5,6 4 1,7 6 2,17-1-7,21-2 8,14-6-4,11-10-32,9-11-96,3-12-87,-5 0-110</inkml:trace>
  <inkml:trace contextRef="#ctx0" brushRef="#br0" timeOffset="1602.9741">21754 7267 702,'0'-31'151,"-16"6"-62,-2 6 6,-3 12-10,-3 4-31,-3 3-32,2 8-17,-2 21-4,4 8-1,4 0-2,8 3-3,8-4 0,3-6 1,0-8 2,11-10-2,11-12-3,7 0-8,7-26 0,-1-18 7,-2-8 2,-9-6 6,-9-3 3,-6-3 1,-9-4 2,0-4 14,0 4 18,0 13 6,-9 19 15,4 17-12,2 12 0,1 7-14,0 2-33,2 39-16,0 25 4,0 18 12,2 8 0,8 2 0,-1-6-1,2-4-27,-2-9-67,1-16-119,1-19-108</inkml:trace>
  <inkml:trace contextRef="#ctx0" brushRef="#br0" timeOffset="1932.4496">22063 7146 970,'-6'-22'108,"-7"8"-65,2 8 51,-3 2-17,1 4-44,-4 0-18,-1 13-15,-4 16-3,3 7 0,6 7 2,6 1-1,7-1-2,0-2 3,12-9 1,6-10 0,3-8 0,0-10 1,-4-4-1,1 0 1,1-28 6,-2-5-6,-1-14 5,0-3-2,-5-2-4,-2 0-3,-5 11 3,-4 13 0,0 12-13,0 16-23,0 0-105,0 18-132,-3 10 9</inkml:trace>
  <inkml:trace contextRef="#ctx0" brushRef="#br0" timeOffset="2202.1389">22866 7117 1190,'0'-18'80,"0"3"-69,-2 5 34,-4 0 27,-1 5-14,-3 5-30,-3 0-28,-7 0-1,-9 15-9,1 15 9,1 8-4,9 7 1,8 3 0,10 4-6,0 0-14,21-5-80,18-12-44,10-12-58,2-20-81</inkml:trace>
  <inkml:trace contextRef="#ctx0" brushRef="#br0" timeOffset="2502.6405">23072 7238 792,'3'-35'118,"-1"9"-27,-1 8 51,-1 9-20,0 8-59,0 1-27,0 0-32,0 0-4,0 12-15,0 17 6,0 14 9,7-1-1,8-4 2,7-9-1,-1-8 0,2-10 2,-4-11-2,2 0 2,-4-13 6,0-17 0,0-5-2,-5-4 0,-4-1 1,-8-2-3,0-1-2,-3 11-2,-19 6-4,-3 18-12,0 8-31,-2 0-7,7 29-80,15 3-92,5 0-79</inkml:trace>
  <inkml:trace contextRef="#ctx0" brushRef="#br0" timeOffset="2923.6974">23792 7224 997,'-21'-27'155,"-5"1"-95,0 0-9,-6 5 23,0 5-26,2 8-19,4 8-16,1 0-7,2 27-6,2 14-4,3 12-2,9 5 5,9-2-3,0-2 0,6-10 3,15-13 0,3-17 1,7-14 0,7-4 4,3-38-4,0-16 2,-3-13-2,-9-10 0,-7-7 2,-9-9 0,-6-8 0,-7 9 0,0 12 1,-7 27 3,-6 29 13,4 16 3,6 10 18,2 2-36,-3 36-4,2 31-8,2 29 7,0 10 2,19 2-2,6-6 1,-4-12-17,0-11-111,-4-19-131,-6-20-109</inkml:trace>
  <inkml:trace contextRef="#ctx0" brushRef="#br0" timeOffset="3192.5321">24081 7365 426,'37'-23'49,"2"-3"-25,6-1 49,3-5 39,-5-4 8,-6 0-47,-16 0-59,-14 2 76,-7-3 74,0 4-81,-13-1-21,-21 11-23,-11 13-5,-9 10-29,-4 21-4,9 30 0,11 19 0,24 13-2,14 1-2,32-6 2,34-10 1,25-20 0,31-22-4,38-20-92,22-6 41,6-25-332</inkml:trace>
  <inkml:trace contextRef="#ctx0" brushRef="#br0" timeOffset="58005.5664">18034 950 1118,'-7'5'64,"7"14"-64,0 22-6,-4 20 6,-2 22 22,-4 7 1,-3 6-2,1-2-10,-3-1-7,-1-12-2,1-6-2,2-11 0,3-14-9,3-19-58,7-29-123,0-11-152</inkml:trace>
  <inkml:trace contextRef="#ctx0" brushRef="#br0" timeOffset="58610.3037">18009 1028 764,'-20'-34'67,"7"14"-24,7 6 50,6 2 23,2-1-52,31 1-41,20-2-15,30-1 7,30 5-4,34 3 4,31 4-3,24 3-1,22 0-6,18 0 3,33 0-8,26 3 0,23-3-2,27 0 2,14 0 0,1 0 0,-2-5-21,-21-1-1,-29 3 17,-32-4-7,-36 2 7,-37 5 5,-37-3 5,-31-1-4,-29-6 8,-19-5-4,-18-6 11,-17-4 8,-4-1-9,-9 3-4,-5 2 3,-8 6-5,-4 7-4,-8 4-4,-6 4-1,-6 0 0,-3 0-1,-1 0-1,2 0-1,5 4 6,8 4-3,7 2 2,10 0-2,2-5 2,2 2-2,-1-1 2,-10-5-2,-7 3 1,-9-4-1,-9 0 2,-4 0-1,0 0 7,0 0 8,0 0 8,0 0-8,0 3-6,0-2-4,0 10-6,0 13-9,0 25 9,0 18 0,0 17 4,0 12 1,0 2-3,-4 2-1,-13 5-1,-9-11-17,-14-14-258</inkml:trace>
  <inkml:trace contextRef="#ctx0" brushRef="#br0" timeOffset="59689.375">18045 1630 506,'35'0'0,"-3"-3"-91,-7-2 85,-7 3 6,-8 2 6,-7 0-6,-3 0 1,0 0 3,-7 0 44,-13 0 8,-4 0-21,-1 0 17,1 4 1,7-1-7,6 0-9,5-1 18,6 0-30,0-2-1,0 0-5,0 2 9,0-2 26,0 0-9,0 0 10,0 0 0,7 0-16,22 0-13,21 0 28,19 0-23,26-9-15,22 2 5,23 0-9,23 0 0,12 2-11,16 5 3,13 0 1,10 0-5,7 0 0,0 0 0,-7 5-1,-10-1 1,-1-1 0,-3-3 2,3 3-1,1 1-2,-5 3 1,-8 5-2,-10 1 2,-12-1 0,-11-2 3,-9-2-3,-13-5 0,-12-3 0,-14 0-1,-10 0-2,-12 0 3,-4 0-1,-2 0 2,-1 0 0,2 0 1,8 0-1,4 0 0,7 0 1,-3 7-2,-5 1-2,-4 0-2,-11 3 4,-6-6 0,-10 2 0,-12-4 0,-14-3-2,-9 0 2,-12 0 1,-4 0 1,-6-3-2,-4-9-3,-2-1-13,0 1-49,-17 0-43,-6 4-57,-5 0-57,-5-2-157</inkml:trace>
  <inkml:trace contextRef="#ctx0" brushRef="#br0" timeOffset="60425.6005">18882 1013 602,'-3'-5'121,"3"5"-55,0-2 63,0 2-18,0 0-15,0 0-50,0 0-26,0 0-13,0 0 0,0 7-6,-1 19-1,-5 11 6,-2 9 6,0 5-1,-1 2-9,1 2 0,3 1-1,-2 0 1,3-1-4,1-7-6,3-10-92,0-17-196</inkml:trace>
  <inkml:trace contextRef="#ctx0" brushRef="#br0" timeOffset="60836.2833">20102 1015 606,'0'-9'93,"0"1"-58,0 3 85,0-2-3,0 2-21,0 0-16,0 5-29,0 0-14,0 0-9,0 0-25,0 22-3,-5 22-7,-5 16 7,1 11 4,0 3-4,2 0 1,4 0-1,3-6 0,0-11-51,8-20-221,16-20-425</inkml:trace>
  <inkml:trace contextRef="#ctx0" brushRef="#br0" timeOffset="61169.4134">21145 1018 791,'0'-12'55,"0"7"38,0 5 37,0 0-54,0 1-67,0 24-2,-1 8-7,-3 9 9,1 7 1,1 1 1,2 1-5,0-2 5,0 4-7,0-4-4,0 1-12,-5-4-68,0-11-224</inkml:trace>
  <inkml:trace contextRef="#ctx0" brushRef="#br0" timeOffset="61466.4269">22029 1073 972,'0'-14'32,"0"3"11,0 5 50,0 1-17,2 5-11,0 0-36,-2 0-22,3 0-7,5 18-2,1 17 2,1 14 2,-5 6 2,-2 6 2,-3 1-2,0 4-4,-2-1 0,-10-4-13,2-6-129,3-15-246</inkml:trace>
  <inkml:trace contextRef="#ctx0" brushRef="#br0" timeOffset="61753.1326">22861 1056 938,'2'-14'60,"1"4"-29,-1 5 78,1 5-23,-3 0-13,2 0-41,1 7-32,2 30-9,4 19 9,-3 14 0,-2 14 3,-4 11-3,0-1 0,-10 2 0,-17-3-65,-8-9-216</inkml:trace>
  <inkml:trace contextRef="#ctx0" brushRef="#br0" timeOffset="62763.4204">18304 2027 453,'-3'0'87,"-2"-6"-54,0-1 78,-2 6-18,-3-3 28,1-3-45,-5 7-29,-3 0 11,-8 0-21,-3 0 2,-5 15-5,0 2 5,7 4-16,7-1-6,7 4-8,11 4-7,1-2-1,7 1-1,19-6 0,12-5 6,13-9-3,6-7-2,1 0 1,-6-16-2,-13-11 0,-14-2 2,-14-8 2,-9-1-2,-2 0 2,-8 1-2,-19 11-2,-5 6-7,-1 13-15,1 7-3,10 0-41,11 7-99,11 10-175</inkml:trace>
  <inkml:trace contextRef="#ctx0" brushRef="#br0" timeOffset="63641.9276">23177 1971 714,'-5'-4'66,"5"4"-34,0 0 85,0 0-63,0 0-23,0 21-27,0 8 34,0 0 0,0 2-19,0-1 10,0-4-4,0-4-3,0-6-5,0-7-8,0-5 2,0-3 2,0-1 12,-1 0 5,1 0 8,0-9-13,0-8-16,0-4 0,0-8-1,16 0-8,4-5 0,3 9 0,1 6 0,-2 5 1,-6 11-1,-3 3-1,-6 0 0,2 6-5,0 14 1,7 6 0,-5 2 5,3 4-5,-2 1-6,-9-1-40,-3-5-58,0-3-141,-8-3-353</inkml:trace>
  <inkml:trace contextRef="#ctx0" brushRef="#br0" timeOffset="63851.5208">23585 2104 949,'0'-7'91,"0"5"-64,2 2 38,3 0-12,5 0-13,11 0-34,6 0-5,8 0-1,2 0-8,-5 4-113,-5-2-189</inkml:trace>
  <inkml:trace contextRef="#ctx0" brushRef="#br0" timeOffset="64317.1744">24040 2011 161,'0'-9'546,"0"9"-527,0-5 95,0 1 21,0 2-36,-1-8-21,-2 2-11,3 2-22,-3-5-6,3 2 2,0-1-9,0-2-6,0 5-1,0 6 4,0 1-5,0 0-7,0 0-12,0 0 0,0 0-5,0 15-10,0 18 10,0 7 1,0 4 3,3 2 0,0 0-1,-3-3 3,0-3-1,0-7 0,0 2-4,1-8 3,0-4 0,4 1-3,2-8-1,3-2 5,1 2-5,4-7 6,5 2-6,2-5-4,-2-6-113,-11-17-426</inkml:trace>
  <inkml:trace contextRef="#ctx0" brushRef="#br0" timeOffset="75002.1629">15573 5967 851,'59'0'18,"23"-1"-17,34-6-1,23 3 0,14 4 1,9 0-3,7 0-1,2 0-24,-6 0-93,-10-4-146</inkml:trace>
  <inkml:trace contextRef="#ctx0" brushRef="#br0" timeOffset="75324.2573">15731 5907 529,'-35'0'26,"15"0"-20,13 0 40,7 0 43,10 0-51,28 0-36,27 0 1,32 0 4,32 0-3,26 0 1,16 9-3,13-2-1,0-3 2,-4-4-3,-13 0-1,-30 0-26,-30 0-105,-42 0-146</inkml:trace>
  <inkml:trace contextRef="#ctx0" brushRef="#br0" timeOffset="75624.2151">16057 5903 440,'-95'-12'46,"34"0"0,35 2 2,26 0 54,35 0-23,39 3-79,32 2 1,23 5 15,12 0 7,12 5-10,-3 7-1,-11 5-8,-15-2-4,-26-4 3,-28-1-7,-21-5 8,-24-4-4,-17-1 0,-8 0 1,0 0 21,0 0 92,-20-4-97,-13-2-17,-11 3-19,-6 3-81,0 0-35,7 0-84</inkml:trace>
  <inkml:trace contextRef="#ctx0" brushRef="#br0" timeOffset="84908.9089">10918 6639 378,'37'0'0</inkml:trace>
  <inkml:trace contextRef="#ctx0" brushRef="#br0" timeOffset="85236.0843">10706 6546 592,'-8'-12'52,"3"7"-27,3 1-2,2-1 56,0 5-10,0 0-45,12 0-24,21 0-4,17 0 4,16 0 0,10 0 0,10 0 0,4 0-1,1 0-23,-3 0-73,-15 5-102,-18-1-340</inkml:trace>
  <inkml:trace contextRef="#ctx0" brushRef="#br0" timeOffset="85756.0844">12600 6549 793,'-7'0'9,"4"0"-9,3 0-6,0 0-1,27 0 7,15 2 4,12 4 3,7-2-6,3-4 0,-3 0-1,-7 0-25,-7 0-136,-13 0-92</inkml:trace>
  <inkml:trace contextRef="#ctx0" brushRef="#br0" timeOffset="85936.4187">12576 6578 51,'-22'0'372,"15"5"-346,5-3-20,2 0 32,7-2 0,24 0 0,15 0-24,16 0-5,7 0-9,0 0 0,-9 0-30,-15 0-377</inkml:trace>
  <inkml:trace contextRef="#ctx0" brushRef="#br0" timeOffset="86115.7555">12593 6590 332,'-27'2'42,"15"5"-14,12-2-3,5-5 16,31 5 19,25-5 1,14 0-36,5 0-17,-1 0-6,-9-5-2,-13-4 0,-15 1-10,-17-1-322</inkml:trace>
  <inkml:trace contextRef="#ctx0" brushRef="#br0" timeOffset="91569.1145">17967 2675 957,'-21'-16'17,"9"10"-5,12 4 20,0 2 57,0 0-42,12-3-41,21 3-3,17 0-2,8 0 0,3 0-1,-6 0 0,-10 0-1,-11 0 0,-15 5-20,-10-1-71,-9-1-22,-19 0 51,-21-2 24,-14 2 3,-7-3 32,-1 0 4,5 0 16,13 0 33,18 0 2,13 0-10,10 0-15,3 0-26,15 0-5,21 4 5,22 5 1,11-7 3,7 3-4,0-5-13,-14 0-81,-20 0-4,-27 0-26,-15 0 36,-32 0 64,-18 0 24,-9 0 13,-5 0 28,-1 0 29,4 0-8,9 0-19,16 5 11,19 2-8,17 0-46,0 4 3,32 1-3,19-3 2,12-7 3,11-2-3,1 0 0,-8 0-2,-19-2 1,-21-7-1,-27 1 0,-5-2 14,-35 0-10,-10 1-3,-6 2 0,-1 4 8,10 3 0,10 0-1,15 0-4,22 0-4,18 12-22,40-5-56,33-7-227</inkml:trace>
  <inkml:trace contextRef="#ctx0" brushRef="#br0" timeOffset="92174.0827">22925 2657 947,'-11'-9'39,"11"7"-22,24 2-7,16 0-7,12 0 27,11 0-9,15 0-7,15 0-5,12 0-6,7 7-1,-1 3-2,-11 4-15,-21 1-108,-28-2-95,-33-3-131</inkml:trace>
  <inkml:trace contextRef="#ctx0" brushRef="#br0" timeOffset="92307.515">23093 2709 600,'-70'-4'126,"39"4"-59,31 0 1,55 0-50,59 0 0,49 1-6,48 4-5,16-3-7,-10-2-85</inkml:trace>
  <inkml:trace contextRef="#ctx0" brushRef="#br0" timeOffset="104595.9463">21113 1838 715,'-7'-24'52,"2"2"-19,4 3 21,0-2 53,1 0-21,-3-4-13,3 4-23,0-2-7,-1 3-8,1 2 6,-2 4-14,1 5 14,1 6-12,-2 3-3,1 0-26,-5 15-10,-6 31 2,-4 26 8,-4 18 0,3 7 1,1-1-1,9-9 0,-2-11 1,5-9 1,0-11-2,1-12 0,1-14-28,2-16-99,0-14-94,0-4-126</inkml:trace>
  <inkml:trace contextRef="#ctx0" brushRef="#br0" timeOffset="104923.6103">21111 1627 773,'0'-21'37,"0"11"21,0 8-4,0 2 4,-10 0-36,-6 10-18,-9 18-3,-5 2 2,-4 4-1,2 1-2,1-8 0,0 2 0,7-10 0,5-6 3,9-9 0,8-4 0,2 0 13,0-13 74,0-15-64,4-6-21,16-2 4,7 4-1,7 8-5,0 7 0,6 12-6,1 5 2,1 14-7,-2 30 6,-4 22-10,-4 14-104,-12 9-117,-8-2-217</inkml:trace>
  <inkml:trace contextRef="#ctx0" brushRef="#br0" timeOffset="105712.9477">20485 2865 880,'-2'0'61,"2"0"-61,-1 3-1,-3 4 1,-1 6 11,0 2 4,-2-1-7,1 0-5,2-6-2,0-6 3,4 1-2,0-3 7,0 0 43,0-13 47,0-13-91,0-6-3,0 1 4,0 4-8,11 8 2,2 7-3,-1 5-2,4 7-2,4 0-3,1 10 3,1 16 3,-6 3-1,-4-3-2,-5-5 0,-7-5-5,0-5 1,0-6 0,0-3 3,0-2 4,0 0 1,0 0 2,2 0 7,5-16-9,4-2-4,2 0 1,4 2 3,1 3-1,-1 4-1,-2 6-3,-1 3 4,-1 0-2,0 0 0,1 1 1,-3 13 2,-2 4-2,-4 2-4,-3-3 6,-2 0-1,0 0 0,0-7-40,0-3-43,3-2-59,7-5-29,7 0 75,2-7-66,3-12-99,-3-4 262,-4 4 125,-6 2 60,-6 8-51,0 2-49,-3 7 7,0 0-53,1 0-36,1 18 5,-2 9 19,1 3-8,-1 2-11,0 2-4,0-2 2,0 2-4,-4-4-1,-6-6-1,0-10-165,0-10-384</inkml:trace>
  <inkml:trace contextRef="#ctx0" brushRef="#br0" timeOffset="105856.5209">21002 2624 662,'0'-10'32,"3"10"-32,0 0-24,4 18-45,6 13-21,4 3-372</inkml:trace>
  <inkml:trace contextRef="#ctx0" brushRef="#br0" timeOffset="106282.227">21206 2977 854,'1'-18'66,"-1"0"-34,0 0 42,0 0 18,-8 2-29,-6 6-29,-7 4-21,-6 6-10,-5 0-3,-2 0 0,6 22-1,5 4-2,5 4 3,9 3-5,4-3 5,5-2-8,0-6 6,18-10-3,11-10 5,7-2 2,5-18 6,1-19-3,-2-9-3,-7-10 5,-5-8-4,-6-9 3,-7-5-1,-10 3 3,-5 7 5,0 18 18,-2 19 13,-8 16-1,2 15-17,-1 31-26,-4 35-9,9 30 9,4 19 0,23 13-2,20 7 1,2-5-49,-14-6-297</inkml:trace>
  <inkml:trace contextRef="#ctx0" brushRef="#br0" timeOffset="107157.1853">20463 3296 805,'-12'-21'63,"6"10"-10,4 3-4,2 0 27,0 0-5,25 0-53,16 5-14,14 0 0,18 3-3,6 0 0,6 0-1,0 12 0,1 4-5,-1 5-12,-7 0-165,-10-3-137</inkml:trace>
  <inkml:trace contextRef="#ctx0" brushRef="#br0" timeOffset="107511.5517">20541 3305 315,'-68'-14'104,"22"5"30,19 5-44,16 4-15,11 0-20,6 0-44,29 0-4,22 10-1,24 3 0,18 0-4,10 1 2,-2 5-3,-7-3-1,-15 0-1,-18-4-8,-24-7-84,-27-3-46,-18-2-48,-44 0 51,-18-3 121,-13-15 15,-12 0 126,-8 1-1,-6-1-72,-1 4-26,12 2 11,19 2 66,28 9-16,26 1-19,19 0-50,57 15-14,47 16-5,53 0 7,44 0-7,26-13-250</inkml:trace>
  <inkml:trace contextRef="#ctx0" brushRef="#br0" timeOffset="131812.9803">3738 18183 94,'-146'21'0</inkml:trace>
  <inkml:trace contextRef="#ctx0" brushRef="#br0" timeOffset="163934.8377">20493 3432 1039,'-22'0'29,"6"-2"19,8-1-43,8 3 30,0 0 8,11-2-28,24-2-13,26 0 7,18-3-8,18 4 0,9-4-1,-5 2-2,-18-1-14,-23 1-73,-31 3-28,-29 2-16,-31 0 19,-34 0-87,-20 0 72,-9 0 129,-7 0 79,1 0 5,13 0 14,18 0-1,29 0 9,23 0-36,17 0-37,21 0-32,38 0-1,30 0 8,20 0-7,16 2 0,-5-2-2,-16 0-4,-28 0-85,-37 0-161</inkml:trace>
  <inkml:trace contextRef="#ctx0" brushRef="#br0" timeOffset="164521.0513">19992 4132 798,'0'-26'35,"0"-4"-34,0-1 24,-7-1 61,-3 6-3,-4 3 6,-6 7-33,-2 9-2,-10 4-25,-8 3-12,-5 8-2,3 18-6,3 4-1,11 2-6,14 2 0,10-2-2,4-1-10,3-5 9,20-8 0,13-8-2,5-10 3,3 0 4,-8-8-2,-7-12 2,-13 4 2,-9 2 0,-4 4 4,-3 3 15,0 3 13,0 4-8,0 0-13,0 0-17,0 0-1,3 7-7,4 14 4,10 9 0,7 5 2,9-5-73,9-9-86,3-7-164,0-11-320</inkml:trace>
  <inkml:trace contextRef="#ctx0" brushRef="#br0" timeOffset="165524.1961">20380 3912 894,'0'-30'112,"-7"6"-77,-7 3 95,-7 1-32,-2 8-58,-6 5-10,2 7-15,4 0-12,5 0-1,6 7-2,5 13 0,7 6-2,0 5-3,0 3 4,10-2-2,1-1 3,-5-2 1,-2 0-1,-4 0 2,0-3 0,0 0 1,0-3-2,0-5-1,0 0-3,0-3 3,11-2-1,12-5-17,8-4-30,7-4-8,4 0-53,-4-14-46,-1-12-24,-7-6 50,-9-4 87,-9 1 42,-9 6 18,-3 2 109,0 8 5,0 2 20,-3 7-31,1 5-25,-2 5-33,2 0-29,0 0-25,2 0-9,-2 0-2,1 15-4,1 5 6,-2 1 2,-1-6-2,1-5 0,2-3 0,0-7 1,0 0-1,0 0 1,0 0 3,0 0 3,0-7 2,12-11-9,8-2 0,6 3-1,-3 8 1,-3 7-5,-4 2 1,-6 0 1,-1 2-2,-1 13-1,-5 0 6,1 1-2,-1-5 2,0-4 0,-2-3-3,0-4 3,1 0 1,2 0 1,-3 0-3,2 0 3,0 0-2,4-4 1,5-3 2,6-2-4,4 0 1,5-1-1,3 1-3,0 1 3,-3 2-1,-6 4-1,-5 2-2,-6 0 4,-3 0-4,-3 12-3,-1 4 7,0 5-2,1-1 3,1-1 0,5 1-8,6-6-55,5-3-53,7-11-81,6 0-22,-3-4-72,-4-21-70,-6-1 361,-8-2 177,-6 6 48,-4 2-35,-3 6-10,0 6-24,0 1-31,0 7-28,0 0-55,1 0-37,1 3-3,2 20-2,-1 9 2,-2 0 0,-1-1-4,0-5-16,0-8-67,0-13-66,0-5-43,0-15 45,0-23-412</inkml:trace>
  <inkml:trace contextRef="#ctx0" brushRef="#br0" timeOffset="165668.383">21202 3577 82,'7'0'535,"3"0"-531,6 22-3,6 17-1,1 3 9,5 3-6,1 1-3,2-3-11,-1-7-144,-5-6-168</inkml:trace>
  <inkml:trace contextRef="#ctx0" brushRef="#br0" timeOffset="166034.5369">21521 3938 377,'0'0'390,"0"0"-207,0 0-39,0 0-6,0-4-45,-8 0-20,-4 0-16,-7 4-38,-6 0-10,-2 2-6,-5 20-3,3 7 0,8 0 1,8 1-3,7 0 1,6-3-5,1-8 1,25-9-4,9-10 5,11-2-7,5-29 0,-1-14-8,-5-8 0,-9-8 17,-5-8 4,-8-2 0,-10 4-2,-6 13 3,-7 21 12,0 12 11,0 16 0,0 5 1,0 0-27,0 31-6,0 22 3,0 15 3,2-1 0,8-2-1,3-6-1,-1-10-24,-1-5-92,0-11-112,-5-14-212</inkml:trace>
  <inkml:trace contextRef="#ctx0" brushRef="#br0" timeOffset="166363.4509">21815 3604 1015,'5'-7'70,"10"5"-70,4-1 0,5 0 53,2 1-1,-3 2-20,-1 0-16,-7 0-10,-5 0 0,-6 5-2,1 15 11,1 11-1,-1 11-5,3 16 3,1 4 0,-1 3-8,0 0 1,-1 2-2,-4-5-2,-3-4 4,0-7-1,-3-9 4,-17-7-2,-11-6-3,-12-5-3,-12-4-28,-8-4-87,-9-1-100,-14-6-145</inkml:trace>
  <inkml:trace contextRef="#ctx0" brushRef="#br0" timeOffset="166604.2969">19883 4622 990,'-63'-6'121,"29"-2"-71,34 0-47,37-5 21,52-2-17,43-5 8,37 0 0,31 2-9,14 0-3,12 3-3,-1 8-1,-8 4-40,-11 3 30,-19 0-130,-25 0-350</inkml:trace>
  <inkml:trace contextRef="#ctx0" brushRef="#br0" timeOffset="166850.3133">20027 4613 931,'-75'-9'84,"39"6"-82,36 2 0,49-6 14,55 1-8,45 1-4,46-3-3,31-2 2,16-2-2,9-6-1,-14-2-42,-16-2-23,-26 0 37,-31 0-144</inkml:trace>
  <inkml:trace contextRef="#ctx0" brushRef="#br0" timeOffset="167114.3578">20119 4548 1145,'-34'0'17,"38"2"-17,66 3-22,42-5 21,45 0 1,34 0 6,24-7-5,11-3-1,-14-4-3,-25-1-80,-38 2 7,-39-2 67,-36 4 8,-34 2 1,-22 1 0,-18 3 0,0 0-3,-23 5-190,-16 0-208</inkml:trace>
  <inkml:trace contextRef="#ctx0" brushRef="#br0" timeOffset="170887.3799">20606 4671 616,'-4'-12'79,"1"-1"-67,3 5 34,-2 2 11,2 4 43,0 2-36,0 0-44,0 0-17,-3 18-2,1 14 13,-4 10 16,4 4-4,-4 0-12,2-5-7,-3-7 3,2-9-6,-1-4-1,1-7 2,0-6-3,4-6 5,0-2-1,1 0 2,0 0 24,0-4 10,0-12-24,14-7-18,10 3 0,6 5-1,2 6 0,4 9 1,-3 0 0,-9 0-7,-3 5 7,-7 9-1,-8 2 0,-6 0 1,0 2 0,-4 0-2,-24 2 2,-9-4 0,-8-4-18,-2-6-5,5-4 0,11-2-1,12 0-4,13 0-4,6-7-32,14-8-123,21-5 7,11 0-47,4 4-79</inkml:trace>
  <inkml:trace contextRef="#ctx0" brushRef="#br0" timeOffset="171023.3989">20843 4899 502,'3'0'141,"-3"0"-61,0 0-23,1 0-13,-1 1 2,0 15-4,0 3-28,0-1-14,-3 2-2,-5-5-87,-2-4-95,0-7-150</inkml:trace>
  <inkml:trace contextRef="#ctx0" brushRef="#br0" timeOffset="171478.9933">20816 4824 332,'17'-14'36,"1"9"-28,2 5 17,2 0-3,1 7 2,2 14-1,2 1-17,0-3-2,1-2-4,-1-8 1,-4-2 7,-6-5 38,-6-2 51,-6 0 5,-5 0 12,0-5-9,0-7-74,0 2 6,0 2 15,-1 5-14,-3 0-23,3 3-4,1 0-11,0 11-3,0 21-1,0 14 4,1 10 1,10 4 0,-1 6-1,-3 1 1,-7-3-1,0-2 1,-13-6 0,-23-8 3,-7-10-3,-4-12 2,3-12-1,9-10 0,12-4-1,11 0 8,12-32 0,3-18-9,29-12-3,21-10 1,14 3-2,13 11 0,3 12-13,-2 14-6,-7 8-32,-9 8-64,-13 5-101,-20 8-267</inkml:trace>
  <inkml:trace contextRef="#ctx0" brushRef="#br0" timeOffset="171675.8873">20516 5511 862,'-26'0'106,"26"0"-96,13 0-5,45-21-5,23-5 3,23-4 0,11 2-3,2 2-2,-15 6-155,-28 6-613</inkml:trace>
  <inkml:trace contextRef="#ctx0" brushRef="#br0" timeOffset="171834.1786">20490 5518 835,'-10'7'68,"18"-7"-68,52 0 0,31 0 8,23-7-8,16-15-5,0-7-84,-13 4-228</inkml:trace>
  <inkml:trace contextRef="#ctx0" brushRef="#br0" timeOffset="172005.3776">20637 5550 794,'-28'9'77,"28"-6"-77,20-3-6,41 0 6,21-8 5,15-16-5,12-6-13,-5 0-106,-14-4-361</inkml:trace>
  <inkml:trace contextRef="#ctx0" brushRef="#br0" timeOffset="182046.0983">20500 1692 717,'-8'-16'77,"1"6"-9,4 3 5,1 4 36,0 3-6,2 0-48,0 0-33,-5 8-18,-1 28-4,-3 16 9,-6 12 18,4 6-7,-3 7-5,1-1 1,1-2-13,1-7 5,2-8-8,-2-9 1,6-8 0,-3-10-1,0-13-14,5-12-54,0-7-64,3 0-31,0-26-95,2-21-137</inkml:trace>
  <inkml:trace contextRef="#ctx0" brushRef="#br0" timeOffset="182338.4419">20498 1592 558,'0'-28'116,"0"16"-21,0 12 5,0 0-7,-18 20-47,-7 18-35,-10 11 0,-2-2 2,2-7-11,7-4 1,4-8-1,7-7-1,6-12 1,9-4-2,2-5 2,0 0 5,0-10 7,9-16-2,9-8-11,5-5 0,1 8-1,-3 8 3,0 12-3,-3 8-3,-1 3 0,-4 22-3,-3 26-4,-7 16-7,-3 13-113,0 0-218</inkml:trace>
  <inkml:trace contextRef="#ctx0" brushRef="#br0" timeOffset="183037.0399">18813 2815 666,'-3'8'59,"0"6"-57,2 4 15,1 2 36,0 0 27,-2-1-27,1 1-29,-5-5-5,1-2 6,2-8-3,0-2-10,2-3 2,1 0 4,0-8 14,0-16-27,0-7-5,0-1 1,11 2-1,2 6-1,1 10 1,0 6 0,0 8-2,-1 0 1,5 4 1,-6 14-1,-2 3 1,-3-4 0,-4 3 0,-3-4-1,0-4 1,0-2 0,0-4 0,0-3 1,0-3 0,0 0 0,0 0 4,0-19-3,2-5-2,12-4 0,2 0-2,1 4 1,-2 5 1,-1 10 0,0 9 0,1 0-1,2 4 0,-4 24 0,2 10 2,-3 5-1,-4 3 0,-1-3 0,-4-2-14,-1-11-154,-2-11-115</inkml:trace>
  <inkml:trace contextRef="#ctx0" brushRef="#br0" timeOffset="183216.3889">19200 2821 709,'0'-12'69,"0"8"-47,0 4 32,0 0 3,0 22-42,0 13-4,0 1-6,0 1-4,0 0-1,0-10 0,0-5-41,6-9-121,0-13-119</inkml:trace>
  <inkml:trace contextRef="#ctx0" brushRef="#br0" timeOffset="183364.6728">19187 2470 210,'-9'-38'325,"4"20"-249,5 18-45,0 0-28,20 12-2,10 20-1,11 8 0,4 1-4,3-4-202</inkml:trace>
  <inkml:trace contextRef="#ctx0" brushRef="#br0" timeOffset="183757.1453">19596 2711 868,'-26'-10'90,"-1"6"-69,-4 4 29,1 0 64,-10 4-62,4 18-21,2 5-17,7 4-7,12-2-6,8 3-1,7 1 0,2-1 0,18-5 0,8-8 2,5-13-2,7-6-3,3-8 2,-3-24-7,-4-10 1,-9-8-9,-6-6 13,-11-2 3,-3-7 2,-7 4 0,0 6 4,-4 13 5,-6 14 3,0 14 20,3 10 16,4 4-16,-1 16-31,3 25-3,1 13 0,0 8 1,5-2-1,12 3-1,4 0-1,-2-7-22,-4-8-174,-7-11-311</inkml:trace>
  <inkml:trace contextRef="#ctx0" brushRef="#br0" timeOffset="183923.2466">19796 2775 818,'9'-14'63,"8"2"-58,8 1-3,11 4 0,4 2-1,4 4-1,-4-1-87,-3-2-513</inkml:trace>
  <inkml:trace contextRef="#ctx0" brushRef="#br0" timeOffset="184432.0943">20124 2634 298,'-10'-12'622,"5"4"-563,2 4-10,3 4 68,0 0-35,0 0-46,0 0-31,0 0-5,0 0 0,0 0 0,0 9 0,0-6 9,0-1-3,0-2 2,0 0 11,0 0 19,0 0 28,0-10-8,0-9-35,0-2-14,0 2-5,0 6 7,-2 5 5,2 6-8,0 2 0,0 0-7,0 9-1,0 24-4,0 12 4,-2 0 1,-1-3 4,0-5-5,-2-11 0,1-11 0,2-3 1,1-12-1,-1 0 1,-2-3 9,-3-26-3,-2-9-5,5-6-1,0-7 1,4-2-2,0 9 4,0 8-2,0 14-1,0 13 4,0 9-5,0 0-1,0 15-4,5 26 1,3 12 4,0 10 0,2-1-7,0 0-69,-10-10-139,0-5-310</inkml:trace>
  <inkml:trace contextRef="#ctx0" brushRef="#br0" timeOffset="184658.0589">19223 3134 1090,'-30'0'64,"20"0"-47,10 0-10,26 0 4,23-4 0,28 1 3,14 1-6,14-1-4,4 1-4,-6-2-1,-9 1-9,-26 3-191,-28-3-171</inkml:trace>
  <inkml:trace contextRef="#ctx0" brushRef="#br0" timeOffset="184807.5453">19178 3242 796,'-50'2'113,"28"-2"-86,22 0 55,22-2-22,33-23-52,29-7-4,17-7-3,19-11-1,2-14-262,-1-15-500</inkml:trace>
  <inkml:trace contextRef="#ctx0" brushRef="#br0" timeOffset="185640.5833">20091 2231 545,'0'-18'122,"0"3"-53,-9 2 47,-15 4 7,-10 2-60,-12 7-33,-9 0-3,-8 0 0,-14 16 11,-10 11-7,-14 7-7,-20 9-1,-7 10 3,0 7-1,12 10 6,17 2-4,23 11-13,26 3-5,17 8-1,23 6-8,10 0 2,24-1 3,24-13-3,14-10-2,13-18 9,9-15-8,11-17 5,11-18-3,12-8 2,11-21-4,4-20-1,4-13-4,-4-13 4,-15-9 2,-18-11-1,-21-7-1,-17-4 3,-14-3-1,-11 5-2,-12 11 2,-11 10 0,-12 13 0,-2 12-1,-9 8 0,-18 5 5,-15 5-6,-13 3 2,-16 7-7,-13 3 4,-13 10 1,-6 2-1,-2 7-1,5 0-28,5 0-96,9 0-294</inkml:trace>
  <inkml:trace contextRef="#ctx0" brushRef="#br0" timeOffset="186870.0473">17176 10886 1005,'-6'0'63,"6"0"-63,0 0-21,0 0 19,13 4 2,7 3 9,-2-4-2,-2 1-2,-5-4-3,-7 2-2,-3-2 0,-1 0 1,0 0 2,0 0 5,0 3 0,0-3 5,0 0-8,0 0-2,0 0 0,0 0-2,0 0 3,0 0-4,0 0-2,0 0 1,0 0 1,0 0-2,0 0 2,0 0 0,0 0 0,0 0 6,0 0 6,0 0 13,0-5-17,0 1 38,0 1 9,-10 3-10,-6 0-28,-9 2-6,-7 21-10,-4 13 5,3 5 0,7 3 4,7 2-3,12-4-2,7-5-3,2-2-2,26-7 0,14-6-2,12-14 2,4-8 6,2-10-4,-5-27 5,-10-16-1,-9-7-2,-13-6 0,-11-1 2,-12 8-4,-3 10 2,-26 15-3,-7 13-1,-5 16-8,3 5-1,6 7-35,8 20-76,13 2-204</inkml:trace>
  <inkml:trace contextRef="#ctx0" brushRef="#br0" timeOffset="188250.0629">20915 11310 803,'-6'-17'85,"5"8"-62,1 2 55,0 5 22,0 0-24,0 1-36,-2 1-33,0 0-5,0 0-1,-1 0 0,-1 0 7,-6 13-5,0-2 2,1-3-4,1-5 8,1-3-5,0 0 1,3 0-1,-3 0 0,1-3 3,0-16-6,3-1 3,-2-2-2,3 0-1,0 4 0,2 4-1,0 5 9,0 4-8,-1 3 2,1 0-2,0 2 0,-2 0-1,2 0-1,-2 0 1,2 0-2,-2 0-1,2 0 1,0 0 0,-1 4-1,-5 15 3,2 10 0,-5 3-2,3 2 2,1-2 0,-1-7 0,3-7 4,2-9-4,1-3-4,0-4 4,0-2 0,0 0 4,0 0 2,0 0 10,0-21 25,0-14-15,3-6-26,7-5 1,5-3 0,2 3-1,3 8-2,-3 9 1,-4 14-1,-3 6-4,-5 9 5,-1 0-11,0 12 3,0 21 7,-1 3 2,-1 4 2,-2-6 0,0-6-1,0-8 0,1-8-2,2-7 1,-2-5-2,1 0 4,2 0-1,5-11 0,4-15 0,7-9-1,7-4 1,1 3-1,2 4 2,-5 8-2,-5 10-2,-9 10 0,-8 4-5,2 0 3,1 0-5,4 13 5,3 6 4,0 3 0,1 4 2,-1-2-2,3 1 0,-1-5-1,1-6-17,0-5-97,1-6-36,3-3-34,-2-3 93,0-17 58,-7-3 34,-7 2 2,0 4 30,-2 4 12,-2 6 34,0 4-5,1 3-28,1 0-45,3 0-4,3 20 2,-2 9 2,0 4 1,-6 4-1,0-8-207,0-7-116</inkml:trace>
  <inkml:trace contextRef="#ctx0" brushRef="#br0" timeOffset="188392.6523">21406 10856 594,'13'-58'33,"-1"18"9,-2 20-16,2 17-15,3 3-11,6 17-22,7 24-39,9 14-128</inkml:trace>
  <inkml:trace contextRef="#ctx0" brushRef="#br0" timeOffset="188794.7473">21797 11207 549,'0'0'246,"-4"-7"-172,-9-11-2,0-1 52,-6 3-36,-3 0-34,-1 7-18,-3 6-4,0 3-20,5 0-11,2 8 2,10 16-3,3 5-1,6 5-3,0-2 2,17-3-2,8-7 3,5-9-4,2-13 3,0 0-3,-6-23 4,1-17 1,-5-14 5,-2-8-1,-5-10 0,-5-6 0,-5-1-1,-5 9 3,0 16-2,0 16 14,-3 20 6,-1 10 10,4 6 1,0 2-34,0 14-1,0 24-13,0 16 13,9 13 0,4 3 1,-1 4-2,-1 4 0,-4-8-120,-1-8-227,-5-16-577</inkml:trace>
  <inkml:trace contextRef="#ctx0" brushRef="#br0" timeOffset="188955.4259">22226 11233 879,'14'-16'26,"10"6"-26,8 4-2,10 5 1,3 1-2,4 0-140,-3 0-372</inkml:trace>
  <inkml:trace contextRef="#ctx0" brushRef="#br0" timeOffset="189304.5693">22735 11085 771,'0'-26'48,"2"-1"-5,2-2 91,-2 1-17,-2 1-49,2 7-21,-2 4-16,0 6 4,0 2 3,0 4-15,0 2 6,0 2-7,0-2-11,0 2 1,0 0-5,0 0-2,0 0 0,0 0-5,0 0 0,0 0-4,0 0-1,-2 20-8,-7 14 12,1 12 0,1-2 2,0-1-1,4 3 0,-1 0 0,-2 0 0,-1 4 0,2-6-19,-5-6-288,1-9-266</inkml:trace>
  <inkml:trace contextRef="#ctx0" brushRef="#br0" timeOffset="189464.475">22616 11492 958,'-4'-7'71,"4"0"-50,12-3 30,25-4-29,18-1-22,14 3-1,2 3-12,-3 1-170,-20 2-202</inkml:trace>
  <inkml:trace contextRef="#ctx0" brushRef="#br0" timeOffset="190821.5882">20821 11714 865,'-43'-11'128,"24"4"-89,19 5-24,13 2 13,46 0-23,38 0 28,38-1-1,32 1-5,22-4-11,1-3-10,-4 4-1,-13-4-1,-27 3-1,-10 3-3,-27-2-1,-21 3-4,-29 0 4,-33 0-24,-26 0-146,-15 3 16,-37 3 108,-20 5-148</inkml:trace>
  <inkml:trace contextRef="#ctx0" brushRef="#br0" timeOffset="191022.9765">21085 11610 818,'-8'-6'100,"8"3"-89,35-2-10,25-1 27,23 2 4,24 4-8,19 0-12,6 0-1,2 4-8,-8 12-2,-18 4-1,-27 1-15,-29 0-275</inkml:trace>
  <inkml:trace contextRef="#ctx0" brushRef="#br0" timeOffset="191430.0978">21033 12122 901,'-2'1'55,"2"4"-55,12-4-10,16 1 10,10-2 17,5 0-2,4 0-2,-2-2-12,-9-10 2,-8-1 6,-12-6-5,-10 2 0,-6-3 8,0 1-7,-14 3 36,-15 4 29,-7 2-43,-3 10-5,-1 0-4,1 0 3,1 20-13,8 6 2,6 8-8,16 3-2,8 2-2,4 1 0,26-3-1,14-9-1,9-8 3,9-12-58,-1-8-125,-2 0-146,-10-13-297</inkml:trace>
  <inkml:trace contextRef="#ctx0" brushRef="#br0" timeOffset="191743.9951">21562 12075 695,'0'-6'158,"0"5"-95,0 1-31,0 0-13,0 24 11,-9 7 35,-4 8-12,3-3-41,1-4-4,4-8-8,2-8 5,3-7-3,0-8-2,0-1 2,0 0 14,0-4 17,0-20 11,0-6-41,4-3 0,11 4-2,-1 5-1,4 7 0,4 10-1,1 7 0,5 0 2,-2 3-1,1 18 0,-4 5-3,-3-1 2,-3 4 0,2-5-21,2-4-141,6-7-38,6-7-65,4-6-269</inkml:trace>
  <inkml:trace contextRef="#ctx0" brushRef="#br0" timeOffset="192096.01">22023 12201 540,'10'-31'164,"-6"-1"-52,-4 8-6,0 3 34,0 8-19,-16 6-35,-14 5-44,-8 2-19,-6 0-17,3 25 2,6 1-1,12 2-5,10 2 0,11-4-2,2-2-3,4-7 0,26-6 3,9-11 2,12 0 2,4-14 1,0-16-2,-5-11-3,-8-3 0,-10-5 0,-7-6 2,-8-1 1,-7-4 0,-7 2 0,-3 12 1,0 14 1,0 15 11,0 12 38,0 5-28,0 32-26,0 28-3,0 20 0,7 16 3,9 4 0,1 3 0,-11-7-2,-6-14-226,-14-18-1019</inkml:trace>
  <inkml:trace contextRef="#ctx0" brushRef="#br0" timeOffset="192989.8293">16403 11560 939,'0'0'118,"0"0"-118,0 0-2,0 15 2,0 18 3,0 13 27,0 8-6,0 3-16,0-1 5,-5 0 2,-11-6 7,-1-8-8,1-10-3,1-10-2,5-10-1,6-8 5,4-2 5,0-2 1,0 0-2,11-24 0,16-8-13,8 0 0,6 0-2,4 6-1,3 10-1,-5 9 0,-8 7 2,-9 0-2,-7 7 0,-11 12-4,-8 6 4,0 2 0,-18-1 1,-15 1-1,-7-5-11,-6-4-42,3-6-72,5-8-85,8-4-146</inkml:trace>
  <inkml:trace contextRef="#ctx0" brushRef="#br0" timeOffset="193783.8981">16630 11983 635,'28'0'35,"7"0"-24,5 0 25,-1-2 11,1 0-9,0-4-13,-5-3-10,-5-5-9,-8-6 7,-6 3 0,-7-1 16,-7-2 30,-2 2 8,0 0-9,-12 5-16,-8 6-4,-5 5-6,1 2-15,-6 0 4,0 14-6,5 8-11,1 4 3,10 6-4,7 0-3,7 1 0,0-1-3,20-5 1,12-7-3,10-7 5,6-10 0,6-3-1,2 0-3,2-12-11,-2-8-7,-1-6-1,-4 1-4,-6-4 15,-9 0 11,-9 3 1,-11 1 1,-12 6 0,-4 6 4,0 5 4,-11 2-2,-9 6-5,-2 0 0,-2 7-2,1 16 2,3 1-4,3 2 4,4 0-2,4-1 3,8-8-3,1-5-1,0-4-4,0-8 5,15 0 1,6 0 5,8-22-3,0-6-3,0-5-1,-1 6-2,-6 3 3,1 8 0,-7 11-1,-1 5 0,-3 9-3,-4 29 3,-3 19 0,-5 12 1,0 17 1,-16 9-1,-15 5 2,-12 0-2,-14-6 0,-12-9 0,-12-17 0,-5-18 2,3-21 1,12-22 10,20-7 54,21-12-2,20-32-31,10-20-21,43-20-13,34-13-2,25-5 2,17 7-4,14 11-7,8 18-8,0 16-24,2 12 19,-8 10-161,-16 9-245</inkml:trace>
  <inkml:trace contextRef="#ctx0" brushRef="#br0" timeOffset="205680.9821">18930 3363 997,'-18'-13'90,"13"12"-57,5 1-11,0 0-4,10 6-17,19 21 20,10 9 17,6 13-22,1 5-9,1 6-6,-3 0 5,-6 0-6,-6-5-13,-5-6-82,-6-12-94,-3-16-60,-8-14-178</inkml:trace>
  <inkml:trace contextRef="#ctx0" brushRef="#br0" timeOffset="205870.0168">19352 3537 714,'-9'-72'86,"-2"25"31,6 24 33,0 17-15,2 6-53,-4 0-36,-7 7-32,-14 32-14,-12 19 5,-10 16-3,-3 4-1,-1-2-1,1-8 0,-2-3-25,6-10-47,5-8-74,9-10-100,11-12-291</inkml:trace>
  <inkml:trace contextRef="#ctx0" brushRef="#br0" timeOffset="208110.8448">17870 15025 702,'-7'0'119,"5"0"-67,-1 0-6,2 0 1,1 4-24,0 14-19,0 8 8,0 6 2,0-10-2,0-2-5,-3-4-1,3-11 3,-1-3-7,1-2 11,0 0-1,0 0 4,0 0-1,0 0 6,0-11 18,10-15-35,10-2-4,5 1-2,2 10 0,-2 3 0,-6 14-3,-9 0 2,1 0-6,-4 7 2,1 8-2,-3 5 7,0-4-6,-3-6 3,-2-1 1,0-8 0,0-1 4,2 0 0,-2 0 2,1 0 5,3 0 1,2-10-8,3-10-2,6-2-3,6 3 1,3 5 3,-1 7-4,-1 5 4,-1 2-2,-2 0 0,-2 6 0,-2 8 2,-4 1 1,0 2-2,-5 1 2,-2 0 0,-4 8-2,0 2-67,-2-1-141,-3-9-202</inkml:trace>
  <inkml:trace contextRef="#ctx0" brushRef="#br0" timeOffset="208290.6485">18458 15097 786,'12'-26'121,"0"6"-53,-4 9 47,-3 2-31,-2 7-45,1 2-39,0 2-1,3 22-5,3 12 6,-2 2 0,1 3-19,-2-7-96,-3-10-28,0-8-85,-2-16-175</inkml:trace>
  <inkml:trace contextRef="#ctx0" brushRef="#br0" timeOffset="208416.403">18472 14821 566,'-11'-67'6,"11"17"-3,0 20 33,7 15 1,20 15-37,9 0-4,9 32-9,8 7-244</inkml:trace>
  <inkml:trace contextRef="#ctx0" brushRef="#br0" timeOffset="208852.4728">19020 15043 956,'-4'-14'94,"-4"5"-85,1-3 63,-3 3 8,-3 3-12,-4 1-51,-7 5-10,-1 0-5,-1 15-1,-1 7-1,5 4-2,9 1 1,5-4 1,5 3-4,3-3-3,3-5 3,18 0 0,11-17 2,6-1 1,6 0 1,-4-24 0,-8-7 0,-9-8-1,-11-7 1,-5-10 7,-7-8-3,0-10-1,-4 0-1,-11 3 3,0 15-2,2 20 8,1 16 33,7 16-12,0 4 2,1 12-34,-2 34-15,3 24 15,3 21 1,0 2-1,5 6 0,13-5-3,6-5-59,-1-17-136,0-14-307</inkml:trace>
  <inkml:trace contextRef="#ctx0" brushRef="#br0" timeOffset="209055.8459">19330 15087 1054,'-11'-9'37,"11"4"-28,0 3-9,24 0-7,24 2 7,17 0 5,15 0-4,2 0-1,-7 0-3,-11 0-141,-19-3-77,-20 3-22</inkml:trace>
  <inkml:trace contextRef="#ctx0" brushRef="#br0" timeOffset="209274.1448">19482 14967 731,'-16'-40'122,"1"5"-25,5 12 60,0 9-22,8 10-58,0 4-21,2 0-56,0 14-5,3 20-8,13 20 13,0 6 0,0 2 0,-3 4-1,-3 1-94,-4-9-149,1-12-303</inkml:trace>
  <inkml:trace contextRef="#ctx0" brushRef="#br0" timeOffset="209676.5552">20044 14959 1019,'0'-9'60,"0"4"-14,0 1 22,0 4-2,0 0-2,0 0-36,0 0-28,0 0 0,0 14-9,0 6 9,-3 2 0,1-8 1,2-5-1,0-4 0,0-5 1,0 0 2,0 0 7,0 0 23,-2-17 26,2-9-39,-4-6-19,4 5-1,0-1 4,0 10-2,0 10 4,0 4 2,0 4 6,0 0-14,0 10 0,0 28-15,0 22 14,0 14 1,4 11 1,8 1-1,4 0-28,-3-12-194,-9-22-741</inkml:trace>
  <inkml:trace contextRef="#ctx0" brushRef="#br0" timeOffset="210328.649">23471 14973 850,'-20'-11'101,"12"11"-63,8 0 86,0 0-99,0 0-25,1 0-13,16 0 11,9 0 2,8 0 5,-4-9 2,-3-8-3,-10-8 1,-9-3 22,-6-4 27,-2-3-18,0 3 10,-15 6-20,-5 8-8,-2 15-4,-1 3-8,0 7 3,-3 25-9,3 11-1,9 7-3,6-3 3,8 6-3,0-7 2,17-6 0,15-6-7,13-14-7,10-10-65,8-10-58,4 0-116,-5-18-38,-12-12-177</inkml:trace>
  <inkml:trace contextRef="#ctx0" brushRef="#br0" timeOffset="210674.0237">23884 14941 275,'0'-42'249,"0"8"-48,0 12-13,0 8-35,0 10-48,-2 4-10,1 0-66,-1 0-29,-3 14-7,0 16 3,0 2 4,1 3 0,1-9 0,-2 0 0,3-6 2,-1-11-2,3-6 0,0-3 1,0 0 6,0 0 3,0 0 4,0-7 17,0-13-13,0-11-16,10-4-4,12-4-1,10 4 3,2 7-4,2 3 0,-3 20-1,-3 5 3,0 0 0,-5 34 1,1 2-6,-4 12 4,-2 1-1,-4-3-15,-1 1-39,-1-7-34,0-6-70,3-4-38,4-12-13,8-4-138</inkml:trace>
  <inkml:trace contextRef="#ctx0" brushRef="#br0" timeOffset="211101.7188">24806 15124 293,'13'-27'306,"-13"3"-107,0-2 19,-3 4-74,-15 0-37,-8 4-40,-3 0-33,-8 6-2,-3 7-12,-2 5-7,4 0-12,5 3 0,9 17-2,11 2 1,8 3-3,5 2-1,0 1 1,12-2-3,19-3 4,13-14 2,9-5 2,2-4 5,-3-5-7,-8-22 0,-14-12 2,-5-2 1,-11-15 3,-8-9-4,-6-6 2,0-10-1,0 1 2,-11-5-4,2 2 8,0 1-2,4 15 4,0 17 1,3 24 25,2 22 10,-3 4-40,2 41-7,-8 51-21,2 54 21,6 40 2,1 24-1,4 13-1,5-6-1,-9-19-137,-5-16-302</inkml:trace>
  <inkml:trace contextRef="#ctx0" brushRef="#br0" timeOffset="212932.395">17020 14825 1010,'-7'-32'55,"7"0"0,0 5 0,0 5 11,0 1 18,0 12-23,3 7-2,-3 2-31,0 0-28,1 37 0,-1 30 0,0 28 3,3 17 15,-3 2-6,0 2-4,0-12 1,0-3-3,0-11-5,-7-18 1,1-13-2,3-15 0,-1-18-27,4-16-77,-1-10-64,-2 0-84,0-24-209</inkml:trace>
  <inkml:trace contextRef="#ctx0" brushRef="#br0" timeOffset="213247.9877">17029 14846 894,'-13'0'45,"-4"5"-45,-7 14 0,-5 15 1,-7-1 11,0 1 3,1-2-11,5-10-4,8-7 0,10-8 1,7-7 0,5 0 4,0 0 7,0-10 64,0-19-28,10-6-45,13-1 1,5 8 1,3 2-1,4 15-4,0 11-1,1 0-1,-4 32-2,-3 14-1,-7-5-107,-9 1-280</inkml:trace>
  <inkml:trace contextRef="#ctx0" brushRef="#br0" timeOffset="214139.6791">16206 14154 916,'-7'0'67,"4"0"-67,1 25 0,0 8 2,2 2 11,0 5 9,0 1-8,0-4-7,0-5-3,0-6-4,0-10 5,0-7-5,0-7 0,0-2 5,0 0 8,0 0 24,0-23 61,2-7-98,6-3 0,3-2 0,5 7-3,4 8 2,-2 9-3,1 11 3,-1 0-3,-2 9-3,0 21 4,-3 6 3,-2 2-4,0-1 3,-3-7-1,-1-9-1,-2-12-1,-3-4-7,1-5 7,-3 0 4,3 0 0,1-2 4,1-15-1,4-8-3,5-3-2,6 1 1,8-4 0,8 1 0,4 6-2,1 7 3,-3 12 0,-9 5-3,-4 0 3,-10 0-3,-3 18-1,-5 8-1,-7 8 2,0 4 2,-2-6-4,-8-4-36,2-5-35,5-7-14,3-10-24,0-6-41,7 0-48,17-6-146</inkml:trace>
  <inkml:trace contextRef="#ctx0" brushRef="#br0" timeOffset="214297.917">16849 14332 524,'2'-13'185,"-2"10"-91,0 3 5,0 0-30,0 0-65,0 21-2,3 11-2,0 7 4,1-1-3,-3-4-1,-1-6-1,0-10-63,0-8-90,0-10-53,0 0-110</inkml:trace>
  <inkml:trace contextRef="#ctx0" brushRef="#br0" timeOffset="214422.8343">16852 14073 371,'0'-60'35,"5"15"20,12 23 57,3 17-93,3 5-19,6 12-4,0 24-18,6 9-124</inkml:trace>
  <inkml:trace contextRef="#ctx0" brushRef="#br0" timeOffset="214812.402">17306 14374 802,'0'-17'128,"0"-3"-62,-6-6 34,-4-1-1,-7 4-21,-3 3-37,-2 5-15,-1 10-10,0 5-6,-1 0-8,2 5-2,3 27 0,5 3 0,6 9-4,8 1 2,0-5 1,13-4-3,14-12 3,7-11-2,6-13 2,3-1 1,1-43-3,-5-11-13,-7-19 1,-9-8 13,-7-8 2,-12-7 0,-4-2 2,-3 6 9,-15 12 7,0 28 33,4 18 9,6 21-4,8 14-23,0 24-33,3 41-12,23 33 12,10 20 0,6 19 0,2 7 0,-11 1-109,-15-7-369</inkml:trace>
  <inkml:trace contextRef="#ctx0" brushRef="#br0" timeOffset="219658.4513">17738 14395 577,'-18'-30'4,"4"10"72,7 8-10,4 7 4,1 5 33,2 0-35,0 22-68,0 41 8,0 32-7,4 42 30,-4 15-16,0 4-5,0-4-8,0-12 0,0-11-1,0-15-1,0-18 0,0-19-25,-9-26-112,-1-25-35,-1-26-177</inkml:trace>
  <inkml:trace contextRef="#ctx0" brushRef="#br0" timeOffset="221069.6882">17730 14490 501,'6'-85'0,"-1"17"0,-3 10 23,1 18 48,-1 13 28,4 15-24,7-1-50,9 3-15,20-2-4,25-2 18,34-4 32,39-5 3,39-3-1,37-3-5,27-1-16,36 2-16,36-2-6,28 4-12,22-1-2,10 8 1,-8 2-1,-18 5-1,-27 0-1,-32-2 1,-29-1 1,-24 0 2,-20 3-3,-25-2-4,-20-3 4,-18 4 3,-5-3-3,-2-1 1,5 4 0,1 3-1,0 8-4,-11 2 4,-7 0 2,-14 0-2,-17 0 0,-11 4 0,-10 0 0,-4 0 1,7 2-1,11 1 0,7 2-1,6 3-1,-7-4 2,-9 1-1,-13-1 0,-18 1 1,-16-3 0,-18 0 1,-8-3-1,-8 2 0,-4-1 0,-4 1 0,-2 0-1,4-3 1,-7 2-4,0 0 3,0 1 0,0 0 1,0-1 0,0-4 0,0 0 2,0 0 0,0 0 0,0 0 3,0 0-5,0 0 0,0 0 0,0 0 0,0 0 0,0 12-3,0 14-2,0 18 5,0 19 10,0 15 5,0 19-8,0 12 3,0 14 19,0 11-7,0 10-2,0-1-8,0-5-6,0-14-6,0-11 1,0-16-1,0-13 1,0-11 2,0-15-2,0-14-1,0-12 0,0-6 0,0-15 1,0-3-1,0-8 1,0 0 0,0 4 5,0 0-5,0 1 2,0 4-1,-7-5-2,-34 0 1,-28 2 1,-34-3-2,-23 4-2,-24-3-7,-15 0-8,-16-4-3,-4 0 3,-4 0-3,-15 0 15,-7 0 5,-8 0 0,4-4 5,3 2 2,-7 0-7,-6 2 1,-8 0-2,-12 0 1,5 0 0,4 0 1,1 0-1,9 0-3,5 0 3,7 0 3,16 0-3,10-7 1,8-5-1,6-5-1,-4-1 0,0 4 1,-1 1 2,8 3-2,12 5 3,13 1 9,21 4 4,15-4-1,18 4-5,20 0-5,24 0 2,23 0-4,13 0-2,9 0-1,3 0-9,0 0-7,4 0 13,3 9 3,-3 0 1,-3-5 0,-1 1 2,0 4 1,-18-1-1,-12 2 4,-11-1-3,-5-2-2,-9-1 1,-3-2 0,0-4 0,0 0-1,2 0 1,7 0 1,7-12 2,10 2 4,10 6-7,9-4 2,6 3-2,6 3-3,1 2 0,0 0-9,0 0-35,0 0-95,10 19-82,6-1-56</inkml:trace>
  <inkml:trace contextRef="#ctx0" brushRef="#br0" timeOffset="221213.4785">17942 15695 563,'-40'0'279,"6"-8"-200,14 7-71,9-2 15,11 3 41,0 0-64,41 0-21,25-6-185</inkml:trace>
  <inkml:trace contextRef="#ctx0" brushRef="#br0" timeOffset="224722.3731">9631 13415 309,'-3'3'363,"2"0"-345,1-1-18,0 0 0,0 0 24,0-2 42,0 3-25,0-3-19,0 0 8,0 0 40,0 0 20,-2 0-21,-1 0-7,2 0-35,1 0 6,-1 0-4,1 0-18,0 0-3,-1 0-1,1 0-7,0 0 0,0 0-1,0 0-4,0 0 0,0 0 2,0 5-45,0-3-138,0-2-127</inkml:trace>
  <inkml:trace contextRef="#ctx0" brushRef="#br0" timeOffset="238631.544">2322 15851 336,'-21'-8'78,"-1"2"9,-4-2-9,2 0 21,0 3-28,3-7-15,-1 1 25,5 2-31,2 2 0,7 0-7,3 4 7,5 3-17,0 0-19,5-4-14,26-1-1,20 0 1,19 1 17,19-1-6,11-1-3,10 3-5,7-1-2,5-4-1,5 2 0,0-2-36,-7-1-190,-19 9-123</inkml:trace>
  <inkml:trace contextRef="#ctx0" brushRef="#br0" timeOffset="238854.4831">2232 15825 783,'-79'-9'15,"24"9"5,24 0 16,22-5 21,9 5-5,37-4-51,33-4-1,35 2 0,32 3 2,24-4-2,21 5-2,12 2 2,8 0-12,1 0-142,-15-6-243</inkml:trace>
  <inkml:trace contextRef="#ctx0" brushRef="#br0" timeOffset="244069.0543">16978 4691 674,'0'-35'52,"-19"3"6,-13 0-22,-9-3 40,-16-1 14,-15 4-15,-13 9-33,-17 6-11,-20 17-15,-20 0-6,-26 39 2,-23 23 1,-15 28 0,0 26-3,22 31 4,40 19-7,44 14-3,57 7 0,43-6-2,49-14-1,64-16 0,43-22 5,40-22 2,26-26-8,15-24 4,10-30 1,3-25-3,5-7 5,-3-46-3,-13-21-3,-29-22 0,-39-18 2,-41-23 2,-32-19 3,-32-16-1,-29-24-2,-36-2 0,-26 3-4,-67 13-1,-62 26-12,-71 30-46,-64 25-219,-55 27-281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54:5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17295 1342 818,'-10'-25'102,"3"4"-63,1 2 55,1 1 4,-1 6-16,3 4-36,0 4 8,3 4-13,0 0-23,-2 0-17,1 12-1,-3 32-1,-7 21 1,1 13 4,-2 6-2,0-1-2,1-2 1,4-7 1,0-14-1,1-16 0,4-20-1,0-12 0,2-7 2,0-5-1,-1 0 8,-3-34 11,-2-23 20,4-19-39,2-10 4,0-7-5,10-11-5,14 2 5,7 2-1,2 19 1,3 23 0,-3 24-4,2 22 0,0 12 0,-2 0-3,1 31 6,-4 13-5,-5 6 4,-13 4-6,-12 6 6,-6-2-9,-29 0-16,-19-7-25,-9-12 6,-2-10 32,5-12 11,12-12 3,16-5 0,15 0 2,12 0 2,5 0 7,0 0-11,11 0-5,23 2 4,17 17 1,15 13 0,3 14 2,1 14-2,-8 5 0,-4 6 0,-7-1-5,-11-4-139,-11-11-184,-17-14-331</inkml:trace>
  <inkml:trace contextRef="#ctx0" brushRef="#br0" timeOffset="374.067">17624 1696 579,'9'0'265,"7"0"-265,10 0-10,8 0 10,5 0 1,4 0-1,7 0 2,2 0 0,-7-11 4,-10-8-5,-14-5 3,-11-5 10,-10-6 57,0-1 20,-15 2-17,-9 7-20,-5 6 2,-5 7-25,-2 9 5,3 5-9,1 0-10,7 26-5,5 6-12,7 11 3,11 3-3,2 5-4,11 2 4,22-1 0,9-5 0,9-10-3,9-6-33,6-18-89,0-11-189,-4-2-330</inkml:trace>
  <inkml:trace contextRef="#ctx0" brushRef="#br0" timeOffset="997.9065">18385 1580 877,'-5'-28'101,"-3"4"-49,-1 4 82,-3 4-38,1 4-19,-5 6-34,2 6-17,-5 0-7,-4 11-8,-4 18-10,3 5 0,6 4-1,11 0 0,7 0-2,2 0-1,21-7-1,11-10 0,9-10-3,9-11-3,5-3-28,1-23-54,-4-6-14,-5-6-51,-8-2-18,-9 2 52,-9 2 95,-8 4 28,-10 6 55,-3 4 45,-2 3 37,0 7 0,0 3-40,0 5-9,-2 4-28,-1 0-30,0 0-21,-4 15-9,0 16-3,2 8 3,4 2 1,1-3-1,0-1-2,13-5 2,7-6-2,2-9 0,1-7-5,4-10 2,-2 0 4,0-10-1,-4-16 0,-2-4 2,-2-3 2,-5 1 1,-2 6-2,-4 3 2,-2 11 0,-4 8 8,0-1 6,0 5 6,0 0-11,0 0-12,0 5 0,0 17-10,0 9 10,0 1 2,3-1-2,3 1 0,3-4-3,-1-6-3,4-3-37,3-18-129,-1-1-149,4-12-343</inkml:trace>
  <inkml:trace contextRef="#ctx0" brushRef="#br0" timeOffset="1605.0577">19080 1446 994,'0'-15'144,"0"10"-78,0 5-16,0 0-29,0 0 6,6 22-25,10 11 7,-2 7 5,0 1-7,-4-7 0,-6-3-5,-1-10-2,-2-7 5,-1-8 0,0-6 0,0 0 3,-8 0 0,-1-20-4,3-10-2,6-2-2,0-4-2,15 2-2,15 3-1,10 8-1,12 7-7,3 8-65,5 5-44,0 3-35,-5 0-10,-3 0 47,-7 0 64,-8 0 54,-16 0-15,-10 0 17,-8 0 79,-3 0 124,0-4-41,-7 0-51,-7-2-54,-8 2 9,2 4-40,-3-1-11,-1 1-3,-2 0-4,-2 5-3,2 13-3,4 3 0,4-1-2,13-1-1,5 3 0,0 0-2,18 1 1,16-5-2,10-1 4,2-5 0,0 2 0,-6-5-3,-6 1 3,-11-2 0,-9-3 0,-12 0 0,-2 2 0,-19 7 9,-18 7-5,-13 6-1,-8-2-1,1-1-1,9-4-2,12-3-4,15-8-39,17-4-91,4-5-140,29-12-113</inkml:trace>
  <inkml:trace contextRef="#ctx0" brushRef="#br0" timeOffset="1793.1672">19807 1504 188,'27'-20'648,"-14"8"-567,-6 7 16,-3 5 31,-4 0-50,2 7-57,0 21-12,-2 13 28,0 10-2,0 5-15,0 4-19,-11-6 8,3-9-9,3-7-4,2-13-52,3-14-272,0-11-335</inkml:trace>
  <inkml:trace contextRef="#ctx0" brushRef="#br0" timeOffset="1945.0566">19864 1122 776,'6'0'20,"7"14"-20,5 17-3,4 5 3,-1-1-5,-1-4-208</inkml:trace>
  <inkml:trace contextRef="#ctx0" brushRef="#br0" timeOffset="2422.0454">20009 1463 808,'0'14'48,"0"3"-4,3 3 48,5 0 10,4 1-9,2 2-37,1 0-17,2-2-10,-3-1-11,-2-3 0,-2-5-9,-5-7-8,-1 1 7,-4-3-7,0-3 6,0 0 5,0 0 2,2-9 8,6-11 2,2-6-24,3-3 1,1 8-2,4 1 1,2 3-7,2 8 7,2 5-3,0 4-9,4 0 0,6 0-27,6 8-16,0 6 40,-2-2 11,-18-7 1,-10 2-6,-8-7 9,-2 0 0,0 0 12,-17-4-8,-2-6 3,-7 3 16,0 7 3,-1 0-9,0 0-6,4 9-4,4 13-4,9 8-3,9 4 2,1 4-3,14-2 1,18-5-5,13-9-1,12-8-11,16-11-65,15-3-195,0-2-156</inkml:trace>
  <inkml:trace contextRef="#ctx0" brushRef="#br0" timeOffset="2932.0685">21093 1562 233,'-3'-10'916,"-2"4"-860,5 3-28,0 3 20,0 0 48,0 5-57,0 19-28,0 5-4,0 4 1,0-3 0,0-9-6,0-1-2,0-11 8,0-4-5,0-5 1,-3 0 5,-1-11-1,-1-15-6,5-8 0,0-6-2,5-2-2,16-6 1,3 0-1,3 8-2,-3 10 4,-2 18 0,-9 12-6,-2 0-1,-4 28 2,-5 7-4,-2 3 9,0 1-3,-15-12 7,0-6-4,6-9 1,4-10-1,5-2 5,0 0 2,0-16-1,9-19-2,11-8-3,8-7-1,4-1-1,0 7 1,-2 10 4,-7 13-4,0 14 0,-1 7 0,0 18-10,5 31 9,-3 12 1,-2 10 0,-5 3 0,-11 2 0,-6 0-5,0-1-47,-18-1-110,-11-14-257,-12-16-339</inkml:trace>
  <inkml:trace contextRef="#ctx0" brushRef="#br0" timeOffset="3457.3584">21611 1646 899,'17'-4'79,"5"1"-79,5 3-4,2 0 3,2 0 1,-1 0 0,2 0 1,-6-9 0,-6-5 6,-8-1-3,-12-6 54,0 1 74,-2-5-61,-21 6-32,-2 5-22,-2 4 10,1 6-3,9 4 4,2 0-4,-1 8-20,3 14-4,0 6 1,4 6-1,9-1 0,0 2-1,4-1-2,20-4 2,9-4-16,5-13-24,4-13-74,-2 0-36,-2-15 0,-4-16 40,-9-12 111,-10-6 22,-8-9 67,-7-3 55,0-2-12,-2 9-43,-5 12-10,2 14-18,2 12-12,2 12-20,-2 4 9,3 4-38,0 38-7,6 16 7,7 16 0,-4 4 1,-5 1-1,-4-1 0,-4-8-5,-18-5-50,-7-19-163,2-20-214,1-20-359</inkml:trace>
  <inkml:trace contextRef="#ctx0" brushRef="#br0" timeOffset="3921.9073">21827 1581 662,'8'-26'32,"7"10"-11,7 11 29,6 3 6,9 2-15,7 0-17,4 0-17,-2-2-1,-2-8-4,-6-6 3,-9-8 17,-9-7 9,-11-1 95,-9-2 41,0 2-72,-6 4-38,-4 8-25,3 10-4,1 6-7,5 4-10,1 0-11,0 10-10,0 24 0,0 16 9,0 5 1,0 1 0,1-2 0,5-6 0,0-10 0,-1-8 0,-2-14-3,0-11 6,-1-5-3,5 0 4,3-19 1,6-11 0,7-5-5,2-2 1,1 7-3,-3 5 2,1 12 0,-6 6 0,-2 7-3,0 0-2,-1 17 3,0 11-2,1 7 3,-2 9-5,9 2 1,8 3-4,6-6-175,-1-7-67,-4-17-353</inkml:trace>
  <inkml:trace contextRef="#ctx0" brushRef="#br0" timeOffset="4238.1051">22721 1610 975,'-16'-36'103,"-1"10"-56,6 8 61,3 6-11,1 5-18,2 7-41,2 0-32,-2 12-6,0 20-6,1 9 3,4 2 4,0 0-1,0-1 0,17-6 0,7-7 3,4-13-3,3-16 0,-3 0 3,-1-18 2,-6-21 1,-4-4-2,-7-8 1,-5 1-1,-5 3-2,0 8 0,0 5-1,-4 12-1,-2 9-4,1 13-5,0 2-29,3 27-89,2 9 25,0 4-130,18-6-108</inkml:trace>
  <inkml:trace contextRef="#ctx0" brushRef="#br0" timeOffset="4632.6079">23368 1751 935,'5'-7'147,"-4"-11"-17,-1-2-10,0-1-11,-11-5-54,-18 1-24,-7 1-15,-10 8-11,0 8 2,1 8-6,1 0 0,4 18-1,5 17-4,8 11 4,11 5 0,9 4-3,7-6 1,7-8-2,23-13-2,15-19 3,8-9 0,8-15 3,3-32-11,-7-18 6,-7-14 1,-10-6 4,-13-8 0,-5-6 1,-7-5 0,-5 2 1,-5 16 1,-3 30 4,-2 24 7,0 21 11,0 11 0,0 32-25,5 43-10,3 41 10,1 26 1,-8 21-1,-1 1-5,-40-7-158,-22-9-1197</inkml:trace>
  <inkml:trace contextRef="#ctx0" brushRef="#br0" timeOffset="6112.2255">3349 2351 267,'-41'-13'99,"3"3"-17,0-2-15,6 1-10,6-2 27,5-1 4,9 4-12,2 3 6,4 3-12,4 4 15,0 0-3,2 0-25,0 0-20,0 0-19,0 0-18,20 0-9,28 0 9,31 4 3,28-1 4,33-3 0,24 0-6,15 0 1,12-7-1,-2-1-1,-2 5 0,-11-1 0,-15 0-4,-15 1-56,-26-2-84,-23 2 1,-25 2 12,-26-1-16,-22-5-35,-23 2-184</inkml:trace>
  <inkml:trace contextRef="#ctx0" brushRef="#br0" timeOffset="6441.7886">3507 2264 798,'-36'0'53,"18"0"-48,14 0-2,4 0 48,13 0-8,39 0-34,38-7-3,45-3 13,38-3 0,27-6-7,14 5-8,2 2 1,-4 3-2,-6 2-3,-20 3 0,-15 4-1,-21 0 0,-18 0 0,-23 4 0,-26 7-4,-32 1-145,-36-5-149</inkml:trace>
  <inkml:trace contextRef="#ctx0" brushRef="#br0" timeOffset="6703.9688">4254 2130 773,'-31'0'25,"18"3"-25,13 3-7,13-2-17,32 1 24,30-5 17,33 0 7,35 0-5,23 0 0,20-17-5,-6-3 1,-14 6-6,-23 0-3,-25 2-4,-29 1-2,-23 2 1,-28-1-1,-21 0-82,-17-2-406</inkml:trace>
  <inkml:trace contextRef="#ctx0" brushRef="#br0" timeOffset="25153.6498">2113 3738 959,'-8'-26'26,"3"3"7,5 5 7,0 4 17,0 2 10,0 6-4,0 2-13,0 4-18,0 0-32,0 0 0,0 13-5,0 19-1,0 18 6,0 4 7,0-4 0,0-10-4,0-12-3,0-9 5,0-10 0,0-7 1,0-2 6,0 0 24,0-2 48,-5-32-10,-1-22-42,-4-25-29,5-25-3,5-13-2,0-12 1,20-2-3,12 9 2,9 17-2,5 26-7,7 23 1,-4 33-10,3 23-8,-11 2-36,-8 39-37,-14 23-17,-19 12-126,-10 2-120</inkml:trace>
  <inkml:trace contextRef="#ctx0" brushRef="#br0" timeOffset="25603.8061">1884 3467 822,'-19'-26'78,"7"6"-33,6 4-30,6 3 52,0 2 6,10-1-68,26-2-5,26 1-6,17 2 4,10-1 1,8 6-4,-5-1 4,-8 6 0,-15 1 1,-21 0-3,-20 0 3,-14 0 0,-9 0 0,-5 0 1,0 0 14,0 0 13,-7 11 12,-5 10-10,0 5-4,1 9-13,5 8-2,4 4-9,2 4-2,5-5 0,18-6-1,7-10-3,3-12 0,-1-11 4,-3-7 3,-6 0 3,-5-30 4,-6-7 2,-7-9 4,-5-4-9,0 4 3,-18 7 0,-10 10-10,-1 10 0,-6 14-5,1 5-55,4 0-103,9 10-109,12-1-313</inkml:trace>
  <inkml:trace contextRef="#ctx0" brushRef="#br0" timeOffset="25919.9104">2849 3333 1095,'0'-2'98,"4"2"-98,11 0-36,6 3 24,12 23 12,12 10 9,6 5 1,2 1 0,-3 0-2,-10-4-5,-15-5-2,-17-10 3,-8-5 1,-11-1 10,-23-4-3,-7-5 1,-2-6-12,7-2 5,15 0 5,10-14 6,11-21 24,13-22-41,32-11 0,26-10-7,23 4 4,6 18 3,-1 15-32,-17 23-114,-31 18-111,-26 2-348</inkml:trace>
  <inkml:trace contextRef="#ctx0" brushRef="#br0" timeOffset="26172.6434">2377 4446 327,'-23'0'901,"16"0"-875,7 0-26,5-7-12,27-9 12,21-9 2,29-8 5,25-2-6,17-6-1,0 5 4,-10 6-4,-19 7 0,-19 14-87,-28 7-186,-26 2-96</inkml:trace>
  <inkml:trace contextRef="#ctx0" brushRef="#br0" timeOffset="26412.3077">2521 4432 669,'-93'17'109,"17"1"-65,28-5 47,23-8 15,22-1-45,6-4-61,44 0-9,29 0 9,38-9 11,25-22-4,11-5 1,-4-3-5,-21 2-2,-30 7 5,-28 7-6,-27 10 2,-20 3 4,-15 6 4,-5 2 2,-20 2-12,-30 8-249,-22 22-415</inkml:trace>
  <inkml:trace contextRef="#ctx0" brushRef="#br0" timeOffset="30359.7543">4377 3023 463,'0'-9'704,"-3"1"-666,3 4-29,0 4 12,0 0 13,-1 0 8,1 0-25,-2 0-17,-3 10-3,-5 20-9,-3 15 12,-4 7 0,2 1 2,3 1-1,2-6 0,7-1-1,3-7 0,0-4-4,5-4 4,16-5 0,10-4 0,10-11 0,13-10 1,10-2 0,4-4 0,-1-17 1,-7-5-2,-15-1-5,-11 2 5,-11 6 0,-8 0 0,-6 3 0,1 5 1,-7 0 1,0 3 3,-1 5-3,-2 3 2,1-2-4,-1 2-5,2 0 5,1 0-5,4 0-3,2 2 3,4 8 4,0 2 1,-3-5 0,2 1 0,-5-4 1,-3 1-1,0-5 0,-2 0 0,-2 0 0,0 0 10,0 0 1,0 0 1,0 0-5,0 0 1,-4 0-3,1 0 0,0 0-3,-1 0-2,-2 12-3,0 5-1,0 10 4,1-1-1,1-1 0,4-1-1,0-3-1,0-1 2,11-6-1,7-3 1,7-11 1,6 0 2,-2-6 3,-2-15-2,-4-7 5,-6-4 1,-5-2 0,-8-1 0,-4-1-2,0 4-1,-9 4 3,-21 10-8,-11 10-2,-4 8 1,-6 0-6,11 21 1,14 3-3,15 3-5,11 0-28,23-4-70,31-6-54,19-12 32,9-5-65,3 0-122</inkml:trace>
  <inkml:trace contextRef="#ctx0" brushRef="#br0" timeOffset="30689.4582">5360 3372 384,'42'-22'91,"-19"9"-10,-15 0 181,-8 5 71,0 1-180,0 0-73,-8 1-16,0 4-16,2 0-19,0 2-3,2 0-25,1 9-1,-1 18-9,4 12 6,0 7 1,0-3 2,13-2 3,7-4-2,4-8 0,-3-11 0,3-7 1,-2-8 3,-1-3-2,4-8 2,1-22 9,-3-10-3,-4-6-8,-5 0 6,-9-5-8,-5 5 3,-2 6-8,-22 6 3,-11 12-5,-6 12-17,3 10 6,5 0-5,12 16-11,13 12-36,8 4-57,8-4-87,24-9-138</inkml:trace>
  <inkml:trace contextRef="#ctx0" brushRef="#br0" timeOffset="31131.602">5905 3280 973,'0'-5'238,"0"5"-195,0 0-24,0 0 25,0 3 3,-1 28-36,1 16-7,0 20 9,0 10 3,-2 10 6,0 2-3,-4-3-3,-1-10-8,-2-10 1,3-10 0,-3-14-6,3-14 3,5-13-3,0-10-1,0-5 2,1 0 11,-5-2 47,-1-26-6,2-18-46,1-14-9,3-17 0,0-21-1,18-12-1,12-6-1,10 3 1,3 22-4,-5 24 4,-1 19-7,-2 20 1,-4 10 1,0 12 4,-1 6 1,-2 0 1,0 12 0,-4 14-2,-8 2 1,-6 6 1,-10 2-4,-16 9-6,-34 1-5,-22 6-41,-14 0-82,-12-8-84,1-12-395</inkml:trace>
  <inkml:trace contextRef="#ctx0" brushRef="#br0" timeOffset="34656.805">17678 2173 939,'-30'4'56,"13"4"-50,9 1-4,8-2 11,5 2-2,36 1-10,40 0 50,44-9 14,44-1-17,39 0-20,30-9-15,13-7-12,7 8 1,-7 1 4,-19 7-6,-28 0-16,-39 0-82,-32 0-64,-39 0-2,-32 3 85,-34-1-137</inkml:trace>
  <inkml:trace contextRef="#ctx0" brushRef="#br0" timeOffset="34992.7585">18341 2171 656,'-102'-18'53,"15"13"-29,15 0 6,22 5 61,22-4 13,20 4-32,19 0-35,46 0-26,45 4-11,50 5 13,47-8-2,37 3-4,27 1 1,10-1 0,-4-1-2,-19-1-5,-32 0-1,-34-2 0,-33 0-5,-27 0 5,-23 0 5,-26-7-5,-30 3-9,-24 1-13,-13 3-29,-8 0-14,0 0-75,0 0-167</inkml:trace>
  <inkml:trace contextRef="#ctx0" brushRef="#br0" timeOffset="35383.7215">21613 2231 1046,'-121'-19'9,"7"3"-9,24 1 11,25 3 94,26 5-25,24 4-42,15 3-38,45 0-6,45 8 4,49 6 2,44 1 14,36-3-8,13-3-5,-1 1 1,-16-6-2,-26-1-1,-23-3-12,-21 0-16,-23 0 29,-20-10-13,-30-4-89,-34 0-7,-31-2 96,-14-5 6,-45-5-14,-26 2-73,-27 0-126,-25-1-176</inkml:trace>
  <inkml:trace contextRef="#ctx0" brushRef="#br0" timeOffset="35524.2985">21943 2017 613,'-65'6'123,"44"8"-74,32 6-32,57 3-17,36 1 41,42-1-18,26-2-8,18-5-7,8-3-4,-13-1-4,-18-3-47,-26-6-280</inkml:trace>
  <inkml:trace contextRef="#ctx0" brushRef="#br0" timeOffset="38189.6729">18410 3164 588,'0'-10'72,"0"0"-28,0 2-21,0 2 19,0 0 26,0 2 13,3 2-35,-3 2-21,0-2-7,0-1 1,0-2 8,0 1 0,0-2-6,0 0-8,-5 1-1,0-4-5,-1 5-5,1-1-1,4 3 5,1 1-6,0 1 2,0 0-2,0 0 0,0 0 1,0 0 0,0 0-1,0 0 3,0 0-1,-2 0-1,2 0 8,0 0-5,0 0 0,0 0 0,-1 0-1,1 0 1,0 0-1,0 0 0,0 0 0,0 0 1,-2 0 0,2 0 1,-3-2-1,1 0-1,-1 2-2,1-5 0,1 3 1,-1 2 0,1-3-1,1 3-1,-3-2 4,3 2-4,-1 0 1,0-2-1,1 2 0,-2 0 1,2 0 1,0 0-1,-2 0 1,2 0-1,-4 0-1,-1 14-12,-3 24 4,-4 18 8,0 10 2,-3 0 1,4-2-1,1 5 3,2-2 3,-2 5-1,-2-3 0,2-7-4,0-10 2,3-11-3,2-15-1,2-11 1,3-6-2,0-6 0,0-3 0,0 0 6,0 0 2,0-17 10,0-18-3,0-20-14,0-16 0,0-11-1,5-7 0,3-7 0,2 0 1,4 5-2,0 2 1,6 11-1,4 14 0,1 13-2,7 16-1,3 12 3,10 9-3,10 10-1,7 4-8,5 7-9,-4 22-54,-6 11-96,-13 4-72,-19 5-165</inkml:trace>
  <inkml:trace contextRef="#ctx0" brushRef="#br0" timeOffset="39163.9955">18110 3410 737,'-40'0'10,"14"-3"34,9-1-35,9 4 74,8 0 1,0-3-62,25 3-21,16-4-1,15 0 3,14-1-3,10-3-1,5 0 1,2 1 1,-9-1-1,-7 1 0,-13 0 0,-15-1-6,-13 2 6,-14 1 0,-10 1 3,-6-5 0,0 4 12,0-2-2,0 1 23,-3 5 44,-2-2-27,0 3-19,2 0-19,-2 3-9,-6 19-6,1 10 0,-1 7 2,5 0 2,4 0-4,2-8 0,2-3 3,15-6-3,9-8 1,4-12 0,10-2 1,2-4 3,3-24-2,-4-2-1,-5-5 1,-9-2-1,-7 1-1,-9-1 4,-6 8-2,-3 4-1,-2 11 2,0 8 3,0 3 12,0 3-4,0 0-15,0 21-6,0 14 3,0 6 3,0 1 1,5 0-1,7-5-3,3-5 2,4-6 1,5-8-33,2-10-107,5-8-46,2-2-33,-2-22 34,-5-6-35,-8 0 128,-7-5 92,-7 6 124,-1-2 9,-3 9-26,0 8 14,0 10-46,0 4 25,0 0-65,1 0-30,2 16-2,0 8 16,1 3 7,-2-1-10,-1-2-6,-1 0-6,0-7 5,0-4 0,0-6-7,0-7 4,0 0 0,0 0 7,0 0 13,7-21 28,5-7-32,3-4-18,6 2 0,5 3 4,2 3-8,5 8 1,0 9-1,-1 5 0,2 2 1,0 9-2,-6 17 2,-4 10 0,-3 5-1,-11 2 2,-5 4-2,-5-4-2,0-4 0,-4-7-59,-1-7-32,2-12-17,3-8-62,15-5-31,22-10-236</inkml:trace>
  <inkml:trace contextRef="#ctx0" brushRef="#br0" timeOffset="39394.313">20189 3323 644,'0'-17'198,"-1"9"-97,-22 4-40,-13 4 14,-9 0 6,-7 19-30,-3 9-6,6 3-12,9 6-10,17 1-10,13 0 0,10 0-9,9-2-2,20-3 2,15-13-4,9-11 0,8-9-13,5-6-94,5-22-65,-1-13-78,-7-3-53</inkml:trace>
  <inkml:trace contextRef="#ctx0" brushRef="#br0" timeOffset="39589.6713">20533 3130 593,'5'-75'162,"-5"14"-47,0 8 4,0 17 17,-8 19-21,0 8-33,2 9-37,-1 21-27,-2 30-13,2 23-5,-1 17 2,0 1-1,-1 2 1,-1-4 0,-1-3-2,2-11-18,3-7-82,-1-17-105,-3-20-120,-3-19-202</inkml:trace>
  <inkml:trace contextRef="#ctx0" brushRef="#br0" timeOffset="39859.6602">20319 3407 721,'0'-16'67,"1"6"-57,22 3 0,12 4 8,7 1 2,9 2-7,10-5-9,4-3-1,3-1-1,-3-4 10,-9 3 116,-16 2-67,-17 5-13,-11 3 7,-9 0-22,-3 6-9,0 24-12,0 12 18,0 12-14,-10 3-8,-4 8-6,0-1-1,4-6-1,2-12-14,6-17-125,2-23-187,0-6-304</inkml:trace>
  <inkml:trace contextRef="#ctx0" brushRef="#br0" timeOffset="40013.4156">20908 3166 697,'0'-28'210,"0"15"-130,0 12-62,0 1-1,3 1-15,16 26 0,9 5-2,9 1-2,3 4-83,3-4-254</inkml:trace>
  <inkml:trace contextRef="#ctx0" brushRef="#br0" timeOffset="40612.0807">21244 3413 28,'-9'0'752,"-3"0"-649,6 0-50,-1 0 67,3 1-15,-3 12-50,4 7-29,-1 12-12,4 9 14,0-1-6,0 1-6,10-1-6,8-8-1,6-4-9,3-12 8,4-12-5,4-4 1,2-12 1,-4-17-5,-3-13 2,-10-4 1,-6-7-3,-11-1 4,-3-1-2,-11 7-2,-13 8-1,-2 12-1,-4 12 1,4 12 0,5 4-1,8 0-1,10 11-1,3 3-2,10-2-2,19-5 7,7-4-2,8-3-1,4 0 3,-2 0-1,-4 0 0,-1 0 0,-6 0 2,-6 11-1,-3 14 0,-7 5 0,-4 2 1,-5 4 0,-6 3-1,-4 0-1,0-5 2,0-6-1,-7-12-5,4-9-3,-1-7 7,4 0 2,0-3 1,0-20-1,17-9-2,16-9 2,16-5-1,12 4 0,7 8 2,-7 12 0,-9 14 2,-11 8-3,-13 8-3,-10 34 2,-11 18 0,-7 18 0,-6 9-4,-22 0-147,-12-5-219</inkml:trace>
  <inkml:trace contextRef="#ctx0" brushRef="#br0" timeOffset="40887.5991">19874 4127 330,'-34'0'807,"34"-5"-807,25 5-5,55 0 2,37 7 3,29 1 2,24-3 0,17-2-2,-3-3-76,-18 0-382</inkml:trace>
  <inkml:trace contextRef="#ctx0" brushRef="#br0" timeOffset="41052.1325">20247 4238 1195,'-61'0'30,"50"7"-20,27-5-10,64-2 0,47-4 10,43-26-3,40-8-7,20-15-7,-3-7-404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13T09:59:0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3233 5675 313,'-10'-9'185,"5"6"-141,3 1-5,-2-5 52,-2 3 5,1-1-50,-3 1-5,-1-1-25,-1 5-6,3 0-2,-1-2 1,0 2 0,3 0-1,2 0-5,-2 0-1,-2 2 2,2 11-3,0-3-1,0 2 0,2-1 0,-2-2 0,5-3 0,-2-4 0,2-1 0,0-1 4,0 0-1,0 0 10,0 0 11,0 0 42,0 0-27,0 0-20,0 0-8,0 0-2,0 0 3,5 0-7,10 0-1,8 0 6,6 0 4,5-3-5,1 1-1,3-1-3,2 3-4,0-1 0,0 1 0,-2 0 0,-2 0 3,-3 0-1,-5 0-3,1 0 2,-2-2-1,-1 2-1,2 0 8,0 0-5,2 0-2,5 0 6,0-2-1,0 0 2,1-1-6,0-1 5,-1 3-7,-3-3 3,0-1 0,-3 1 0,0 3 0,-2-1-3,-1 0 3,3 0-2,-1-1 0,2 2 0,0-2 0,2 2 2,0-2-2,0 2-1,-1-3 5,-2 2-3,-1-1-1,-2-1 0,-2 3-1,3-3 0,0 4 0,1 0 1,0 0-1,0 0 0,-1 0 0,3 0 0,-4-3 0,-1 1 1,-2 0-1,1 0 0,-1 1 0,2 1-3,0-2 6,-1 0-2,1-1-1,0 1-2,0 0 2,0 0 0,-1 2 0,-1-1-1,0 1 1,0 0 0,3 0 0,-1 0 0,-1 0 1,2 0-1,-3 0 0,1 0 0,0 0 0,1 0 0,3 0 4,0 0-8,-2 0 4,1 0 0,-2 0 0,-3 0 0,0 1 2,-1 3-2,0-2 0,-1 3 1,0-2-2,-2 1 2,0 1-2,2-3 2,0 1-1,4-1 0,1 3 3,2-2-3,-2 0 0,2-2 0,-4 3 0,3-1 0,0-2 0,5 2 0,-1-3 2,1 2-2,6 0 0,-7 0 0,1 1 2,-1-1-1,3 1-1,-2-1 0,-3 2-1,1-1 1,-3 2-2,-1-1 2,2-1-3,1 0 3,-1-1 0,4-2 1,-1 0-1,2 0 2,-1 0-2,-1 0 0,2 0-3,0 0 2,1 0 2,0 0-1,-1 0 0,-2 0 0,-1 0 0,-3 0 0,3 0 4,-4 2-8,6 2 5,1-3-1,-2 4 2,2-3-2,-2 2 0,2-2 0,0 2 0,-2-1 0,-1-1 1,0 1 3,0-1-4,-2 0 0,4-2-1,2 2 3,2 1-4,0-3 3,1 0-2,1 0 2,-2 0 0,0 0-1,-2 0 0,-1 0 0,-3 0-3,-3 0 3,3 0 1,-1 0-1,3 0 0,-2 0 2,-1 0-2,5-5-1,-2 3 0,3-3-1,4 3 2,-1 0-1,-1 1 1,2 1 0,-5 0 0,0 0 0,-3 0 0,-2 0 0,1 0 1,-4 0-1,2 0 0,-1 0 0,1 0 1,0 0-1,-4 0 0,1 1 0,-2 3 4,1-1-4,0 1 0,4-2 0,1 1 0,1 2 0,-1-3 1,1-2-1,-1 0 0,3 0 0,-2 2 0,3-2 0,3 0-1,-2 0 1,3 0 1,-2 0 0,5 0 0,-1 0-1,-1 0 0,-3 0-3,-2 0 3,-2 0 1,0 0-1,-1 0 0,2 0-3,3 0 3,2 0 0,1 0 0,1 0 1,0-4-1,0-1-1,-1 5 1,-2-3 1,1 1-1,-3 0 0,-1 2 0,1 0 1,1 0-1,-2 0 0,3 0 0,-2 0 1,-1 0-1,-1 0 0,0 0 0,-1 0 1,2 0-1,1 0 3,2 2-5,4 0 5,-2-2-3,7 3 0,3-3 0,-2 0 1,-2 3-1,2-3 1,-4 2-1,-1 0 0,-2-2-4,0 0 4,-3 0 1,-1 0-1,0 0-1,1 0 1,0 0 0,0 0-1,1-4 1,-3 1 0,0-2 1,-5 1-1,-1 1 1,-2 1-1,-2 0 0,-1-1 2,-2 1-2,0 2 0,-3-2 2,2 2-2,-1 0 1,-5 0 2,1 0-4,-5 0 2,-5 0-1,1 0 1,-2 0 0,1 0 1,1 0 0,-1 0-2,1 0 1,3 0 6,-4 0-6,0 0 3,-1 0 6,-1 0-6,-2 0 0,1 0-3,-1 0 2,0 0 6,0 0-8,0 0-1,0 0-4,0 0 4,0 0 0,0 0 0,0 0 3,0 0-3,0 0 0,0 0 0,0 0 1,0 0-3,0 0 2,0 0 0,0 0 5,0 0-5,0 0-2,0 0 2,0 0 1,0 0 3,0 0-7,0 0 4,0 0-1,0 0 1,0 0 0,0 0-1,0 0 0,0 0 0,0 0 0,0 0 2,0 0-4,0 0-2,0 0 0,0 0-3,0 0 7,-1 0 0,-4 0-1,1 0 1,2 0-2,-4 0 0,2 0-12,-1 0-13,-1 0-19,-2 2-27,-2 2-45,-7-1 31,0 4-48,-2-3-90,0-1-346</inkml:trace>
  <inkml:trace contextRef="#ctx0" brushRef="#br0" timeOffset="4552.2961">6761 11182 160,'-8'-5'218,"0"-1"-169,0 3-39,5 0 5,1 3 31,2 0 16,0 0 5,0 0-37,0-2-5,0 2 10,0-2 36,0-2-12,0 0-6,-7-4-32,-1-4-17,0-2 1,0 2 4,1-2 3,2-1 20,3 4 17,2-1-29,0 1-1,0-1 27,0 3-11,0-3-23,0 4-11,0 4 8,0 4 8,0 0 0,0 0-11,0 0-6,0 24-11,0 12 11,2 15 0,3 7 1,2 3 6,-3 2-4,5-4 0,-2-3-1,1 1 0,0-7-1,0-2 1,-4-9-1,-2-5 0,0-10-1,-2-7 0,1-4 1,-1-6-1,0 2 0,0-6 1,0 3-1,0-2 0,0-1 1,2-2-1,-2 3 0,0-1-1,3 1 1,-1-4 2,-1 2 0,3-2-1,-1 2 1,1 1 0,3 1 0,6 3 1,3-2-1,8 2-2,9-3 3,7 0 2,5 1-4,5-2 2,6-2-1,10-1-1,9 0 0,6 0 3,3 0-3,-1-9 0,-4-4-1,-1 2 0,-4 1-1,-2 3 2,-7 2-1,-6 2 0,-5 3 0,-7 0 0,-6 0 0,-4 0 1,0 0-1,-1 4 0,-2 0 0,4-1 0,-2-3 2,1 2 0,-3-2-2,2 0 1,0 0-1,2 0 1,0 0 0,4 0 0,-2 0 2,1 0-1,-2 0-1,-4-2-1,-5 2 2,-3-4-1,-2 4-1,-4 0 1,3-3-1,0 3 0,1 0 1,2-1-1,-1 1 1,2-3-1,-1 3 0,2-4 0,-3 4 2,1-1 1,-4-2 2,1 1-4,-1 0 4,3 0-4,-2 2 0,0-1 3,-3 1-1,2-2-3,-2 0 4,1-1 0,5 1 6,-3 0-4,0 0-2,-1 2 0,-1 0-2,-4 0-1,1 0 5,-1 0-4,-1 0-1,0 0-1,1 0 1,3 0-1,1 0 6,7 0-5,5 0 3,0 0-2,2 0-2,-2-1 2,-3-2-2,-2 2 1,0 1-1,-2 0 3,-1 0-2,-1 0 0,-1 0-1,-4 0 0,0 0 1,0 0-1,-2 4 0,4 3 0,-1 0 1,-2 0-1,3 0 0,-2 1-1,2-2-1,-4-1 4,4-1-4,-4 0 2,1-1 0,1-3 0,-2 2 1,-2-2-1,-3 1 3,5-1-3,-2 0 1,6 0-1,5 2 1,5-2-1,3 0 0,4 0 0,-1 0-3,0 0 3,-3 0 1,-2 2-1,1-2 0,-2 0 0,-4 0 1,-1 0-1,0 0 1,-4 0-1,0 0 1,4 0-1,1 0 0,3 0 0,3 0 1,5 0 3,-2 3-4,1-1 0,-3 0-3,-1-2 3,1 3 4,-1 0-4,0-1-1,0 0 1,5-2 0,-1 1 1,3 2-1,-5-2 0,-2 2 0,0-1 0,-2 0-1,-2 0 1,-6 0 0,-1-2 0,-3 2-4,-1-2 3,-2 0 1,4 0 0,-1 0 0,3 0 0,0 0 0,3 0 0,-1 0 3,1 0-3,3 0-3,-1 0 3,3 0 0,-4 0-1,1 0 1,-4 0 0,-2 0 1,1 0-1,-1 0 0,2 0 0,2 0 1,5-2-1,0 2 0,-1 0 0,2-2 0,2 2 1,1 0-1,0 0 0,-2 0 4,-1 0-8,-2 0 5,0 0-1,-1 0 2,3 0 0,2 0-3,3 0 2,-1-2-2,-2 0 2,1 2-1,-1-2 1,-1 2-1,-3-3 0,-3 3-2,-2 0 1,-2 0-1,5 0 2,-2 0 0,3 0-1,2-1 0,3-2 1,1 2 0,1-3-1,1 1 1,2 0 0,-3 1 0,-1 0 1,0-1-1,2-1 0,-2 3 0,-1 1 0,-3-2 0,1 2 0,-1 0 0,0 0 0,-1 0 0,-2 0 1,-2 0-1,0 0 0,-2 0 0,3 0 0,-1 2 1,4 1-2,2 2 2,0-1 1,0-1-1,2 2 0,-4-3-1,6-1 0,1 2 0,-1-3 0,1 1 0,1-1 0,0 0 0,-3 0 0,-1 0-2,-2 0 2,-2 0 0,1-1 0,-1-7 0,0 2 1,0-3-6,3 4 5,3-3 0,-3-2 0,-1 2 0,1 0 0,-1 1 0,0 4 1,-1-4-1,3 3-1,-2 1 1,-2 0 0,-2 2 1,-1-2-1,-4 1 0,0 2 0,-1-2 0,-1 2 0,2 0 0,-2 0 0,1 0 0,1 0 0,-1 0 0,1 0 1,-3 0-1,2 0 5,-4 0-5,1 0 0,0-2-3,-2-2 3,1 0 0,0 0 2,0-2 0,1 3-2,-2-4 1,0 2-2,3-2 1,-1 3 0,1 1 1,-2-4-1,-1 5 0,0-1 0,0-3 0,-2 4 0,1-1 0,1 1 0,-2 2 0,0 0-1,-1 0 1,-3 0 0,3 0-1,-4 0 0,-2 0 1,4 0-1,-2 0 1,2 0-1,-2 0 1,-2-4 0,-2 1 0,1 3 0,0-5 0,0 3 0,1-2 0,1 3 1,1-4-2,-3 3 2,2-2-1,1 1 0,-3 0 0,2-1 0,2-2 0,2-1 0,3-2-1,-3-1 1,-4 4 0,-1-1 1,2 2-1,-1-3 0,0 2 1,-6-1-1,0 7 0,-1 0 2,-2 0-2,2 0 2,-2 0-4,0-3 4,2 3-4,-1 0 4,-1 0-2,2 0 0,-2-2-2,1 2 2,1-2 0,-1 0 0,2-1 1,-2 3 1,1-3 0,-2 1-2,0 0-4,0 0 3,0 2-44,-6 0-72,-18 0-153,-16 0-403</inkml:trace>
  <inkml:trace contextRef="#ctx0" brushRef="#br0" timeOffset="6921.5182">6773 12633 199,'0'0'75,"0"0"-64,-12 0-11,-3 0 0,1 0 17,-4 0-6,3-2 1,3 0 20,1 0 9,4-3 28,4 0 9,-1 3 6,1-3-18,0 0-27,-1-1 7,-2-2-23,0-2 33,0-2-23,-1-5 11,0 2-19,2-1-4,1-1-10,1 7 17,2 6 11,1 3-12,-1 1 11,1 0-19,0 0-19,0 26-7,0 20 7,0 18 0,0 11 6,6 9-2,2-1 0,0 0-3,-1-4 3,2 0-4,-4-5 1,-2-7 2,-1-9-1,-2-14 0,0-8-1,0-10 0,0-9-1,0-4 1,0-6-1,0-4 1,0-1-1,2 0-1,2-2 1,3 2 5,2 1 0,2-3 1,3 0-5,4 0 2,4 0 1,1 0-3,6 0 1,4 0-2,9 0 3,11 0-2,10-3-1,16-6 7,11-2-7,16 2 2,5-3 2,7 1-4,-2-1-4,1 0 4,-4 1-1,-7-1 1,-5 5 1,-4 0 1,-8-2-1,-8 3-1,-4 0 0,-2 2 3,-3 2-3,1-3 0,1 3 0,-1 2 0,0-3 0,2 1 0,1 2-3,-3-2 3,0-1 3,-8 3-2,-6-2 7,-4 2 2,-4-2 4,3 1-5,1-1-5,5 0 3,0 0-1,2 2-4,0-3-1,2 3 2,5 0-1,5 0 1,5 0-2,-2-1 1,-6-2-2,1 2 0,-1-3 0,-3 1 1,-1-1 1,0 0 2,-6 2-1,-2 2-1,-4 0-1,-1 0 2,-3 0-3,1 0 2,0 0-1,3 0-1,1 0 2,0 0-2,2 0 3,4 5-1,7-4-2,3 3 1,3-4 0,0 3-1,0-3 2,5 0-2,2 0-3,4 0 3,-2 0 1,-2 0 0,-4 0-1,-5 0 0,0 0 0,-5-3 0,-3 2 1,-5-3 0,-2-1-1,-2 0 0,2 0 0,2 2 0,1 1 1,1 0 2,-4 0-3,1-1-3,-3-1 3,1 3-2,3 1 2,2 0-1,-1 0 1,-4 0 0,-1 0 1,-3 0-1,-5 5 1,3 2-1,2-2 0,-4 4 0,1-3 0,-1-2 1,-4-3-1,0 2 0,-4-2 0,-3 2 0,-3-3 0,-2 0 0,-4 0 0,0 0 0,1 0 0,5 0 1,4 0-1,6 0 0,0 0 0,-2-4 1,-3-3-1,-3 1-1,-5-2-2,-2 1 4,-7 0-1,-3 2 0,-4-2 0,-6 4-2,-4-1 2,-4 1 3,2-1-3,0 4 1,4-4 1,4 2-2,4 0 0,-1-1-2,2-1 2,0-1 0,-2 1 0,1 3 0,-5-3 0,1-1 0,-4 1 0,3 0 0,-1 2 2,-3 0-2,2 1-2,1-2 2,0 3 0,3 0 0,3 0 0,0 0 0,-2 0 0,-4 0 0,-2 0 0,-1 0 0,-3 0 0,2 0 0,-3 0 0,-1 0 0,1 0 0,0 0 0,-1 0 0,0 0 0,-2 0-1,0 0-1,0 0-22,0 0-53,0 0-58,0 0-132,0 0-158</inkml:trace>
  <inkml:trace contextRef="#ctx0" brushRef="#br0" timeOffset="13053.2904">15869 11292 949,'27'-29'127,"14"-1"-81,17-9-46,19-7 5,6-3 24,7-6 6,9 0-5,8-8-14,2-5 1,1-4-8,-4-8-1,-5-7-6,-6-3 5,-3-9-2,-12-8-4,-11-9 5,-10-5-5,-13 7 0,-12 3 0,-7 10 11,-9 9 32,-3-1-10,0 7 1,-5-1-22,0 1-8,-5 0-4,-3-6-1,-2 0 5,0-3-5,0 4 1,-7-2 2,-1 1 17,-4-5 2,-2 1-6,-2 0-4,-5 6-6,-3-3-6,-15-7 1,-13-6-5,-14-6 1,-11 1 3,-4 7 6,-2-1-2,-7 4 2,-11 0-5,-9 3 0,-2 4-1,-6 5-1,1-3 1,0 4-6,-5 1 5,-2 12 1,-3 6 0,2 9 1,-4 6 0,-1 4-1,-1 2 2,-1 5-2,1 6 0,3 0-6,2 2 6,4 3-1,2-1 1,5 3-2,14 6 2,9 0 4,13 5-4,12-2 0,3-2 4,8 1-1,-1-2-3,2-3-2,4-2-2,0 0 4,-1-6 0,1 0 2,-3-8-2,-5 2 0,0-5 0,-7 2-2,-2 7 1,-5 1-3,2 3 4,4 4 0,4 0 1,3-1-1,6 2 7,0 3-4,3-6-2,-3 4-2,1 1 1,-1 1 0,2-1 2,1-1-2,-1 1 0,-1-4-2,-2-2 0,-4 1 1,-6 0 1,-2 7-1,-2 2-2,1 5 1,0 8 2,1 1 2,1 4 0,5 2 0,2 2 1,5 0-2,11 0 1,8 0-1,12 0 4,6 0-4,5 0 0,0 0-1,3 0 0,1 0 0,-3 0-1,-1 6 0,-4 2 1,-3 4-1,-3 0 0,-2 0 0,0 7 1,-3-3 0,-5 0 2,0 0-2,-1-5 1,6 0-1,6-6-2,4 1 2,4-2 0,5-1 0,1-3 0,5 0-1,2 0 1,0 0-3,0 0-4,0 0-7,0 0-8,0 0-15,2 0-3,5-3-16,3-3-39,6-2-36,-2-7-166,-8 3-342</inkml:trace>
  <inkml:trace contextRef="#ctx0" brushRef="#br0" timeOffset="13695.4445">11659 4913 708,'0'-9'7,"-4"4"-5,-3 2 14,-3-1 5,2 3 19,2-1 21,1 2-41,4 0 11,1 0-20,0 0-11,-1 0-5,-2 0 4,-4 2 0,-3 11 1,-5 4 1,-6 1 3,0-2-1,-1-2-1,1-4 0,2-4 2,7-3 10,4 0 7,5-3 0,3 0 0,0 0-5,0 0-1,0 0-5,0 0-3,4 0-5,10-10 1,-4 0-2,4-2 0,-4 2-1,-2 0 1,0 1-1,0 0 0,-4 1 0,-2 4-1,-1 2 1,-1 2 3,0 0 0,0 0-2,0 0-2,0 0-2,-5 6 2,-12 11 1,-9 12 0,-9 5 0,-9 7 0,-8 3 0,-3 2 0,0-4 2,-1 0-2,5-3 0,9-7 0,14-6 3,15-3-1,13-2-2,8 10-9,36 10 9,30 14 0,35 7 0,35 13 0,32 12-64,16 16-150,-3 14-396</inkml:trace>
  <inkml:trace contextRef="#ctx0" brushRef="#br0" timeOffset="28022.0024">20802 3624 809,'0'-35'149,"-13"12"-66,-4 3-41,-6 8 27,-10 1-15,-12 11-18,-12 0-7,-6 18-6,-1 22-12,4 6-5,16 3-2,14-5-3,14 0-1,14-3-1,2 4-1,14 1 0,25 0 2,16-1-2,13-2 5,5 1-1,-5 0-1,-14-5-1,-20-4 0,-15-2 0,-19-3 0,0 6 0,-34 3 5,-22 5-2,-23-2 1,-13-2-4,-6-11-7,13-10-33,17-19-11,23 0-24,29-38-75,16-25-174</inkml:trace>
  <inkml:trace contextRef="#ctx0" brushRef="#br0" timeOffset="28292.3453">20906 3621 467,'9'-32'427,"-2"3"-388,4 6-5,-3 3 32,-3 8 58,-5 7-17,0 5-32,0 0-52,4 0-23,7 17-16,6 25 0,7 24 16,0 15 3,0 6 0,-7 8 2,-6-3-3,-7 4-1,-4-1 2,0-11-3,0-18-27,0-19-111,0-17-48,-2-21-57,-5-9-122</inkml:trace>
  <inkml:trace contextRef="#ctx0" brushRef="#br0" timeOffset="29501.2085">20920 4134 206,'-18'-38'374,"12"8"-265,6 6-19,5 7-42,24 2-31,13 1-7,11 2 8,9 2-9,1 3-7,-1-2-2,-5 1 0,-2-10 0,-1-2 5,-1-6-5,-10 0 15,-18 9-11,-11 4 2,-14-1 127,0 3 30,0-5-110,-14 5-24,0 3-6,-7 5-7,0 3-11,-1 0-3,0 8-4,4 15 2,2 1-4,7 5 1,1 4 0,4-1 1,4-2 0,0-2 0,2-9 0,9-2 0,3-7 2,0-7 1,5-3 2,4 0 4,6-19 5,2-6 1,-4-4-5,-6 7 1,-6 8-2,-8 9-2,-3 2 1,1 3-6,4 0-2,4 8-3,5 16 4,4 2 1,1 3 0,4 3 0,1-5-2,4-5-55,1-5-42,10-16-91,4-1-20,6-19-25,4-22-49,-5-9 247,-11 0 34,-13 0 6,-18 5 140,-7-3 84,-3 8-56,0 4-17,-17 8-38,-5 9 11,0 6-56,1 8-28,0 5-15,2 0-12,0 15-16,1 15-3,2 8 1,8 5-2,8-3 1,0-3-1,10-2 1,17-12 3,3-6-2,8-11 2,3-6 0,0-2-1,1-24-26,2-15-52,-6-5-55,0-7-1,-4-12-18,-9 1 99,-8-4 43,-10-2 10,-7 3 1,-3 1 33,-18 3 67,-3 8 8,-1 11 6,7 16 3,6 13-21,5 12-28,4 3-32,3 0-36,0 20-2,7 24-25,18 18 27,5 15 11,-1 9-3,-3 8-7,-6 10 5,-6 2-6,-3-5 1,-2-13-1,4-20 0,1-17-32,0-20-92,4-19-96,1-12-7,5-19 141,-5-28-93,2-13 135,-7-16 44,-5-10 10,-4-9 57,2 3 14,-2 13-14,0 16-10,-2 19 12,-3 19 10,0 14-7,0 4-24,0 7-17,0 0-31,-3 11-1,-14 19-1,-6 9 2,-4 6 2,4-9 1,6-1-1,10-12 1,7-3-3,2 4-3,25-7 3,13-4 3,15-3 14,7-8 8,7-2-15,-1 0-2,-5 0-3,-8 0-5,-4 15-46,-9 8-85,-13 12-17,-13 5-52</inkml:trace>
  <inkml:trace contextRef="#ctx0" brushRef="#br0" timeOffset="29762.3583">20998 4959 1117,'11'-4'0,"58"-30"-20,31-16 20,35-14 10,16-9 5,23 3-7,10 2-5,-5 4-2,-11 7-1,-24 12-94,-22 8-68,-25 9 67,-27 10-212</inkml:trace>
  <inkml:trace contextRef="#ctx0" brushRef="#br0" timeOffset="30018.3205">20886 5113 1040,'16'0'0,"67"-32"-32,38-24 32,41-22 20,17-9 9,19-1-4,-3 2-13,-11 13-12,-20 8 0,-38 13 0,-28 14 0,-32 10 1,-25 14 0,-22 7-1,-15 7 0,-4 0-24,-15 12-70,-24 13-92</inkml:trace>
  <inkml:trace contextRef="#ctx0" brushRef="#br0" timeOffset="47822.8733">1196 6084 902,'-5'-38'22,"0"21"-16,3 13 7,-1 4-4,3 0 0,0 0 0,0 0-6,0 13-2,2 4-1,9 2 4,-2-6 1,1-3-2,-1-3 6,2-7 6,-2 0 5,7 0 2,7-12 9,12-25 9,17-26-13,20-29-6,22-27-14,21-20-1,19-9-3,6 3-3,-2 17-2,-14 26-3,-17 32-96,-16 21-168,-21 20-365</inkml:trace>
  <inkml:trace contextRef="#ctx0" brushRef="#br0" timeOffset="49030.4341">22215 2336 703,'-43'-48'11,"-10"6"2,-10 2 14,-18 3 21,-12 9 24,-15 8-15,-19 20-20,-19 22 3,-28 47-8,-28 35-11,-27 38 4,-9 29 10,-2 23 0,16 15-16,29-1 5,31 3-3,40-7 1,44-9-9,44-11-4,36-15-5,35-9-3,51-14 2,41-17 2,37-18 1,31-26 3,36-20-4,23-27 1,15-22-5,12-16-1,-5-23-1,-7-26 1,-12-20 4,-18-13-4,-29-16 0,-32-20 0,-36-22 0,-37-21 4,-31-22-1,-28-16 8,-22-5-10,-13-9 24,-11 1 2,-8 9-23,-32 7-2,-29 24-2,-31 25-3,-35 29 2,-41 34-3,-32 33-2,-30 35 4,-17 16-14,-9 37-26,-1 25-56,8 13-84,12 12-84,21-3-198</inkml:trace>
  <inkml:trace contextRef="#ctx0" brushRef="#br0" timeOffset="49443.0283">18554 2871 979,'-19'0'25,"14"0"-25,5 0-6,0 6 6,4 12 4,13 14 2,8 6 3,5 4 19,5 1 1,-1-6-18,0-11 2,-2-7 3,-6-9 9,4-8-3,3-2 0,15-14 6,10-29-2,14-24-10,13-19-12,11-13 1,5-7-3,-5 4-1,-11 16-1,-20 19 1,-19 25-1,-14 19 0,-15 12-1,-10 9-1,-7 2-3,0 13-40,-12 36-97,-22 16-74,-12 9-596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4-08-20T08:17:4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11267 1016,'0'0'127,"0"0"-117,0 0-5,0 0-2,0 0 70,0 0-17,0 0-28,0 0-10,5-14 10,10-10-1,4-4-15,4-8-5,4-4 0,3-9-1,9-4 2,6-6-4,5-6-1,3-2-1,-1 2-1,0 4 0,-2 9-2,-7 12 2,-7 9-1,-9 12 0,-14 8 2,-5 4-2,-6 4 0,-2 3 1,0 0-1,0 0 0,0 0 0,0 0 1,0 0-1,0 0 0,0 0-2,0 0 0,0 0-2,0 0 3,0 0-4,0 0 4,0 0-1,0 0-3,0 0 4,-10 0-1,-13 0 2,-1 7-3,-6 7 3,-2 2 0,-1 1 1,-3 1 2,4-2-4,-1-2 1,7-4 0,7-5-1,9-1 2,8-4 0,2 0-1,0 0-7,7-12 4,18-16 0,11-6 5,4-1-3,3 5 1,0 7-2,-3 9 2,-6 7 0,-4 7-1,-4 4 0,0 26-1,-1 8 2,0 6-1,-2 4 0,-2-4-158,-5-9-287</inkml:trace>
  <inkml:trace contextRef="#ctx0" brushRef="#br0" timeOffset="720.6028">13278 10115 1095,'-10'-14'57,"7"11"-34,3 3 28,0 0 3,0 10-27,0 32-27,0 13 14,0 10 8,0 4 3,0-3-16,0-4 1,-6-7-3,0-13-3,-1-12-2,2-13 2,-1-9-3,4-8 5,-3 0 3,0-27 25,1-26-27,4-15-5,2-14 0,20-16-2,4-8 3,5-1-1,-2 14-1,0 24-1,-5 25 0,-4 21 0,-2 20-1,4 3-1,1 15-3,1 30 5,-3 14-2,-4 10 2,-9 1 0,-8-6 0,0-11-1,-12-11-1,-15-14-7,-4-8-18,-2-8 0,4-9 15,4-3 10,5 0 1,6 0 1,3-3 0,6-4 1,5 5 5,0 2-2,0 0-4,19 0 1,12 7-1,8 15 5,3 9-3,4 6-2,-1 1 1,2 3 0,-7 0 0,-5-3-1,-7-6-80,-6-9-139,-3-14-212</inkml:trace>
  <inkml:trace contextRef="#ctx0" brushRef="#br0" timeOffset="1584.324">14007 10347 758,'3'-19'134,"0"5"-95,-3-3 81,0-1 23,0-5-78,-16 3-15,-7 3-19,-4 1 3,3 3-3,-6 8-7,5 5-6,0 0-9,1 8-6,8 14-1,3 3-1,7 2-2,6-1-1,0-3 0,3-2 0,13-7 2,-1-5 3,3-9-3,2 0 0,2 0 2,-4-20 4,-1-1-6,-3 1 4,-1 2-2,-6 4-1,-1 5 0,-4 5 0,0 3-1,-1 1 0,7 0-4,4 22 3,7 8-2,2 5 3,4 2 0,4-5-4,7-4-40,1-4-61,2-12-47,9-9-73,4-3 45,-2 0 115,-5-19 51,-16-3-109,-8-4 123,-11-2 138,-1-2 4,-5 0-23,-1 2 10,-3 3-17,0 1-30,0 9-11,0 1-8,-13 2-10,-2 5-25,-6 5 3,-6 2-13,-7 0-3,1 14-3,3 11 1,5 5-9,7 4 1,7 0-5,7-2 0,4 0-1,3-4 0,15-7 0,12-6-3,0-13 2,6-2-4,1-12-17,-7-19-6,0-4 7,-10-11 19,-7-6 3,-8-7 0,-3-5 0,-2-6 2,0 2 1,-2 8 1,-6 12 3,-2 18 14,4 12-3,2 10 8,4 8-6,0 0-20,0 32-2,0 22-1,0 18 3,10 4 3,3 1-2,0-9-1,2-2 0,-4-4-2,-4-8-45,5-8-58,-2-10-71,6-14-84,5-12-86</inkml:trace>
  <inkml:trace contextRef="#ctx0" brushRef="#br0" timeOffset="1780.1327">14789 10302 813,'0'-13'170,"0"3"-50,0 6 14,0 4-35,0 0-43,0 0-47,0 16-8,0 12 7,0 6-7,0-1 2,3 2-2,0-3-2,1-2-21,-1-8-102,-2-10-123,-1-12-226</inkml:trace>
  <inkml:trace contextRef="#ctx0" brushRef="#br0" timeOffset="1928.289">14708 9964 862,'-6'-18'107,"6"11"-32,0 7-19,5 0-39,18 23-15,4 12-2,-2 6-61,-2-1-300</inkml:trace>
  <inkml:trace contextRef="#ctx0" brushRef="#br0" timeOffset="2272.8773">15019 10377 983,'10'4'122,"2"0"-115,5 2 64,-1 2 9,1 0-29,-1 3-35,0-2-15,-1 1 4,-6 0-5,2-4-1,-3-2-45,-2-4-23,0 0 16,-3-2 16,1-16 1,-4-1 35,0-4 1,0 0 5,0 4 47,-3 1 25,-1 2-4,1 4-25,0 6 9,0 2 2,2 4-17,-8 0-42,-8 26 8,-8 14-5,-4 10-1,-1 6-2,3 2-30,2 2-157,3-11-245</inkml:trace>
  <inkml:trace contextRef="#ctx0" brushRef="#br0" timeOffset="2818.1995">16057 9982 952,'-23'-29'25,"1"8"-15,-4 1 31,-2 8 18,-5 5-9,-1 7-13,5 0-21,5 13 2,7 11-16,6 10 7,5 6-9,6 8 1,7 10-1,20 5 0,8 0 2,5 2 2,-2-6-3,-6-8-1,-7-7 1,-11-9-1,-12-8 1,-2-9 2,-4-3 2,-26-8 5,-10-4-6,-11-3-4,3 0-1,8-12-27,13-9-69,15-3-98,12-3-90,10-5-228</inkml:trace>
  <inkml:trace contextRef="#ctx0" brushRef="#br0" timeOffset="3136.776">16213 10281 827,'0'-4'165,"0"2"-56,0 2-11,0 0-17,-1 4-29,-9 18-33,-1 8 4,2 4-2,6 0-5,3 2-3,0-2-3,13-1-7,7-8 0,4-6-1,-1-12 2,-1-7 0,-4 0 0,-3-11-2,-5-18 2,-4-8 1,-5-9-2,-1 2-3,0 5 0,-16 1-4,-5 8-5,-6 7-40,-1 10-27,1 9-58,6 4-132,5 0-50</inkml:trace>
  <inkml:trace contextRef="#ctx0" brushRef="#br0" timeOffset="3614.4301">16355 10282 851,'16'-9'122,"7"1"-65,6 4 47,3 4-23,1 0-23,0 4-29,-3 13-18,-5 6-8,-9 0-1,-9 2 2,-4-1-1,-3-2-6,-6-3 3,-14-7-21,-5-5-13,4-7-18,2 0 20,7 0 16,11-2-9,1-15-34,7-8-7,18-8 1,3-4 10,8-13-20,0-11-6,-1-13 19,0-8 18,-5 0 38,-6 6 6,-6 15 63,-3 17 89,-5 16 17,-4 12-35,-2 10-35,-1 6-18,3 0-45,-1 34-25,3 19 19,0 19 7,-1 14-6,0 8-10,-1 0-4,1-3-2,1-9-8,-5-6-4,1-11 0,-1-9-3,0-15-8,-3-14-78,0-15-94,0-12-167,-11 0-475</inkml:trace>
  <inkml:trace contextRef="#ctx0" brushRef="#br0" timeOffset="3797.3169">16791 10189 952,'22'-11'70,"9"-1"7,2 0 34,0 0-28,6-2-28,3 1-28,0-1-19,-6 5-6,-11 3-2,-15 0-85,-10 4-280</inkml:trace>
  <inkml:trace contextRef="#ctx0" brushRef="#br0" timeOffset="18246.8847">11019 13104 711,'0'-15'58,"0"1"-15,0-3-2,-3 2 42,-7-4 0,5 4-19,1 3-27,0 5-14,3 1 1,1 2 5,0 2-1,0 0-17,0 0-2,0 2-8,0 0 5,0 0-6,-2 0-1,2 0-8,0 14 9,0 6 4,0 1-3,0-4 3,5-5-3,8 0 1,8-7-2,16-5 0,18 0 16,20-20 10,12-19-4,6-11-10,-4-3-6,-11 5-3,-11 2-1,-14 11 0,-9 6 3,-16 9-5,-11 11-5,-9 4 5,-6 5 0,0 0-6,0 14-23,-2 23-32,0 5-173,0-6-381</inkml:trace>
  <inkml:trace contextRef="#ctx0" brushRef="#br0" timeOffset="32210.5312">11347 14508 274,'0'0'113,"0"-2"-76,1 2-9,-1 0-6,0 0-11,0 0-9,1 0-2,-1 0-6,0 0-1,0 0 3,0 0 4,0 0 0,0 0 0,0 0-1,0 0 4,0 0-3,0 0 7,0 0 6,0 0 6,0 0 2,0 0-4,0 0 3,0 0-14,0 0-2,0 6-2,3-2 10,0 2-5,1-2 3,1-1 0,4-3-7,2 5 15,6-5 6,6 0 3,8 0-16,2-12 7,7-8-3,3-6-2,-2-2-5,1 2-2,-4-1 0,-5 9 1,-6 0-7,-3 9 1,-8 4-1,-4 5-9,-10 0-136</inkml:trace>
  <inkml:trace contextRef="#ctx0" brushRef="#br0" timeOffset="34588.537">11376 14596 124,'-1'-4'26,"-1"-1"-19,2-4 42,-2 6 26,-1-6 54,1 1-111,-2 4 32,1-2 18,0 1-41,-1 2 1,4 1-8,-3 0 49,3 0-38,-1-3-13,0-2-2,-3 1-8,2-6-3,-2 2 2,2-2-4,-2 1 33,1-2-21,1 3 12,0 1-5,2 6-10,0 3 34,0 0-16,0 0-22,0 0-3,0 0-5,0 0 2,0 0-1,0 0-1,0 0-3,0 1-6,0 16 9,0 0 1,0 2 1,4-5-1,3 2 2,-3-7-3,4-2 0,-3-3 0,1-3 1,2-1 1,2 0 1,7 0 6,4 0 1,11-7 3,2-15 1,7-5-8,-1 6 1,-3-2-2,-5 4-1,-5 2-3,-5 7 3,-8 3-4,3 7-1,-3 0-10,-6 2-142,-6 13-375</inkml:trace>
  <inkml:trace contextRef="#ctx0" brushRef="#br0" timeOffset="35869.1802">12701 16012 680,'0'-4'111,"2"4"-65,-2 0-37,1 0 5,-1 0 27,0 0 5,0 0-23,3 0-18,-2 0-3,2 14-1,0-2 10,-1 2 8,2 0-1,-1-6-6,-2-3 3,6 0-4,-2-1 9,7-1 5,8-3 8,7 0 10,7 0-17,6-9-3,4-13-19,3 0 2,-2-4-3,-1-2 1,-6 2-4,-4 4 0,-8 3 0,-12 12-26,-7 0-90,-7 7-26,-10 0-27,-24 7-223</inkml:trace>
  <inkml:trace contextRef="#ctx0" brushRef="#br0" timeOffset="36237.928">12748 16003 667,'0'0'127,"0"0"-95,0 0-11,0 0 5,0 0 3,0 0-6,4 5 10,4 9-2,0-2-8,-3-2-6,0 0-8,-1-2 0,-1 0 2,1-3 3,-1-2-3,2 3 4,1-3-1,5-3 0,6 0 12,11 0 9,6 0-5,10-12-7,5-15-11,0 1-4,-3-2-3,-5 5-4,-11 6 4,-8 0-4,-9 12-1,-5-4 2,-2 6-7,-4 3 2,-2 0-105,0-2-317</inkml:trace>
  <inkml:trace contextRef="#ctx0" brushRef="#br0" timeOffset="44197.7769">2653 14953 717,'-25'-3'21,"3"-6"-14,4 5 15,1 3 88,4-5-21,3 6-53,3 0 3,5 0 5,2 0-7,0 0-9,0 0-2,2 0-8,20 0-13,20 0 0,31 0 7,34 0 27,30 6-7,30 3-6,24 1-12,20 4-4,9 2-9,-6-10-1,-17-2-6,-33-4 5,-28 0-2,-23 0 1,-22 0-2,-15-7 4,-18 4 0,-24 0 0,-16 3-4,-10 0 4,-8 0 2,0 0-2,0 0 0,0 0-1,0 0 1,0 0 0,0 0-1,0 0-3,0 3 2,0 0 1,7 6 1,4 2-5,-3-4-12,0 3-21,-3-2-28,-1 2-82,-4-2-142,0-4-407</inkml:trace>
  <inkml:trace contextRef="#ctx0" brushRef="#br0" timeOffset="44962.1421">2650 16543 750,'-38'-3'101,"7"-2"-64,13 5 11,12-4 35,6 4 18,11-2-72,37-2-24,36-4 6,40-1 4,34-4 5,33-1-4,19 2-2,6-2-8,0 4-3,-13-2-3,-7 2 0,-8 2 1,-5 2 3,-14 1-2,-21 5-2,-31 0-1,-36 0 1,-33 0 1,-28 5-1,-18 1 0,-2-6 0,0 4-1,-18 0 1,-14 0-16,-15-4-55,-9 2-37,-12-2-70,-5 0-92</inkml:trace>
  <inkml:trace contextRef="#ctx0" brushRef="#br0" timeOffset="45238.7172">3218 16409 753,'15'0'49,"57"0"-49,36 0 0,43-12 6,33-2 22,24 0 45,18-4-28,7 6-16,-17 2-22,-26-3-3,-38 4-4,-42-3 0,-31 1 0,-30 3 1,-25 2 0,-22 2-2,-13 4-81,-40 0-125</inkml:trace>
  <inkml:trace contextRef="#ctx0" brushRef="#br0" timeOffset="59437.294">8259 16431 692,'-36'-4'172,"4"4"-89,12 0-50,8 0 47,7 0 17,5 0-29,0 0-39,2 0-23,25 4-4,18 6 13,25-6 20,23-4-1,28 0-5,19 0-10,14 0-13,3-12-4,-5 2-2,-10-4 1,-22 2-2,-24-2-1,-27 6-2,-23 8-20,-21-5-7,-16 5 11,-9 0-85,-21 5-17,-24 10-65,-15 4-74,-8-5-303</inkml:trace>
  <inkml:trace contextRef="#ctx0" brushRef="#br0" timeOffset="59623.5203">8500 16547 746,'-13'0'96,"13"0"-66,28 0-28,29 0 46,23-4 46,17-14-39,13 1-33,11 0-20,-3-1 1,-4-5-3,-19 6-16,-22-1-223,-28-10-457</inkml:trace>
  <inkml:trace contextRef="#ctx0" brushRef="#br0" timeOffset="60209.3671">8291 15127 600,'-21'-3'89,"2"-2"-45,1 1 10,2 4 57,5 0-15,1 0-29,5 0-8,2 0-28,3 0-4,0 0-10,3 4-14,26 6-1,21 2 25,31-2 4,33-6 2,22-4-14,19 0-7,10 0-11,-1 0-2,-5 0 2,-13-8-1,-23-2 0,-27 5-1,-25-3-34,-27-1-17,-23 6 3,-19-2-2,-2 3-43,-32 2-50,-18 0 22,-14 0-11,-13 0-16,-7-4-222</inkml:trace>
  <inkml:trace contextRef="#ctx0" brushRef="#br0" timeOffset="60420.1321">8661 15087 680,'-37'-4'80,"20"4"-14,17 0-45,24 0-14,31 0 17,25 0 22,27 0 4,21 4-23,13-4-16,6 0-3,-11 0-2,-19 0 1,-19-4-3,-20-4 0,-17-1 0,-16 0-4,-17 6-2,-16-4-87,-12 3-188</inkml:trace>
  <inkml:trace contextRef="#ctx0" brushRef="#br0" timeOffset="61842.8433">10971 14857 580,'-11'-14'136,"3"5"-51,3 5 11,1 3 8,3 1-7,1 0-29,0 0-31,0 0-21,0 0-9,7 1-7,26 20 0,22 7 15,32 2 35,27 0-12,23-2-11,25-7-13,15-1-7,12-11-5,5-1 0,-11-6-1,-16-2 1,-26 0-2,-36 0-9,-38-12-27,-32 0 8,-25-3 8,-10-6 20,-16-5 9,-18-6-8,-8 0-1,-5 6 2,1 4-1,3 4-1,7 4 6,9 5-6,9 4 0,9 1 0,9 4 9,0 0-9,0 0-4,9 0-5,17 4 9,13 15 1,3 9 6,-6 3-4,-10 3-3,-18 4 0,-8 8 0,-14 9-1,-29 12-2,-15-5-74,-8-4-212,6-17-479</inkml:trace>
  <inkml:trace contextRef="#ctx0" brushRef="#br0" timeOffset="62300.8944">13387 14761 1039,'0'0'62,"0"0"-62,0 14 0,-1 23 12,-9 20 33,-4 3-9,-2-1-17,3-4-11,1-15-2,2-11-4,3-14-2,4-6 1,3-9 0,0 0 2,0 0 2,0-11 1,2-23-4,15-17-2,3-16 0,5-9 1,0-9 1,2-1 0,-1 10 0,1 8 0,-5 24 0,-6 18 4,0 16 5,-2 10 0,7 15-11,2 34 2,5 21 2,-1 24-4,-6 13 5,-3 6-1,-10-9-4,-8-11-5,0-12-100,-29-18-126,-19-17-331</inkml:trace>
  <inkml:trace contextRef="#ctx0" brushRef="#br0" timeOffset="62468.3639">13387 15020 734,'31'-7'8,"16"2"-8,13 0 0,7-3 0,3 4 0,-3-2-92,-2 0-207</inkml:trace>
  <inkml:trace contextRef="#ctx0" brushRef="#br0" timeOffset="63296.22">14231 14927 678,'17'-14'10,"-10"12"-10,-5 0 106,-2-3 139,0 2-97,0-1-85,-13-1-22,-10 5-12,-8 0-17,-6 5-7,-1 21 4,-2 8-7,3 4-1,9 4 0,5-4-1,12-4 0,11-6-4,0-6-2,15-11 1,17-11-2,8 0-11,7-20-1,1-21-20,-1-7-5,-5-10 7,-12-6 21,-5-5 16,-10-3 1,-3 0 1,-6 5 5,-6 12 12,0 12 25,0 16 13,-4 10-4,0 16-14,1 1 5,3 0-44,0 18-3,0 23-8,0 20 11,0 11 5,11-1-5,6 5 0,0-2-1,1-10-35,8-10-43,3-14-36,10-14-54,6-10-81,7-13-46,4-3 122,-2 0 174,-5-23 9,-13-3-5,-7-8 62,-10-2 135,-6-1-51,-7 6-36,-6 9 43,0 3-39,-5 7-17,-19 11-36,-8 1-33,-10 6-13,-6 27 0,4 10-7,7 1-3,10 5 3,15-10-12,12 1-4,0-3 3,20-14-5,15-7 6,11-16 0,8 0-5,3-26-19,-3-18-31,-5-12 8,-10-12 20,-7-9 22,-8-12 5,-10 0 1,-10 8 2,-4 4 9,0 15 12,-7 10 29,-5 18-11,-1 16 10,5 11-16,1 7-9,2 25-27,2 26-5,3 19 2,0 15 6,5 4-6,13 3 3,1 0 0,-4-12-39,-4-10-93,0-14-97,9-17-139,3-17-199</inkml:trace>
  <inkml:trace contextRef="#ctx0" brushRef="#br0" timeOffset="63491.2125">15362 15017 940,'0'-14'120,"-7"8"-35,3 6 27,3 0-36,1 0-39,-2 11-37,1 18 3,1 12-3,-2 5 1,2-2-1,0-4-5,0-4-78,0-17-72,3-6-111,11-13-190</inkml:trace>
  <inkml:trace contextRef="#ctx0" brushRef="#br0" timeOffset="63619.1289">15415 14837 716,'-21'-62'38,"-1"17"-7,7 13 122,6 13-59,6 12-47,3 3-35,12 4-12,20 0-4,9 0-51,8 0-221</inkml:trace>
  <inkml:trace contextRef="#ctx0" brushRef="#br0" timeOffset="63824.1141">15779 14587 1098,'-9'-12'122,"4"7"-13,2 5-20,3 0-27,0 0-38,0 30-23,0 22 0,0 22 1,9 11-1,-2 1-1,-7 5 0,0-8-21,0-9-110,-13-14-41,-1-15-93,4-19-127</inkml:trace>
  <inkml:trace contextRef="#ctx0" brushRef="#br0" timeOffset="64116.2772">15618 14897 632,'0'-10'124,"0"4"-88,18 6-28,14 0 54,6 0 6,11 0-18,1 7-28,0-3-20,-6-4 1,-5 0-3,-8 0 2,-12 0 3,-7 0-4,-6 3 18,-6 6 25,0 10-1,0 8 3,0 8 17,0 5-35,0 1-22,0-2 1,0-3-5,0-5-4,0-3 1,0-10-69,0-10-145,0-8-134</inkml:trace>
  <inkml:trace contextRef="#ctx0" brushRef="#br0" timeOffset="64260.3107">16002 14717 642,'0'-53'111,"0"22"-5,0 8 13,3 13-55,12 8-38,9 2-26,7 0-2,4 24-18,2 4-178,-5 1-183</inkml:trace>
  <inkml:trace contextRef="#ctx0" brushRef="#br0" timeOffset="64565.841">16287 14798 834,'0'2'146,"-1"5"-110,-4 7 7,0 4 70,1 8-24,-1 1-48,3 8-12,2-5-11,0 6-9,7-2 0,8-4-7,4-4 2,5-4-3,1-8-1,-1-9 4,0-5-2,-4 0 2,-6-11 5,-3-13-5,-3-11 2,-2-6-1,-5-5-5,-1-6 0,0 7 0,-20 8-5,-3 11-9,-6 16-22,0 10-16,8 0-14,7 22-33,11 5-71,3-1-104,6-6-319</inkml:trace>
  <inkml:trace contextRef="#ctx0" brushRef="#br0" timeOffset="64934.5498">16520 14887 644,'13'-15'167,"4"8"-46,5-1-11,2 8 4,5 0-39,-1 0-38,1 4 4,-2 14-14,-3 2-13,-6 4-6,-7-6-7,-5-2 3,-6 3-4,0 0 2,0-1 0,-5-2 1,-4-5-1,2-4 0,1-7 1,3 0-2,3 0 1,0 0 7,0 0-8,8-22 0,14-12 0,9-4-1,-1 3 2,-2 9-2,-8 11-3,-4 10 3,-5 5-2,0 0-3,4 16 4,1 12-2,2 6 1,2-5-41,6 0-41,5 0-56,10-5 34,11-7-46,10-8-27,10-5-73</inkml:trace>
  <inkml:trace contextRef="#ctx0" brushRef="#br0" timeOffset="65443.5407">17631 15043 381,'31'-30'222,"-17"2"-53,-14 0 67,-7 4-45,-23 6-96,-13 7-34,-5 11-25,-4 0 2,1 11-9,6 19-17,9 7-3,12 1-9,8 3 0,9-1-1,7-8-2,0-6 2,10-12 1,14-5-11,5-9 1,4 0 1,1-19-12,-4-8 9,-4-8-7,-9 0 12,2-6 7,-4 4 2,-1 2 0,-4 12 1,-4 16-3,-4 2 1,1 5-1,0 11-8,4 15 0,1 7 8,2-4 0,2-6 0,2-9 0,4-11 0,3-3-1,8-10-11,1-26 2,-2-13-3,-5-9 12,-5-12 1,-7-3 2,-5-6 2,-6-5 4,0 2 15,-14 7 7,-3 17 14,4 26 15,6 18 4,3 14-15,4 20-48,0 38 2,1 24-2,18 19 2,4 13-1,-5 4 2,-7 2-3,-11 5-5,0-13-157,0-11-307</inkml:trace>
  <inkml:trace contextRef="#ctx0" brushRef="#br0" timeOffset="66500.5443">18306 14839 727,'0'-10'135,"0"6"-31,0 0 11,0 4-35,0 0-48,0 12-22,8 27-9,8 16 22,0 6-7,0-2-7,-6-11-4,-6-10-1,-2-12-1,-2-12-1,0-10 0,0-4 3,0 0 6,0 0 11,0-7 7,0-18-25,5-8-4,11-6 0,10-1-2,2 2 2,2 5 0,-4 12 1,-5 10-2,-5 11 1,-5 0-1,-1 23-7,-1 9 6,0 0-3,-5 2 3,4-6 2,-5-6 0,1-10 0,-2-6 0,-2-1 0,3-5 0,-2 0 8,1 0-7,1-9 7,4-9-8,5-1-2,12-8-1,8 1 2,8 4 1,2 4-2,-4 6 4,-6 10-2,-5 2 0,-7 2-1,-2 24-2,-3 9 0,-7 6 2,-5 3-1,-3-4 2,0-4-1,0-3-12,-10-11-77,-3-2-129,-1-11-139</inkml:trace>
  <inkml:trace contextRef="#ctx0" brushRef="#br0" timeOffset="67357.5501">19018 15101 699,'16'-12'81,"8"6"-68,4-2 68,6 2 8,5-2-48,6-4-28,1-4-6,2-2-5,-8 0-2,-16-3 3,-14-2-3,-10-1 9,-7 4 27,-23-1 8,-7 12-14,-7 9-4,3 0 3,6 12-1,6 20-19,10 12-5,10 0-2,9 6-2,7-6-2,24-4-2,9-12 3,6-10-8,1-9-57,1-9-39,-5 0-17,-7-18 25,-4-13 57,-5-1 35,-6-4 5,-6-4 6,-6 5 15,1-4 46,-3 7 7,-1 10-11,-1 8 4,-4 10-13,-1 4-27,2 0-7,2 26-17,1 10 26,0 13-9,-3-2-6,3-1-7,-2-6 0,0-9-2,-2-9-5,2-8 0,-2-9 0,-1-5 6,0 0-5,2 0 3,-2 0 2,0-4-1,0-14-4,0 0-1,1 4-3,5-4 2,0 4-2,6 6 1,1-2 1,5 8-1,1 2 2,3 0-4,-1 0 2,-2 0-3,0 0 9,-3 0-4,-5 0 0,-4 0-4,-2 0 4,1 0 3,-2 0-3,3 0-2,0 0 2,3-2 0,1-6 2,3-6-1,2-3-1,1 0 1,4-3-1,3 4 0,1 6 0,2 4-3,-5 6 3,-4 0-1,-4 20 1,-3 10 0,-6 12 1,-3 5 1,-2-1-4,0-2 2,0-12-1,-2-4-43,-3-10-109,5-6-25,0-12-79,21 0-263</inkml:trace>
  <inkml:trace contextRef="#ctx0" brushRef="#br0" timeOffset="67694.0841">20383 14861 808,'0'-15'162,"0"10"-47,0 5 5,-1 0-51,-6 14-36,-2 22-26,3 10-4,0 5 2,6-8-5,0-3 4,0-6-2,10-12 0,3-4-2,2-9-1,0-8 1,5-1 3,0 0 1,-2-19 4,0-8-4,-3-4-3,-4-4 1,-8-5-1,-3-1 0,-3-3-1,-23 13-3,-6 2-12,-6 14-4,5 13-2,6 2 7,12 0-16,12 10-46,3 4-57,6-4-58,17-10-44</inkml:trace>
  <inkml:trace contextRef="#ctx0" brushRef="#br0" timeOffset="68331.0402">20609 14783 840,'28'-3'50,"4"3"20,1 0 17,1 8-23,-8 15-13,0 9-19,-8 6-18,-10 4 2,-8 2-7,-5-3 1,-23 0-1,-4-3-7,2-12-2,6-10-1,6-4 1,10-8 2,4-4-2,4 0-2,7-8-24,18-16-13,11-6 13,5-13 13,6-2 9,1 0-2,-4 4 5,-11 13 2,-9 12-1,-11 9 4,-6 7 3,-4 7 3,0 19 3,3 6 4,-2 2-5,5-3-5,1-6-6,5-5-1,2-6 2,4-14-2,4 0 2,1 0 0,1-27-2,1-8 0,4-5 1,-1-1-1,-1 2 3,-6 11 1,-5 10-2,-3 11 8,-6 7 7,0 31-15,-4 35 7,-6 28 13,0 15 5,-14 11-20,-17 5 0,-2-2-6,3 2 0,3-9 1,3-16-1,-4-20-1,-6-26 0,-1-23 3,2-23-1,10-8 2,14-23 11,9-25-1,36-20-12,24-17 0,22-8-1,19-5-1,13-1-2,6 14 0,1 15-4,-14-3-148,-9 7-742</inkml:trace>
  <inkml:trace contextRef="#ctx0" brushRef="#br0" timeOffset="68469.1383">22288 15218 1255,'18'-31'0,"14"7"-455</inkml:trace>
  <inkml:trace contextRef="#ctx0" brushRef="#br0" timeOffset="103501.61">11417 12337 776,'-40'-5'101,"8"3"-52,6 0 38,11-1 31,7 0-40,6 1-9,2 2-29,2-2-40,33-2-2,28-2 2,40-4 30,38-2 9,31 5-18,23 0-7,8 5-7,13 2-5,-1 0 5,1 0-7,-15 6-1,-26 0-1,-32-6-7,-28 0-29,-33 0-12,-24-9 39,-21 0-1,-23 1-30,-7 2 35,-7-4 5,0 5-3,-18-4-90,-17 5-150,-18-2-287</inkml:trace>
  <inkml:trace contextRef="#ctx0" brushRef="#br0" timeOffset="103856.9253">11612 12305 939,'-84'0'67,"35"0"-42,29 0-21,20-3 55,14-3-41,44-2-15,42-1 11,49-4 9,47 1 7,33-2-13,25 2 1,10 5-6,-6-2-2,-22 5-9,-32-3 0,-39 0-1,-30-5 2,-18-4-1,-19 0-1,-17 4 4,-28 3-4,-27 8 0,-15 1-1,-11 0 2,0 0-2,0 3-4,0 21-46,-22 12-25,-23 3-99,-26-5-336</inkml:trace>
  <inkml:trace contextRef="#ctx0" brushRef="#br0" timeOffset="104117.1421">12429 12436 1050,'0'0'31,"52"-12"-27,43-6-4,43-5 8,43-9 5,28 6 9,15 6-13,-4 3-1,-14 8-4,-27 2-2,-27-1-2,-15-4 0,-27 2 0,-28 3 1,-30 2-1,-34 5 2,-18-2-2,-3 2 37,-30 0-37,-18 0-33,-17 0-304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0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0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7C01-2FA2-468E-8179-37C4B9E192E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2200-1D6A-4F49-A39A-B93323F8D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Unit-3</a:t>
            </a:r>
            <a:br>
              <a:rPr lang="en-US" dirty="0" smtClean="0"/>
            </a:br>
            <a:r>
              <a:rPr lang="en-US" dirty="0" smtClean="0"/>
              <a:t>Sorting and Searching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Hitesh Kag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3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96752"/>
            <a:ext cx="61024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Binary_Search</a:t>
            </a:r>
            <a:r>
              <a:rPr lang="en-US" dirty="0" smtClean="0"/>
              <a:t>(a, </a:t>
            </a:r>
            <a:r>
              <a:rPr lang="en-US" dirty="0" err="1" smtClean="0"/>
              <a:t>lower_bound</a:t>
            </a:r>
            <a:r>
              <a:rPr lang="en-US" dirty="0" smtClean="0"/>
              <a:t>, </a:t>
            </a:r>
            <a:r>
              <a:rPr lang="en-US" dirty="0" err="1" smtClean="0"/>
              <a:t>upper_bound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Step 1: set beg = </a:t>
            </a:r>
            <a:r>
              <a:rPr lang="en-US" dirty="0" err="1" smtClean="0"/>
              <a:t>lower_bound</a:t>
            </a:r>
            <a:r>
              <a:rPr lang="en-US" dirty="0" smtClean="0"/>
              <a:t>, end = </a:t>
            </a:r>
            <a:r>
              <a:rPr lang="en-US" dirty="0" err="1" smtClean="0"/>
              <a:t>upper_bound</a:t>
            </a:r>
            <a:r>
              <a:rPr lang="en-US" dirty="0" smtClean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 = - 1  </a:t>
            </a:r>
          </a:p>
          <a:p>
            <a:r>
              <a:rPr lang="en-US" dirty="0" smtClean="0"/>
              <a:t>Step 2: repeat steps 3 and 4 while beg &lt;=end  </a:t>
            </a:r>
          </a:p>
          <a:p>
            <a:r>
              <a:rPr lang="en-US" dirty="0" smtClean="0"/>
              <a:t>Step 3: set mid = (beg + end)/2  </a:t>
            </a:r>
          </a:p>
          <a:p>
            <a:r>
              <a:rPr lang="en-US" dirty="0" smtClean="0"/>
              <a:t>Step 4: if a[mid] = </a:t>
            </a:r>
            <a:r>
              <a:rPr lang="en-US" dirty="0" err="1" smtClean="0"/>
              <a:t>val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	set </a:t>
            </a:r>
            <a:r>
              <a:rPr lang="en-US" dirty="0" err="1" smtClean="0"/>
              <a:t>pos</a:t>
            </a:r>
            <a:r>
              <a:rPr lang="en-US" dirty="0" smtClean="0"/>
              <a:t> = mid  </a:t>
            </a:r>
          </a:p>
          <a:p>
            <a:r>
              <a:rPr lang="en-US" dirty="0" smtClean="0"/>
              <a:t>	print </a:t>
            </a:r>
            <a:r>
              <a:rPr lang="en-US" dirty="0" err="1" smtClean="0"/>
              <a:t>pos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	go to step 6  </a:t>
            </a:r>
          </a:p>
          <a:p>
            <a:r>
              <a:rPr lang="en-US" dirty="0" smtClean="0"/>
              <a:t>	else if a[mid] &gt; </a:t>
            </a:r>
            <a:r>
              <a:rPr lang="en-US" dirty="0" err="1" smtClean="0"/>
              <a:t>val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	set end = mid - 1  </a:t>
            </a:r>
          </a:p>
          <a:p>
            <a:r>
              <a:rPr lang="en-US" dirty="0" smtClean="0"/>
              <a:t>	else  </a:t>
            </a:r>
          </a:p>
          <a:p>
            <a:r>
              <a:rPr lang="en-US" dirty="0" smtClean="0"/>
              <a:t>	set beg = mid + 1  </a:t>
            </a:r>
          </a:p>
          <a:p>
            <a:r>
              <a:rPr lang="en-US" dirty="0" smtClean="0"/>
              <a:t>	[end of if]  </a:t>
            </a:r>
          </a:p>
          <a:p>
            <a:r>
              <a:rPr lang="en-US" dirty="0" smtClean="0"/>
              <a:t>	[end of loop]  </a:t>
            </a:r>
          </a:p>
          <a:p>
            <a:r>
              <a:rPr lang="en-US" dirty="0" smtClean="0"/>
              <a:t>Step 5: if </a:t>
            </a:r>
            <a:r>
              <a:rPr lang="en-US" dirty="0" err="1" smtClean="0"/>
              <a:t>pos</a:t>
            </a:r>
            <a:r>
              <a:rPr lang="en-US" dirty="0" smtClean="0"/>
              <a:t> = -1  </a:t>
            </a:r>
          </a:p>
          <a:p>
            <a:r>
              <a:rPr lang="en-US" dirty="0" smtClean="0"/>
              <a:t>	print "value is not present in the array"  </a:t>
            </a:r>
          </a:p>
          <a:p>
            <a:r>
              <a:rPr lang="en-US" dirty="0" smtClean="0"/>
              <a:t>	[end of if]  </a:t>
            </a:r>
          </a:p>
          <a:p>
            <a:r>
              <a:rPr lang="en-US" dirty="0" smtClean="0"/>
              <a:t>Step 6: exit 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Algorithm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0880" y="243360"/>
              <a:ext cx="8402760" cy="631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231840"/>
                <a:ext cx="8423280" cy="63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1886928"/>
            <a:ext cx="5454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do until the pointers low and high meet each other.</a:t>
            </a:r>
          </a:p>
          <a:p>
            <a:r>
              <a:rPr lang="en-US" sz="2000" dirty="0" smtClean="0"/>
              <a:t>    mid = (low + high)/2</a:t>
            </a:r>
          </a:p>
          <a:p>
            <a:r>
              <a:rPr lang="en-US" sz="2000" dirty="0" smtClean="0"/>
              <a:t>    if (x == </a:t>
            </a:r>
            <a:r>
              <a:rPr lang="en-US" sz="2000" dirty="0" err="1" smtClean="0"/>
              <a:t>arr</a:t>
            </a:r>
            <a:r>
              <a:rPr lang="en-US" sz="2000" dirty="0" smtClean="0"/>
              <a:t>[mid])</a:t>
            </a:r>
          </a:p>
          <a:p>
            <a:r>
              <a:rPr lang="en-US" sz="2000" dirty="0" smtClean="0"/>
              <a:t>        return mid</a:t>
            </a:r>
          </a:p>
          <a:p>
            <a:r>
              <a:rPr lang="en-US" sz="2000" dirty="0" smtClean="0"/>
              <a:t>    else if (x &gt; </a:t>
            </a:r>
            <a:r>
              <a:rPr lang="en-US" sz="2000" dirty="0" err="1" smtClean="0"/>
              <a:t>arr</a:t>
            </a:r>
            <a:r>
              <a:rPr lang="en-US" sz="2000" dirty="0" smtClean="0"/>
              <a:t>[mid]) // x is on the right side</a:t>
            </a:r>
          </a:p>
          <a:p>
            <a:r>
              <a:rPr lang="en-US" sz="2000" dirty="0" smtClean="0"/>
              <a:t>        low = mid + 1</a:t>
            </a:r>
          </a:p>
          <a:p>
            <a:r>
              <a:rPr lang="en-US" sz="2000" dirty="0" smtClean="0"/>
              <a:t>    else                       // x is on the left side</a:t>
            </a:r>
          </a:p>
          <a:p>
            <a:r>
              <a:rPr lang="en-US" sz="2000" dirty="0" smtClean="0"/>
              <a:t>        high = mid - 1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899592" y="332656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Iteration Method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4920" y="375840"/>
              <a:ext cx="7796520" cy="124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40" y="362520"/>
                <a:ext cx="7819920" cy="12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3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89680"/>
            <a:ext cx="4032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while (l &lt;= r)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 = l + (r - l) / 2;</a:t>
            </a:r>
          </a:p>
          <a:p>
            <a:endParaRPr lang="en-US" dirty="0" smtClean="0"/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[m] == x)</a:t>
            </a:r>
          </a:p>
          <a:p>
            <a:r>
              <a:rPr lang="en-US" dirty="0" smtClean="0"/>
              <a:t>			return m;</a:t>
            </a:r>
          </a:p>
          <a:p>
            <a:endParaRPr lang="en-US" dirty="0" smtClean="0"/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[m] &lt; x)</a:t>
            </a:r>
          </a:p>
          <a:p>
            <a:r>
              <a:rPr lang="en-US" dirty="0" smtClean="0"/>
              <a:t>			l = m + 1;</a:t>
            </a:r>
          </a:p>
          <a:p>
            <a:r>
              <a:rPr lang="en-US" dirty="0" smtClean="0"/>
              <a:t>		else</a:t>
            </a:r>
          </a:p>
          <a:p>
            <a:r>
              <a:rPr lang="en-US" dirty="0" smtClean="0"/>
              <a:t>			r = m - 1;</a:t>
            </a:r>
          </a:p>
          <a:p>
            <a:r>
              <a:rPr lang="en-US" dirty="0" smtClean="0"/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256490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{ 2, 3, 4, 10, 40 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[0]);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0, n - 1, x);</a:t>
            </a:r>
          </a:p>
          <a:p>
            <a:r>
              <a:rPr lang="en-US" dirty="0" smtClean="0"/>
              <a:t>if(result == -1) 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("Element is not present in array");</a:t>
            </a:r>
          </a:p>
          <a:p>
            <a:r>
              <a:rPr lang="en-US" dirty="0" smtClean="0"/>
              <a:t> else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("Element is present at index %d",</a:t>
            </a:r>
          </a:p>
          <a:p>
            <a:r>
              <a:rPr lang="en-US" dirty="0" smtClean="0"/>
              <a:t>result);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720840"/>
            <a:ext cx="5814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low, high)</a:t>
            </a:r>
          </a:p>
          <a:p>
            <a:r>
              <a:rPr lang="en-US" dirty="0" smtClean="0"/>
              <a:t>    if low &gt; high</a:t>
            </a:r>
          </a:p>
          <a:p>
            <a:r>
              <a:rPr lang="en-US" dirty="0" smtClean="0"/>
              <a:t>        return False 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mid = (low + high) / 2 </a:t>
            </a:r>
          </a:p>
          <a:p>
            <a:r>
              <a:rPr lang="en-US" dirty="0" smtClean="0"/>
              <a:t>        if x == </a:t>
            </a:r>
            <a:r>
              <a:rPr lang="en-US" dirty="0" err="1" smtClean="0"/>
              <a:t>arr</a:t>
            </a:r>
            <a:r>
              <a:rPr lang="en-US" dirty="0" smtClean="0"/>
              <a:t>[mid]</a:t>
            </a:r>
          </a:p>
          <a:p>
            <a:r>
              <a:rPr lang="en-US" dirty="0" smtClean="0"/>
              <a:t>            return mid</a:t>
            </a:r>
          </a:p>
          <a:p>
            <a:r>
              <a:rPr lang="en-US" dirty="0" smtClean="0"/>
              <a:t>        else if x &gt; </a:t>
            </a:r>
            <a:r>
              <a:rPr lang="en-US" dirty="0" err="1" smtClean="0"/>
              <a:t>arr</a:t>
            </a:r>
            <a:r>
              <a:rPr lang="en-US" dirty="0" smtClean="0"/>
              <a:t>[mid]        // x is on the right side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mid + 1, high)</a:t>
            </a:r>
          </a:p>
          <a:p>
            <a:r>
              <a:rPr lang="en-US" dirty="0" smtClean="0"/>
              <a:t>        else                               // x is on the left side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low, mid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576" y="76470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Recursive Method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5160" y="763560"/>
              <a:ext cx="7879680" cy="408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754560"/>
                <a:ext cx="7900920" cy="41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17693"/>
            <a:ext cx="783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	if (r &gt;= l)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mid = l + (r - l) / 2;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[mid] == x)</a:t>
            </a:r>
          </a:p>
          <a:p>
            <a:r>
              <a:rPr lang="en-US" dirty="0" smtClean="0"/>
              <a:t>			return mid;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[mid] &gt; x)</a:t>
            </a:r>
          </a:p>
          <a:p>
            <a:r>
              <a:rPr lang="en-US" dirty="0" smtClean="0"/>
              <a:t>			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l, mid - 1, x);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mid + 1, r, x);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-1;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{ 2, 3, 4, 10, 40 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[0]);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0, n - 1, x);</a:t>
            </a:r>
          </a:p>
          <a:p>
            <a:r>
              <a:rPr lang="en-US" dirty="0" smtClean="0"/>
              <a:t>	if(result == -1)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("Element is not present in array")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("Element is present at index %d", result);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arrangement of data in a preferred order is called sorting in the data structure.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sorting data, it is easier to search through it quickly and easily.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Classification:-</a:t>
            </a:r>
          </a:p>
          <a:p>
            <a:r>
              <a:rPr lang="en-US" dirty="0" smtClean="0"/>
              <a:t>Comparison base </a:t>
            </a:r>
            <a:r>
              <a:rPr lang="en-US" dirty="0" err="1" smtClean="0"/>
              <a:t>vs</a:t>
            </a:r>
            <a:r>
              <a:rPr lang="en-US" dirty="0" smtClean="0"/>
              <a:t> counting based sorting</a:t>
            </a:r>
          </a:p>
          <a:p>
            <a:r>
              <a:rPr lang="en-US" dirty="0" smtClean="0"/>
              <a:t>Stable </a:t>
            </a:r>
            <a:r>
              <a:rPr lang="en-US" dirty="0" err="1" smtClean="0"/>
              <a:t>vs</a:t>
            </a:r>
            <a:r>
              <a:rPr lang="en-US" dirty="0" smtClean="0"/>
              <a:t> Unstable</a:t>
            </a:r>
          </a:p>
          <a:p>
            <a:r>
              <a:rPr lang="en-US" dirty="0" smtClean="0"/>
              <a:t>Internal </a:t>
            </a:r>
            <a:r>
              <a:rPr lang="en-US" dirty="0" err="1" smtClean="0"/>
              <a:t>vs</a:t>
            </a:r>
            <a:r>
              <a:rPr lang="en-US" dirty="0" smtClean="0"/>
              <a:t> External</a:t>
            </a:r>
          </a:p>
          <a:p>
            <a:r>
              <a:rPr lang="en-US" dirty="0" smtClean="0"/>
              <a:t>In place </a:t>
            </a:r>
            <a:r>
              <a:rPr lang="en-US" dirty="0" err="1" smtClean="0"/>
              <a:t>vs</a:t>
            </a:r>
            <a:r>
              <a:rPr lang="en-US" dirty="0" smtClean="0"/>
              <a:t> Not in place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4040" y="3507480"/>
              <a:ext cx="7128000" cy="244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600" y="3495600"/>
                <a:ext cx="7146360" cy="24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Bubble sort </a:t>
            </a:r>
            <a:r>
              <a:rPr lang="en-US" dirty="0" smtClean="0"/>
              <a:t>is comparison-based </a:t>
            </a:r>
            <a:r>
              <a:rPr lang="en-US" dirty="0"/>
              <a:t>algorithm in which each pair of adjacent elements is compared and the elements are swapped if they are not in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Bigger elements comes at their original position.</a:t>
            </a:r>
          </a:p>
          <a:p>
            <a:r>
              <a:rPr lang="en-US" dirty="0" smtClean="0"/>
              <a:t>Time complexity n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8160" y="1188720"/>
              <a:ext cx="5680800" cy="416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40" y="1178280"/>
                <a:ext cx="5701680" cy="41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5400" y="176760"/>
              <a:ext cx="8939160" cy="637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20" y="164520"/>
                <a:ext cx="8959680" cy="63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648600" y="6117840"/>
              <a:ext cx="1039320" cy="426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7800" y="6108480"/>
                <a:ext cx="10627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4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200" y="3600"/>
              <a:ext cx="8916840" cy="504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-8280"/>
                <a:ext cx="893808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2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begin </a:t>
            </a:r>
            <a:r>
              <a:rPr lang="en-IN" dirty="0" err="1"/>
              <a:t>BubbleSort</a:t>
            </a:r>
            <a:r>
              <a:rPr lang="en-IN" dirty="0"/>
              <a:t>(list)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all elements of list</a:t>
            </a:r>
          </a:p>
          <a:p>
            <a:pPr marL="0" indent="0">
              <a:buNone/>
            </a:pPr>
            <a:r>
              <a:rPr lang="en-IN" dirty="0"/>
              <a:t>      if list[i] &gt; list[i+1]</a:t>
            </a:r>
          </a:p>
          <a:p>
            <a:pPr marL="0" indent="0">
              <a:buNone/>
            </a:pPr>
            <a:r>
              <a:rPr lang="en-IN" dirty="0"/>
              <a:t>         swap(list[i], list[i+1])</a:t>
            </a:r>
          </a:p>
          <a:p>
            <a:pPr marL="0" indent="0">
              <a:buNone/>
            </a:pPr>
            <a:r>
              <a:rPr lang="en-IN" dirty="0"/>
              <a:t>      end if</a:t>
            </a:r>
          </a:p>
          <a:p>
            <a:pPr marL="0" indent="0">
              <a:buNone/>
            </a:pPr>
            <a:r>
              <a:rPr lang="en-IN" dirty="0"/>
              <a:t>   end for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return list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end </a:t>
            </a:r>
            <a:r>
              <a:rPr lang="en-IN" dirty="0" err="1"/>
              <a:t>BubbleSort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5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57356"/>
              </p:ext>
            </p:extLst>
          </p:nvPr>
        </p:nvGraphicFramePr>
        <p:xfrm>
          <a:off x="457200" y="1600200"/>
          <a:ext cx="8268019" cy="43835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28992"/>
                <a:gridCol w="7339027"/>
              </a:tblGrid>
              <a:tr h="11585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 to data type and data structure. Types of data structure:  primitive &amp; non-primitive, linear &amp; non-linear. Operations on data structures: traversing, searching, inserting, deleting </a:t>
                      </a:r>
                      <a:r>
                        <a:rPr lang="en-IN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e.t.c</a:t>
                      </a: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Algorithms, Complexity analysis – worst case, best case, average case</a:t>
                      </a: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</a:tr>
              <a:tr h="926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Arrays</a:t>
                      </a: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 to Arrays, Array Representation: Row major order &amp; Column major order, One dimensional and 2D array, Storage structure of arrays, operations on arrays, Sparse </a:t>
                      </a: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</a:tr>
              <a:tr h="1298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Sorting and Searching: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Classification of Sorting, Types: Bubble sort, Selection sort, Insertion sort, Quick Sort, Merge Sort, Radix sort.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Searching: Linear or sequential search, Binary search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2451" marR="524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bubbleSort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array[], </a:t>
            </a:r>
            <a:r>
              <a:rPr lang="en-IN" dirty="0" err="1"/>
              <a:t>int</a:t>
            </a:r>
            <a:r>
              <a:rPr lang="en-IN" dirty="0"/>
              <a:t> size) {</a:t>
            </a:r>
          </a:p>
          <a:p>
            <a:endParaRPr lang="en-IN" dirty="0"/>
          </a:p>
          <a:p>
            <a:r>
              <a:rPr lang="en-IN" dirty="0"/>
              <a:t>  // loop to access each array element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step = 0; step &lt; size - 1; ++step) {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loop to compare array elements</a:t>
            </a:r>
          </a:p>
          <a:p>
            <a:r>
              <a:rPr lang="en-IN" dirty="0"/>
              <a:t>    for (</a:t>
            </a:r>
            <a:r>
              <a:rPr lang="en-IN" dirty="0" err="1"/>
              <a:t>int</a:t>
            </a:r>
            <a:r>
              <a:rPr lang="en-IN" dirty="0"/>
              <a:t> i = 0; i &lt; size - step - 1; ++i) {</a:t>
            </a:r>
          </a:p>
          <a:p>
            <a:r>
              <a:rPr lang="en-IN" dirty="0"/>
              <a:t>      </a:t>
            </a:r>
          </a:p>
          <a:p>
            <a:r>
              <a:rPr lang="en-IN" dirty="0" smtClean="0"/>
              <a:t>if </a:t>
            </a:r>
            <a:r>
              <a:rPr lang="en-IN" dirty="0"/>
              <a:t>(array[i] &gt; array[i + 1]) {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temp = array[i];</a:t>
            </a:r>
          </a:p>
          <a:p>
            <a:r>
              <a:rPr lang="en-IN" dirty="0"/>
              <a:t>        array[i] = array[i + 1];</a:t>
            </a:r>
          </a:p>
          <a:p>
            <a:r>
              <a:rPr lang="en-IN" dirty="0"/>
              <a:t>        array[i + 1] = temp;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99992" y="83671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 smtClean="0"/>
              <a:t>void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array[], </a:t>
            </a:r>
            <a:r>
              <a:rPr lang="en-IN" dirty="0" err="1"/>
              <a:t>int</a:t>
            </a:r>
            <a:r>
              <a:rPr lang="en-IN" dirty="0"/>
              <a:t> size) {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size; ++i)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 ", array[i]);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data[] = {-2, 45, 0, 11, -9};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// find the array's length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size = </a:t>
            </a:r>
            <a:r>
              <a:rPr lang="en-IN" dirty="0" err="1"/>
              <a:t>sizeof</a:t>
            </a:r>
            <a:r>
              <a:rPr lang="en-IN" dirty="0"/>
              <a:t>(data) / </a:t>
            </a:r>
            <a:r>
              <a:rPr lang="en-IN" dirty="0" err="1"/>
              <a:t>sizeof</a:t>
            </a:r>
            <a:r>
              <a:rPr lang="en-IN" dirty="0"/>
              <a:t>(data[0]);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bubbleSort</a:t>
            </a:r>
            <a:r>
              <a:rPr lang="en-IN" dirty="0"/>
              <a:t>(data, size);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("Sorted Array in Ascending Order:\n");</a:t>
            </a:r>
          </a:p>
          <a:p>
            <a:r>
              <a:rPr lang="en-IN" dirty="0"/>
              <a:t>  </a:t>
            </a:r>
            <a:r>
              <a:rPr lang="en-IN" dirty="0" err="1"/>
              <a:t>printArray</a:t>
            </a:r>
            <a:r>
              <a:rPr lang="en-IN" dirty="0"/>
              <a:t>(data, size);</a:t>
            </a:r>
          </a:p>
          <a:p>
            <a:r>
              <a:rPr lang="en-IN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0120" y="3600"/>
              <a:ext cx="8171640" cy="657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0" y="-6480"/>
                <a:ext cx="819036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3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selection sort, the smallest value among the unsorted elements of the array is selected in every pass and inserted to its appropriate position into the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/>
              <a:t>Selection sort is generally used when -</a:t>
            </a:r>
          </a:p>
          <a:p>
            <a:r>
              <a:rPr lang="en-US" dirty="0"/>
              <a:t>A small array is to be sorted</a:t>
            </a:r>
          </a:p>
          <a:p>
            <a:r>
              <a:rPr lang="en-US" dirty="0"/>
              <a:t>Swapping cost doesn't matter</a:t>
            </a:r>
          </a:p>
          <a:p>
            <a:r>
              <a:rPr lang="en-US" dirty="0"/>
              <a:t>It is compulsory to check all elements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680" y="189000"/>
              <a:ext cx="7504560" cy="509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178200"/>
                <a:ext cx="7524360" cy="51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943920" y="6136200"/>
              <a:ext cx="2818080" cy="64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040" y="6125040"/>
                <a:ext cx="2841840" cy="6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0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4840" y="113040"/>
              <a:ext cx="8738640" cy="609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" y="100080"/>
                <a:ext cx="8757360" cy="61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6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889844"/>
            <a:ext cx="59046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SORT(</a:t>
            </a:r>
            <a:r>
              <a:rPr lang="en-US" dirty="0" err="1"/>
              <a:t>arr</a:t>
            </a:r>
            <a:r>
              <a:rPr lang="en-US" dirty="0"/>
              <a:t>, n)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Step 1: Repeat Steps 2 and 3 for i = 0 to n-1  </a:t>
            </a:r>
          </a:p>
          <a:p>
            <a:r>
              <a:rPr lang="en-US" dirty="0"/>
              <a:t>Step 2: CALL SMALLEST(</a:t>
            </a:r>
            <a:r>
              <a:rPr lang="en-US" dirty="0" err="1"/>
              <a:t>arr</a:t>
            </a:r>
            <a:r>
              <a:rPr lang="en-US" dirty="0"/>
              <a:t>, i, n, </a:t>
            </a:r>
            <a:r>
              <a:rPr lang="en-US" dirty="0" err="1"/>
              <a:t>pos</a:t>
            </a:r>
            <a:r>
              <a:rPr lang="en-US" dirty="0"/>
              <a:t>)  </a:t>
            </a:r>
          </a:p>
          <a:p>
            <a:r>
              <a:rPr lang="en-US" dirty="0"/>
              <a:t>Step 3: SWAP </a:t>
            </a:r>
            <a:r>
              <a:rPr lang="en-US" dirty="0" err="1"/>
              <a:t>arr</a:t>
            </a:r>
            <a:r>
              <a:rPr lang="en-US" dirty="0"/>
              <a:t>[i] with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  </a:t>
            </a:r>
          </a:p>
          <a:p>
            <a:r>
              <a:rPr lang="en-US" dirty="0"/>
              <a:t>[END OF LOOP]  </a:t>
            </a:r>
          </a:p>
          <a:p>
            <a:r>
              <a:rPr lang="en-US" dirty="0"/>
              <a:t>Step 4: EXIT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SMALLEST (</a:t>
            </a:r>
            <a:r>
              <a:rPr lang="en-US" dirty="0" err="1"/>
              <a:t>arr</a:t>
            </a:r>
            <a:r>
              <a:rPr lang="en-US" dirty="0"/>
              <a:t>, i, n, </a:t>
            </a:r>
            <a:r>
              <a:rPr lang="en-US" dirty="0" err="1"/>
              <a:t>pos</a:t>
            </a:r>
            <a:r>
              <a:rPr lang="en-US" dirty="0"/>
              <a:t>)  </a:t>
            </a:r>
          </a:p>
          <a:p>
            <a:r>
              <a:rPr lang="en-US" dirty="0"/>
              <a:t>Step 1: [INITIALIZE] SET SMALL = </a:t>
            </a:r>
            <a:r>
              <a:rPr lang="en-US" dirty="0" err="1"/>
              <a:t>arr</a:t>
            </a:r>
            <a:r>
              <a:rPr lang="en-US" dirty="0"/>
              <a:t>[i]  </a:t>
            </a:r>
          </a:p>
          <a:p>
            <a:r>
              <a:rPr lang="en-US" dirty="0"/>
              <a:t>Step 2: [INITIALIZE] SET </a:t>
            </a:r>
            <a:r>
              <a:rPr lang="en-US" dirty="0" err="1"/>
              <a:t>pos</a:t>
            </a:r>
            <a:r>
              <a:rPr lang="en-US" dirty="0"/>
              <a:t> = i  </a:t>
            </a:r>
          </a:p>
          <a:p>
            <a:r>
              <a:rPr lang="en-US" dirty="0"/>
              <a:t>Step 3: Repeat for j = i+1 to n  </a:t>
            </a:r>
          </a:p>
          <a:p>
            <a:r>
              <a:rPr lang="en-US" dirty="0"/>
              <a:t>if (SMALL &gt; </a:t>
            </a:r>
            <a:r>
              <a:rPr lang="en-US" dirty="0" err="1"/>
              <a:t>arr</a:t>
            </a:r>
            <a:r>
              <a:rPr lang="en-US" dirty="0"/>
              <a:t>[j])  </a:t>
            </a:r>
          </a:p>
          <a:p>
            <a:r>
              <a:rPr lang="en-US" dirty="0"/>
              <a:t>     SET SMALL = </a:t>
            </a:r>
            <a:r>
              <a:rPr lang="en-US" dirty="0" err="1"/>
              <a:t>arr</a:t>
            </a:r>
            <a:r>
              <a:rPr lang="en-US" dirty="0"/>
              <a:t>[j]  </a:t>
            </a:r>
          </a:p>
          <a:p>
            <a:r>
              <a:rPr lang="en-US" dirty="0"/>
              <a:t>SET </a:t>
            </a:r>
            <a:r>
              <a:rPr lang="en-US" dirty="0" err="1"/>
              <a:t>pos</a:t>
            </a:r>
            <a:r>
              <a:rPr lang="en-US" dirty="0"/>
              <a:t> = j  </a:t>
            </a:r>
          </a:p>
          <a:p>
            <a:r>
              <a:rPr lang="en-US" dirty="0"/>
              <a:t>[END OF if]  </a:t>
            </a:r>
          </a:p>
          <a:p>
            <a:r>
              <a:rPr lang="en-US" dirty="0"/>
              <a:t>[END OF LOOP]  </a:t>
            </a:r>
          </a:p>
          <a:p>
            <a:r>
              <a:rPr lang="en-US" dirty="0"/>
              <a:t>Step 4: RETURN </a:t>
            </a:r>
            <a:r>
              <a:rPr lang="en-US" dirty="0" err="1"/>
              <a:t>pos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7480" y="349920"/>
              <a:ext cx="8096040" cy="596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520" y="338040"/>
                <a:ext cx="8121600" cy="59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900" y="260648"/>
            <a:ext cx="595840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n = 10;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a[] = {3,2,6,5,4,7,8,9,5,1};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min_index</a:t>
            </a:r>
            <a:r>
              <a:rPr lang="en-IN" sz="1600" dirty="0"/>
              <a:t>;</a:t>
            </a:r>
          </a:p>
          <a:p>
            <a:r>
              <a:rPr lang="en-IN" sz="1600" dirty="0"/>
              <a:t>    for(</a:t>
            </a:r>
            <a:r>
              <a:rPr lang="en-IN" sz="1600" dirty="0" err="1"/>
              <a:t>int</a:t>
            </a:r>
            <a:r>
              <a:rPr lang="en-IN" sz="1600" dirty="0"/>
              <a:t> i = 0; i &lt; n - 1; i++)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min_index</a:t>
            </a:r>
            <a:r>
              <a:rPr lang="en-IN" sz="1600" dirty="0"/>
              <a:t> = i;</a:t>
            </a:r>
          </a:p>
          <a:p>
            <a:r>
              <a:rPr lang="en-IN" sz="1600" dirty="0"/>
              <a:t>        for(</a:t>
            </a:r>
            <a:r>
              <a:rPr lang="en-IN" sz="1600" dirty="0" err="1"/>
              <a:t>int</a:t>
            </a:r>
            <a:r>
              <a:rPr lang="en-IN" sz="1600" dirty="0"/>
              <a:t> j = i + 1; j &lt; n; j++) {</a:t>
            </a:r>
          </a:p>
          <a:p>
            <a:r>
              <a:rPr lang="en-IN" sz="1600" dirty="0"/>
              <a:t>            if(a[</a:t>
            </a:r>
            <a:r>
              <a:rPr lang="en-IN" sz="1600" dirty="0" err="1"/>
              <a:t>min_index</a:t>
            </a:r>
            <a:r>
              <a:rPr lang="en-IN" sz="1600" dirty="0"/>
              <a:t>] &gt; a[j])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min_index</a:t>
            </a:r>
            <a:r>
              <a:rPr lang="en-IN" sz="1600" dirty="0"/>
              <a:t> = j;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if(</a:t>
            </a:r>
            <a:r>
              <a:rPr lang="en-IN" sz="1600" dirty="0" err="1"/>
              <a:t>min_index</a:t>
            </a:r>
            <a:r>
              <a:rPr lang="en-IN" sz="1600" dirty="0"/>
              <a:t> != i)</a:t>
            </a:r>
          </a:p>
          <a:p>
            <a:r>
              <a:rPr lang="en-IN" sz="1600" dirty="0"/>
              <a:t>       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int</a:t>
            </a:r>
            <a:r>
              <a:rPr lang="en-IN" sz="1600" dirty="0"/>
              <a:t> temp = a[i];</a:t>
            </a:r>
          </a:p>
          <a:p>
            <a:r>
              <a:rPr lang="en-IN" sz="1600" dirty="0"/>
              <a:t>            a[i] = a[</a:t>
            </a:r>
            <a:r>
              <a:rPr lang="en-IN" sz="1600" dirty="0" err="1"/>
              <a:t>min_index</a:t>
            </a:r>
            <a:r>
              <a:rPr lang="en-IN" sz="1600" dirty="0"/>
              <a:t>];</a:t>
            </a:r>
          </a:p>
          <a:p>
            <a:r>
              <a:rPr lang="en-IN" sz="1600" dirty="0"/>
              <a:t>            a[</a:t>
            </a:r>
            <a:r>
              <a:rPr lang="en-IN" sz="1600" dirty="0" err="1"/>
              <a:t>min_index</a:t>
            </a:r>
            <a:r>
              <a:rPr lang="en-IN" sz="1600" dirty="0"/>
              <a:t>] = temp;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("Sorted Array: ");</a:t>
            </a:r>
          </a:p>
          <a:p>
            <a:r>
              <a:rPr lang="en-IN" sz="1600" dirty="0"/>
              <a:t>    for(</a:t>
            </a:r>
            <a:r>
              <a:rPr lang="en-IN" sz="1600" dirty="0" err="1"/>
              <a:t>int</a:t>
            </a:r>
            <a:r>
              <a:rPr lang="en-IN" sz="1600" dirty="0"/>
              <a:t> i = 0; i &lt; n; i++) 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printf</a:t>
            </a:r>
            <a:r>
              <a:rPr lang="en-IN" sz="1600" dirty="0"/>
              <a:t>(" %d", a[i]);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return 0</a:t>
            </a:r>
            <a:r>
              <a:rPr lang="en-IN" sz="1600" dirty="0" smtClean="0"/>
              <a:t>;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41200" y="1731600"/>
              <a:ext cx="7850880" cy="5011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040" y="1719000"/>
                <a:ext cx="7869240" cy="50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Linear Search</a:t>
            </a:r>
            <a:r>
              <a:rPr lang="en-US" i="1" dirty="0"/>
              <a:t> is defined as a sequential search algorithm that starts at one end and goes through each element of a list until the desired element is found, otherwise the search continues till the end of the data set</a:t>
            </a:r>
            <a:r>
              <a:rPr lang="en-US" i="1" dirty="0" smtClean="0"/>
              <a:t>.</a:t>
            </a:r>
          </a:p>
          <a:p>
            <a:pPr marL="0" indent="0" fontAlgn="base">
              <a:buNone/>
            </a:pPr>
            <a:r>
              <a:rPr lang="en-US" dirty="0"/>
              <a:t>In Linear Search Algorithm, </a:t>
            </a:r>
          </a:p>
          <a:p>
            <a:pPr fontAlgn="base"/>
            <a:r>
              <a:rPr lang="en-US" dirty="0"/>
              <a:t>Every element is considered as a potential match for the key and checked for the same.</a:t>
            </a:r>
          </a:p>
          <a:p>
            <a:pPr fontAlgn="base"/>
            <a:r>
              <a:rPr lang="en-US" dirty="0"/>
              <a:t>If any element is found equal to the key, the search is successful and the index of that element is returned.</a:t>
            </a:r>
          </a:p>
          <a:p>
            <a:pPr fontAlgn="base"/>
            <a:r>
              <a:rPr lang="en-US" dirty="0"/>
              <a:t>If no element is found equal to the key, the search yields “No match found”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0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8800" y="1521360"/>
              <a:ext cx="7259040" cy="488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080" y="1510560"/>
                <a:ext cx="7280640" cy="4896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903000" y="3564000"/>
              <a:ext cx="1431360" cy="844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080" y="3558240"/>
                <a:ext cx="144864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028343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Linear_Search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(a, n,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set i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repeat step 4 while i &lt;= n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if a[i] ==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go to step 6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[end of if]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set i = i + 1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[end of loop]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 "value is not present in the array "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[end of if]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exit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5370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Linear search algorithm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365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Binary Search</a:t>
            </a:r>
            <a:r>
              <a:rPr lang="en-US" sz="2800" dirty="0"/>
              <a:t> is defined as a searching algorithm used in a sorted array by </a:t>
            </a:r>
            <a:r>
              <a:rPr lang="en-US" sz="2800" b="1" dirty="0"/>
              <a:t>repeatedly dividing the search interval in half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Advantage of binary search is when given array </a:t>
            </a:r>
            <a:r>
              <a:rPr lang="en-US" sz="2800" dirty="0"/>
              <a:t>is sorted </a:t>
            </a:r>
            <a:r>
              <a:rPr lang="en-US" sz="2800" dirty="0" smtClean="0"/>
              <a:t>which gives </a:t>
            </a:r>
            <a:r>
              <a:rPr lang="en-US" sz="2800" dirty="0"/>
              <a:t>time complexity </a:t>
            </a:r>
            <a:r>
              <a:rPr lang="en-US" sz="2800" dirty="0" smtClean="0"/>
              <a:t>O(log </a:t>
            </a:r>
            <a:r>
              <a:rPr lang="en-US" sz="2800" dirty="0"/>
              <a:t>N). </a:t>
            </a:r>
            <a:endParaRPr lang="en-US" sz="2800" dirty="0" smtClean="0"/>
          </a:p>
          <a:p>
            <a:r>
              <a:rPr lang="en-US" sz="2800" dirty="0" smtClean="0"/>
              <a:t>It uses divide and conquer strategy.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7840" y="2486520"/>
              <a:ext cx="7584120" cy="255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280" y="2473560"/>
                <a:ext cx="759816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2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5120" y="17640"/>
              <a:ext cx="8805240" cy="6753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00" y="8640"/>
                <a:ext cx="8826120" cy="67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5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2920" y="329040"/>
              <a:ext cx="8271360" cy="652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640" y="316800"/>
                <a:ext cx="8284320" cy="65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5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Divide the search space into two halves by finding the middle index “mid</a:t>
            </a:r>
            <a:r>
              <a:rPr lang="en-US" dirty="0" smtClean="0"/>
              <a:t>”</a:t>
            </a:r>
          </a:p>
          <a:p>
            <a:pPr fontAlgn="base"/>
            <a:r>
              <a:rPr lang="en-US" dirty="0"/>
              <a:t>Compare the middle element of the search space with the key. </a:t>
            </a:r>
          </a:p>
          <a:p>
            <a:pPr fontAlgn="base"/>
            <a:r>
              <a:rPr lang="en-US" dirty="0"/>
              <a:t>If the key is found at middle element, the process is terminated.</a:t>
            </a:r>
          </a:p>
          <a:p>
            <a:pPr fontAlgn="base"/>
            <a:r>
              <a:rPr lang="en-US" dirty="0"/>
              <a:t>If the key is not found at middle element, choose which half will be used as the next search space.</a:t>
            </a:r>
          </a:p>
          <a:p>
            <a:pPr lvl="1" fontAlgn="base"/>
            <a:r>
              <a:rPr lang="en-US" dirty="0"/>
              <a:t>If the key is smaller than the middle element, then the left side is used for next search.</a:t>
            </a:r>
          </a:p>
          <a:p>
            <a:pPr lvl="1" fontAlgn="base"/>
            <a:r>
              <a:rPr lang="en-US" dirty="0"/>
              <a:t>If the key is larger than the middle element, then the right side is used for next search.</a:t>
            </a:r>
          </a:p>
          <a:p>
            <a:pPr fontAlgn="base"/>
            <a:r>
              <a:rPr lang="en-US" dirty="0"/>
              <a:t>This process is continued until the key is found or the total search space is exhausted.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0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1169</Words>
  <Application>Microsoft Office PowerPoint</Application>
  <PresentationFormat>On-screen Show (4:3)</PresentationFormat>
  <Paragraphs>252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Unit-3 Sorting and Searching</vt:lpstr>
      <vt:lpstr>Syllabus</vt:lpstr>
      <vt:lpstr>Linear search algorithm</vt:lpstr>
      <vt:lpstr>PowerPoint Presentation</vt:lpstr>
      <vt:lpstr>PowerPoint Presentation</vt:lpstr>
      <vt:lpstr>Binary Search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Bubble sort</vt:lpstr>
      <vt:lpstr>PowerPoint Presentation</vt:lpstr>
      <vt:lpstr>PowerPoint Presentation</vt:lpstr>
      <vt:lpstr>Bubble Sort</vt:lpstr>
      <vt:lpstr>PowerPoint Presentation</vt:lpstr>
      <vt:lpstr>Selection 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admin</dc:creator>
  <cp:lastModifiedBy>admin</cp:lastModifiedBy>
  <cp:revision>22</cp:revision>
  <dcterms:created xsi:type="dcterms:W3CDTF">2024-08-08T03:24:39Z</dcterms:created>
  <dcterms:modified xsi:type="dcterms:W3CDTF">2024-08-21T04:27:08Z</dcterms:modified>
</cp:coreProperties>
</file>