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7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80" r:id="rId19"/>
    <p:sldId id="273" r:id="rId20"/>
    <p:sldId id="274" r:id="rId21"/>
  </p:sldIdLst>
  <p:sldSz cx="9144000" cy="5143500" type="screen16x9"/>
  <p:notesSz cx="6858000" cy="9144000"/>
  <p:embeddedFontLst>
    <p:embeddedFont>
      <p:font typeface="Roboto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b889ad50b6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b889ad50b6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b889ad50b6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b889ad50b6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b889ad50b6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b889ad50b6_0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b889ad50b6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b889ad50b6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b889ad50b6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b889ad50b6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b889ad50b6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b889ad50b6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b889ad50b6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b889ad50b6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ba0600983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ba0600983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b889ad50b6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b889ad50b6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b889ad50b6_0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b889ad50b6_0_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b889ad50b6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b889ad50b6_0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b889ad50b6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b889ad50b6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b889ad50b6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b889ad50b6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b889ad50b6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b889ad50b6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b889ad50b6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b889ad50b6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b889ad50b6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b889ad50b6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b889ad50b6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b889ad50b6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C73A-E371-4567-AF93-DF276B307734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69236" y="99508"/>
            <a:ext cx="1389888" cy="1041746"/>
          </a:xfrm>
          <a:custGeom>
            <a:avLst/>
            <a:gdLst>
              <a:gd name="connsiteX0" fmla="*/ 694497 w 1388994"/>
              <a:gd name="connsiteY0" fmla="*/ 0 h 1388994"/>
              <a:gd name="connsiteX1" fmla="*/ 1388994 w 1388994"/>
              <a:gd name="connsiteY1" fmla="*/ 694497 h 1388994"/>
              <a:gd name="connsiteX2" fmla="*/ 694497 w 1388994"/>
              <a:gd name="connsiteY2" fmla="*/ 1388994 h 1388994"/>
              <a:gd name="connsiteX3" fmla="*/ 0 w 1388994"/>
              <a:gd name="connsiteY3" fmla="*/ 694497 h 1388994"/>
              <a:gd name="connsiteX4" fmla="*/ 694497 w 1388994"/>
              <a:gd name="connsiteY4" fmla="*/ 0 h 1388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8994" h="1388994">
                <a:moveTo>
                  <a:pt x="694497" y="0"/>
                </a:moveTo>
                <a:cubicBezTo>
                  <a:pt x="1078057" y="0"/>
                  <a:pt x="1388994" y="310937"/>
                  <a:pt x="1388994" y="694497"/>
                </a:cubicBezTo>
                <a:cubicBezTo>
                  <a:pt x="1388994" y="1078057"/>
                  <a:pt x="1078057" y="1388994"/>
                  <a:pt x="694497" y="1388994"/>
                </a:cubicBezTo>
                <a:cubicBezTo>
                  <a:pt x="310937" y="1388994"/>
                  <a:pt x="0" y="1078057"/>
                  <a:pt x="0" y="694497"/>
                </a:cubicBezTo>
                <a:cubicBezTo>
                  <a:pt x="0" y="310937"/>
                  <a:pt x="310937" y="0"/>
                  <a:pt x="69449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6EB6C-B337-4DA9-9B5B-F3B2EDD63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8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921900" y="246197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Project presentation on Raisin</a:t>
            </a:r>
            <a:endParaRPr sz="4000" b="1" dirty="0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Name :- Dhruvesh Bhatia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                   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                </a:t>
            </a:r>
            <a:endParaRPr dirty="0"/>
          </a:p>
        </p:txBody>
      </p:sp>
      <p:sp>
        <p:nvSpPr>
          <p:cNvPr id="86" name="Google Shape;86;p13"/>
          <p:cNvSpPr txBox="1"/>
          <p:nvPr/>
        </p:nvSpPr>
        <p:spPr>
          <a:xfrm>
            <a:off x="3359725" y="3584000"/>
            <a:ext cx="412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Converting Dataset in X and Y variable</a:t>
            </a:r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X variable we have consider all the feature </a:t>
            </a:r>
            <a:r>
              <a:rPr lang="en" sz="11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4D5156"/>
                </a:solidFill>
                <a:highlight>
                  <a:srgbClr val="FFFFFF"/>
                </a:highlight>
              </a:rPr>
              <a:t>eliminating target </a:t>
            </a:r>
            <a:endParaRPr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800"/>
              <a:buChar char="●"/>
            </a:pPr>
            <a:r>
              <a:rPr lang="en">
                <a:solidFill>
                  <a:srgbClr val="4D5156"/>
                </a:solidFill>
                <a:highlight>
                  <a:srgbClr val="FFFFFF"/>
                </a:highlight>
              </a:rPr>
              <a:t>In Y variable we have consider target column </a:t>
            </a:r>
            <a:endParaRPr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800"/>
              <a:buChar char="●"/>
            </a:pPr>
            <a:r>
              <a:rPr lang="en">
                <a:solidFill>
                  <a:srgbClr val="4D5156"/>
                </a:solidFill>
                <a:highlight>
                  <a:srgbClr val="FFFFFF"/>
                </a:highlight>
              </a:rPr>
              <a:t>We have done standardization for X variable </a:t>
            </a:r>
            <a:endParaRPr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800"/>
              <a:buChar char="●"/>
            </a:pPr>
            <a:r>
              <a:rPr lang="en">
                <a:solidFill>
                  <a:srgbClr val="4D5156"/>
                </a:solidFill>
                <a:highlight>
                  <a:srgbClr val="FFFFFF"/>
                </a:highlight>
              </a:rPr>
              <a:t>We have converted data into train test split</a:t>
            </a:r>
            <a:endParaRPr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800"/>
              <a:buChar char="●"/>
            </a:pPr>
            <a:r>
              <a:rPr lang="en">
                <a:solidFill>
                  <a:srgbClr val="4D5156"/>
                </a:solidFill>
                <a:highlight>
                  <a:srgbClr val="FFFFFF"/>
                </a:highlight>
              </a:rPr>
              <a:t>Apply ML algorithm </a:t>
            </a:r>
            <a:endParaRPr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300" y="3187400"/>
            <a:ext cx="2805225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7725" y="3187400"/>
            <a:ext cx="2762250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9875"/>
            <a:ext cx="4000500" cy="32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2200" y="1229875"/>
            <a:ext cx="3867150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2"/>
          <p:cNvSpPr txBox="1"/>
          <p:nvPr/>
        </p:nvSpPr>
        <p:spPr>
          <a:xfrm>
            <a:off x="5057650" y="2975925"/>
            <a:ext cx="3362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44600" y="2854175"/>
            <a:ext cx="2987271" cy="6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</a:t>
            </a:r>
            <a:endParaRPr/>
          </a:p>
        </p:txBody>
      </p:sp>
      <p:sp>
        <p:nvSpPr>
          <p:cNvPr id="161" name="Google Shape;161;p2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2" name="Google Shape;16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9875"/>
            <a:ext cx="4057650" cy="32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4013" y="1566213"/>
            <a:ext cx="3781425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3"/>
          <p:cNvSpPr txBox="1"/>
          <p:nvPr/>
        </p:nvSpPr>
        <p:spPr>
          <a:xfrm>
            <a:off x="4907425" y="3204850"/>
            <a:ext cx="346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5" name="Google Shape;16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0675" y="3025850"/>
            <a:ext cx="2694775" cy="67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Validation for KNN</a:t>
            </a:r>
            <a:endParaRPr/>
          </a:p>
        </p:txBody>
      </p:sp>
      <p:sp>
        <p:nvSpPr>
          <p:cNvPr id="171" name="Google Shape;171;p2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train: 1.0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test: 0.8444444444444444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308700"/>
            <a:ext cx="3990975" cy="318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9938" y="1706888"/>
            <a:ext cx="3762375" cy="136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4"/>
          <p:cNvSpPr txBox="1"/>
          <p:nvPr/>
        </p:nvSpPr>
        <p:spPr>
          <a:xfrm>
            <a:off x="4459950" y="3140475"/>
            <a:ext cx="399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5" name="Google Shape;17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37625" y="3240475"/>
            <a:ext cx="2522300" cy="55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</a:t>
            </a:r>
            <a:endParaRPr/>
          </a:p>
        </p:txBody>
      </p:sp>
      <p:sp>
        <p:nvSpPr>
          <p:cNvPr id="181" name="Google Shape;181;p2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82" name="Google Shape;18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2463"/>
            <a:ext cx="3924300" cy="319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8375" y="1349375"/>
            <a:ext cx="3981450" cy="131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5"/>
          <p:cNvSpPr txBox="1"/>
          <p:nvPr/>
        </p:nvSpPr>
        <p:spPr>
          <a:xfrm>
            <a:off x="4742900" y="3040325"/>
            <a:ext cx="349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25"/>
          <p:cNvSpPr txBox="1"/>
          <p:nvPr/>
        </p:nvSpPr>
        <p:spPr>
          <a:xfrm>
            <a:off x="4778650" y="2947325"/>
            <a:ext cx="35982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6" name="Google Shape;18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09150" y="2889925"/>
            <a:ext cx="2843075" cy="63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Validation for DT</a:t>
            </a:r>
            <a:endParaRPr/>
          </a:p>
        </p:txBody>
      </p:sp>
      <p:sp>
        <p:nvSpPr>
          <p:cNvPr id="192" name="Google Shape;192;p2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93" name="Google Shape;19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3400" y="380525"/>
            <a:ext cx="4648200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63788"/>
            <a:ext cx="3924300" cy="319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1950" y="1605650"/>
            <a:ext cx="3078182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35988" y="2380488"/>
            <a:ext cx="4029075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Random Classifier</a:t>
            </a:r>
            <a:endParaRPr/>
          </a:p>
        </p:txBody>
      </p:sp>
      <p:sp>
        <p:nvSpPr>
          <p:cNvPr id="202" name="Google Shape;202;p2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03" name="Google Shape;20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86363"/>
            <a:ext cx="4038600" cy="311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3125" y="1659400"/>
            <a:ext cx="3848100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8200" y="3198425"/>
            <a:ext cx="2451811" cy="6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 classifier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12" name="Google Shape;21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120725"/>
            <a:ext cx="2933475" cy="77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1229875"/>
            <a:ext cx="3990975" cy="32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2675" y="1470675"/>
            <a:ext cx="400050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672E5-33E2-47B9-A232-88CFBF2C8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0A90B-65D2-436D-8EBC-9EFE51FF6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5AD6D41-9151-4DBB-A8C2-20FB758B07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850223"/>
              </p:ext>
            </p:extLst>
          </p:nvPr>
        </p:nvGraphicFramePr>
        <p:xfrm>
          <a:off x="311150" y="1375569"/>
          <a:ext cx="8521700" cy="3048000"/>
        </p:xfrm>
        <a:graphic>
          <a:graphicData uri="http://schemas.openxmlformats.org/drawingml/2006/table">
            <a:tbl>
              <a:tblPr/>
              <a:tblGrid>
                <a:gridCol w="839470">
                  <a:extLst>
                    <a:ext uri="{9D8B030D-6E8A-4147-A177-3AD203B41FA5}">
                      <a16:colId xmlns:a16="http://schemas.microsoft.com/office/drawing/2014/main" val="3628398098"/>
                    </a:ext>
                  </a:extLst>
                </a:gridCol>
                <a:gridCol w="2569210">
                  <a:extLst>
                    <a:ext uri="{9D8B030D-6E8A-4147-A177-3AD203B41FA5}">
                      <a16:colId xmlns:a16="http://schemas.microsoft.com/office/drawing/2014/main" val="1558437541"/>
                    </a:ext>
                  </a:extLst>
                </a:gridCol>
                <a:gridCol w="1704340">
                  <a:extLst>
                    <a:ext uri="{9D8B030D-6E8A-4147-A177-3AD203B41FA5}">
                      <a16:colId xmlns:a16="http://schemas.microsoft.com/office/drawing/2014/main" val="215785467"/>
                    </a:ext>
                  </a:extLst>
                </a:gridCol>
                <a:gridCol w="1704340">
                  <a:extLst>
                    <a:ext uri="{9D8B030D-6E8A-4147-A177-3AD203B41FA5}">
                      <a16:colId xmlns:a16="http://schemas.microsoft.com/office/drawing/2014/main" val="1774572954"/>
                    </a:ext>
                  </a:extLst>
                </a:gridCol>
                <a:gridCol w="1704340">
                  <a:extLst>
                    <a:ext uri="{9D8B030D-6E8A-4147-A177-3AD203B41FA5}">
                      <a16:colId xmlns:a16="http://schemas.microsoft.com/office/drawing/2014/main" val="34071480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endParaRPr lang="en-IN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b="1" dirty="0">
                          <a:effectLst/>
                        </a:rPr>
                        <a:t>Models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b="1" dirty="0">
                          <a:effectLst/>
                        </a:rPr>
                        <a:t>Train </a:t>
                      </a:r>
                      <a:r>
                        <a:rPr lang="en-IN" b="1" dirty="0" err="1">
                          <a:effectLst/>
                        </a:rPr>
                        <a:t>Acc</a:t>
                      </a:r>
                      <a:endParaRPr lang="en-IN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b="1" dirty="0">
                          <a:effectLst/>
                        </a:rPr>
                        <a:t> Test </a:t>
                      </a:r>
                      <a:r>
                        <a:rPr lang="en-IN" b="1" dirty="0" err="1">
                          <a:effectLst/>
                        </a:rPr>
                        <a:t>Acc</a:t>
                      </a:r>
                      <a:r>
                        <a:rPr lang="en-IN" b="1" dirty="0">
                          <a:effectLst/>
                        </a:rPr>
                        <a:t>     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Roc</a:t>
                      </a:r>
                      <a:endParaRPr lang="en-IN" dirty="0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14307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endParaRPr lang="en-IN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Logistic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0.86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0.85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0.85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5748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endParaRPr lang="en-IN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KNN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0.88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0.82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0.82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3123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endParaRPr lang="en-IN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Cross_valid_KNN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0.86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0.84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0.84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3460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endParaRPr lang="en-IN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Decision Tree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1.00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0.78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0.78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4677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endParaRPr lang="en-IN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Cross_valid_DT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0.90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0.83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0.83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41974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endParaRPr lang="en-IN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Random Forest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1.00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0.86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0.86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2284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endParaRPr lang="en-IN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SVM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0.87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0.85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0.84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64095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endParaRPr lang="en-IN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 err="1">
                          <a:effectLst/>
                        </a:rPr>
                        <a:t>Naive_bayes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0.84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0.86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0.86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7001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endParaRPr lang="en-IN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 err="1">
                          <a:effectLst/>
                        </a:rPr>
                        <a:t>Adaboostclassifier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0.90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0.83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0.83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8526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6514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27" name="Google Shape;227;p3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After comparing all the performance measure of all the algorithm we get the best result </a:t>
            </a:r>
            <a:r>
              <a:rPr lang="en-IN" dirty="0"/>
              <a:t>SVC</a:t>
            </a:r>
            <a:r>
              <a:rPr lang="en" dirty="0"/>
              <a:t>. Hence for further prediction we will use </a:t>
            </a:r>
            <a:r>
              <a:rPr lang="en-IN" dirty="0"/>
              <a:t>SVC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43000" y="1"/>
            <a:ext cx="6858000" cy="123343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25" dirty="0"/>
          </a:p>
        </p:txBody>
      </p:sp>
      <p:sp>
        <p:nvSpPr>
          <p:cNvPr id="225" name="Oval 224"/>
          <p:cNvSpPr/>
          <p:nvPr/>
        </p:nvSpPr>
        <p:spPr>
          <a:xfrm>
            <a:off x="1358011" y="37256"/>
            <a:ext cx="1166249" cy="116624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grpSp>
        <p:nvGrpSpPr>
          <p:cNvPr id="4" name="Group 3"/>
          <p:cNvGrpSpPr/>
          <p:nvPr/>
        </p:nvGrpSpPr>
        <p:grpSpPr>
          <a:xfrm>
            <a:off x="2537559" y="348098"/>
            <a:ext cx="3952356" cy="514153"/>
            <a:chOff x="300370" y="2054844"/>
            <a:chExt cx="4345758" cy="914047"/>
          </a:xfrm>
        </p:grpSpPr>
        <p:sp>
          <p:nvSpPr>
            <p:cNvPr id="5" name="TextBox 4"/>
            <p:cNvSpPr txBox="1"/>
            <p:nvPr/>
          </p:nvSpPr>
          <p:spPr>
            <a:xfrm>
              <a:off x="300370" y="2476450"/>
              <a:ext cx="1612109" cy="492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43756" y="2054844"/>
              <a:ext cx="4202372" cy="820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i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Name:Dhruvesh</a:t>
              </a:r>
              <a:r>
                <a:rPr lang="en-US" sz="1200" b="1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Bhatia</a:t>
              </a:r>
            </a:p>
            <a:p>
              <a:pPr algn="ctr"/>
              <a:endParaRPr lang="en-US" sz="12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406091" y="1823106"/>
            <a:ext cx="314988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0735" indent="-160735" defTabSz="514350">
              <a:buFont typeface="Wingdings" panose="05000000000000000000" pitchFamily="2" charset="2"/>
              <a:buChar char="§"/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Analytics from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Imarticus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Learning with Distinction</a:t>
            </a:r>
          </a:p>
          <a:p>
            <a:pPr marL="160735" indent="-160735">
              <a:buFont typeface="Wingdings" panose="05000000000000000000" pitchFamily="2" charset="2"/>
              <a:buChar char="§"/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in Mechanical with First Class</a:t>
            </a:r>
          </a:p>
          <a:p>
            <a:pPr marL="160735" indent="-160735">
              <a:buFont typeface="Wingdings" panose="05000000000000000000" pitchFamily="2" charset="2"/>
              <a:buChar char="§"/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Diploma in Mechanical with First Class 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519754" y="3466587"/>
            <a:ext cx="9197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Hobbis</a:t>
            </a:r>
            <a:endParaRPr lang="en-US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4330945" y="3974058"/>
            <a:ext cx="1761142" cy="633584"/>
            <a:chOff x="4914974" y="5540308"/>
            <a:chExt cx="2920262" cy="1050588"/>
          </a:xfrm>
        </p:grpSpPr>
        <p:grpSp>
          <p:nvGrpSpPr>
            <p:cNvPr id="72" name="Group 71"/>
            <p:cNvGrpSpPr/>
            <p:nvPr/>
          </p:nvGrpSpPr>
          <p:grpSpPr>
            <a:xfrm>
              <a:off x="5176234" y="5540308"/>
              <a:ext cx="2411531" cy="337692"/>
              <a:chOff x="5176234" y="5540308"/>
              <a:chExt cx="2411531" cy="337692"/>
            </a:xfrm>
          </p:grpSpPr>
          <p:sp>
            <p:nvSpPr>
              <p:cNvPr id="78" name="Freeform 234"/>
              <p:cNvSpPr>
                <a:spLocks noEditPoints="1"/>
              </p:cNvSpPr>
              <p:nvPr/>
            </p:nvSpPr>
            <p:spPr bwMode="auto">
              <a:xfrm>
                <a:off x="5176234" y="5587184"/>
                <a:ext cx="400696" cy="243941"/>
              </a:xfrm>
              <a:custGeom>
                <a:avLst/>
                <a:gdLst>
                  <a:gd name="T0" fmla="*/ 1137 w 1150"/>
                  <a:gd name="T1" fmla="*/ 104 h 700"/>
                  <a:gd name="T2" fmla="*/ 1112 w 1150"/>
                  <a:gd name="T3" fmla="*/ 104 h 700"/>
                  <a:gd name="T4" fmla="*/ 900 w 1150"/>
                  <a:gd name="T5" fmla="*/ 231 h 700"/>
                  <a:gd name="T6" fmla="*/ 900 w 1150"/>
                  <a:gd name="T7" fmla="*/ 75 h 700"/>
                  <a:gd name="T8" fmla="*/ 825 w 1150"/>
                  <a:gd name="T9" fmla="*/ 0 h 700"/>
                  <a:gd name="T10" fmla="*/ 75 w 1150"/>
                  <a:gd name="T11" fmla="*/ 0 h 700"/>
                  <a:gd name="T12" fmla="*/ 0 w 1150"/>
                  <a:gd name="T13" fmla="*/ 75 h 700"/>
                  <a:gd name="T14" fmla="*/ 0 w 1150"/>
                  <a:gd name="T15" fmla="*/ 625 h 700"/>
                  <a:gd name="T16" fmla="*/ 75 w 1150"/>
                  <a:gd name="T17" fmla="*/ 700 h 700"/>
                  <a:gd name="T18" fmla="*/ 825 w 1150"/>
                  <a:gd name="T19" fmla="*/ 700 h 700"/>
                  <a:gd name="T20" fmla="*/ 900 w 1150"/>
                  <a:gd name="T21" fmla="*/ 625 h 700"/>
                  <a:gd name="T22" fmla="*/ 900 w 1150"/>
                  <a:gd name="T23" fmla="*/ 469 h 700"/>
                  <a:gd name="T24" fmla="*/ 1112 w 1150"/>
                  <a:gd name="T25" fmla="*/ 597 h 700"/>
                  <a:gd name="T26" fmla="*/ 1125 w 1150"/>
                  <a:gd name="T27" fmla="*/ 600 h 700"/>
                  <a:gd name="T28" fmla="*/ 1137 w 1150"/>
                  <a:gd name="T29" fmla="*/ 597 h 700"/>
                  <a:gd name="T30" fmla="*/ 1150 w 1150"/>
                  <a:gd name="T31" fmla="*/ 575 h 700"/>
                  <a:gd name="T32" fmla="*/ 1150 w 1150"/>
                  <a:gd name="T33" fmla="*/ 125 h 700"/>
                  <a:gd name="T34" fmla="*/ 1137 w 1150"/>
                  <a:gd name="T35" fmla="*/ 104 h 700"/>
                  <a:gd name="T36" fmla="*/ 850 w 1150"/>
                  <a:gd name="T37" fmla="*/ 625 h 700"/>
                  <a:gd name="T38" fmla="*/ 825 w 1150"/>
                  <a:gd name="T39" fmla="*/ 650 h 700"/>
                  <a:gd name="T40" fmla="*/ 75 w 1150"/>
                  <a:gd name="T41" fmla="*/ 650 h 700"/>
                  <a:gd name="T42" fmla="*/ 50 w 1150"/>
                  <a:gd name="T43" fmla="*/ 625 h 700"/>
                  <a:gd name="T44" fmla="*/ 50 w 1150"/>
                  <a:gd name="T45" fmla="*/ 75 h 700"/>
                  <a:gd name="T46" fmla="*/ 75 w 1150"/>
                  <a:gd name="T47" fmla="*/ 50 h 700"/>
                  <a:gd name="T48" fmla="*/ 825 w 1150"/>
                  <a:gd name="T49" fmla="*/ 50 h 700"/>
                  <a:gd name="T50" fmla="*/ 850 w 1150"/>
                  <a:gd name="T51" fmla="*/ 75 h 700"/>
                  <a:gd name="T52" fmla="*/ 850 w 1150"/>
                  <a:gd name="T53" fmla="*/ 625 h 700"/>
                  <a:gd name="T54" fmla="*/ 1100 w 1150"/>
                  <a:gd name="T55" fmla="*/ 531 h 700"/>
                  <a:gd name="T56" fmla="*/ 900 w 1150"/>
                  <a:gd name="T57" fmla="*/ 411 h 700"/>
                  <a:gd name="T58" fmla="*/ 900 w 1150"/>
                  <a:gd name="T59" fmla="*/ 289 h 700"/>
                  <a:gd name="T60" fmla="*/ 1100 w 1150"/>
                  <a:gd name="T61" fmla="*/ 169 h 700"/>
                  <a:gd name="T62" fmla="*/ 1100 w 1150"/>
                  <a:gd name="T63" fmla="*/ 531 h 700"/>
                  <a:gd name="T64" fmla="*/ 625 w 1150"/>
                  <a:gd name="T65" fmla="*/ 225 h 700"/>
                  <a:gd name="T66" fmla="*/ 500 w 1150"/>
                  <a:gd name="T67" fmla="*/ 350 h 700"/>
                  <a:gd name="T68" fmla="*/ 525 w 1150"/>
                  <a:gd name="T69" fmla="*/ 425 h 700"/>
                  <a:gd name="T70" fmla="*/ 374 w 1150"/>
                  <a:gd name="T71" fmla="*/ 425 h 700"/>
                  <a:gd name="T72" fmla="*/ 400 w 1150"/>
                  <a:gd name="T73" fmla="*/ 350 h 700"/>
                  <a:gd name="T74" fmla="*/ 275 w 1150"/>
                  <a:gd name="T75" fmla="*/ 225 h 700"/>
                  <a:gd name="T76" fmla="*/ 150 w 1150"/>
                  <a:gd name="T77" fmla="*/ 350 h 700"/>
                  <a:gd name="T78" fmla="*/ 275 w 1150"/>
                  <a:gd name="T79" fmla="*/ 475 h 700"/>
                  <a:gd name="T80" fmla="*/ 625 w 1150"/>
                  <a:gd name="T81" fmla="*/ 475 h 700"/>
                  <a:gd name="T82" fmla="*/ 750 w 1150"/>
                  <a:gd name="T83" fmla="*/ 350 h 700"/>
                  <a:gd name="T84" fmla="*/ 625 w 1150"/>
                  <a:gd name="T85" fmla="*/ 225 h 700"/>
                  <a:gd name="T86" fmla="*/ 275 w 1150"/>
                  <a:gd name="T87" fmla="*/ 425 h 700"/>
                  <a:gd name="T88" fmla="*/ 200 w 1150"/>
                  <a:gd name="T89" fmla="*/ 350 h 700"/>
                  <a:gd name="T90" fmla="*/ 275 w 1150"/>
                  <a:gd name="T91" fmla="*/ 275 h 700"/>
                  <a:gd name="T92" fmla="*/ 350 w 1150"/>
                  <a:gd name="T93" fmla="*/ 350 h 700"/>
                  <a:gd name="T94" fmla="*/ 275 w 1150"/>
                  <a:gd name="T95" fmla="*/ 425 h 700"/>
                  <a:gd name="T96" fmla="*/ 625 w 1150"/>
                  <a:gd name="T97" fmla="*/ 425 h 700"/>
                  <a:gd name="T98" fmla="*/ 550 w 1150"/>
                  <a:gd name="T99" fmla="*/ 350 h 700"/>
                  <a:gd name="T100" fmla="*/ 625 w 1150"/>
                  <a:gd name="T101" fmla="*/ 275 h 700"/>
                  <a:gd name="T102" fmla="*/ 700 w 1150"/>
                  <a:gd name="T103" fmla="*/ 350 h 700"/>
                  <a:gd name="T104" fmla="*/ 625 w 1150"/>
                  <a:gd name="T105" fmla="*/ 425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150" h="700">
                    <a:moveTo>
                      <a:pt x="1137" y="104"/>
                    </a:moveTo>
                    <a:cubicBezTo>
                      <a:pt x="1129" y="99"/>
                      <a:pt x="1120" y="99"/>
                      <a:pt x="1112" y="104"/>
                    </a:cubicBezTo>
                    <a:lnTo>
                      <a:pt x="900" y="231"/>
                    </a:lnTo>
                    <a:lnTo>
                      <a:pt x="900" y="75"/>
                    </a:lnTo>
                    <a:cubicBezTo>
                      <a:pt x="900" y="34"/>
                      <a:pt x="866" y="0"/>
                      <a:pt x="825" y="0"/>
                    </a:cubicBezTo>
                    <a:lnTo>
                      <a:pt x="75" y="0"/>
                    </a:lnTo>
                    <a:cubicBezTo>
                      <a:pt x="33" y="0"/>
                      <a:pt x="0" y="34"/>
                      <a:pt x="0" y="75"/>
                    </a:cubicBezTo>
                    <a:lnTo>
                      <a:pt x="0" y="625"/>
                    </a:lnTo>
                    <a:cubicBezTo>
                      <a:pt x="0" y="667"/>
                      <a:pt x="33" y="700"/>
                      <a:pt x="75" y="700"/>
                    </a:cubicBezTo>
                    <a:lnTo>
                      <a:pt x="825" y="700"/>
                    </a:lnTo>
                    <a:cubicBezTo>
                      <a:pt x="866" y="700"/>
                      <a:pt x="900" y="667"/>
                      <a:pt x="900" y="625"/>
                    </a:cubicBezTo>
                    <a:lnTo>
                      <a:pt x="900" y="469"/>
                    </a:lnTo>
                    <a:lnTo>
                      <a:pt x="1112" y="597"/>
                    </a:lnTo>
                    <a:cubicBezTo>
                      <a:pt x="1116" y="599"/>
                      <a:pt x="1120" y="600"/>
                      <a:pt x="1125" y="600"/>
                    </a:cubicBezTo>
                    <a:cubicBezTo>
                      <a:pt x="1129" y="600"/>
                      <a:pt x="1133" y="599"/>
                      <a:pt x="1137" y="597"/>
                    </a:cubicBezTo>
                    <a:cubicBezTo>
                      <a:pt x="1145" y="593"/>
                      <a:pt x="1150" y="584"/>
                      <a:pt x="1150" y="575"/>
                    </a:cubicBezTo>
                    <a:lnTo>
                      <a:pt x="1150" y="125"/>
                    </a:lnTo>
                    <a:cubicBezTo>
                      <a:pt x="1150" y="116"/>
                      <a:pt x="1145" y="108"/>
                      <a:pt x="1137" y="104"/>
                    </a:cubicBezTo>
                    <a:close/>
                    <a:moveTo>
                      <a:pt x="850" y="625"/>
                    </a:moveTo>
                    <a:cubicBezTo>
                      <a:pt x="850" y="639"/>
                      <a:pt x="839" y="650"/>
                      <a:pt x="825" y="650"/>
                    </a:cubicBezTo>
                    <a:lnTo>
                      <a:pt x="75" y="650"/>
                    </a:lnTo>
                    <a:cubicBezTo>
                      <a:pt x="61" y="650"/>
                      <a:pt x="50" y="639"/>
                      <a:pt x="50" y="625"/>
                    </a:cubicBezTo>
                    <a:lnTo>
                      <a:pt x="50" y="75"/>
                    </a:lnTo>
                    <a:cubicBezTo>
                      <a:pt x="50" y="61"/>
                      <a:pt x="61" y="50"/>
                      <a:pt x="75" y="50"/>
                    </a:cubicBezTo>
                    <a:lnTo>
                      <a:pt x="825" y="50"/>
                    </a:lnTo>
                    <a:cubicBezTo>
                      <a:pt x="839" y="50"/>
                      <a:pt x="850" y="61"/>
                      <a:pt x="850" y="75"/>
                    </a:cubicBezTo>
                    <a:lnTo>
                      <a:pt x="850" y="625"/>
                    </a:lnTo>
                    <a:close/>
                    <a:moveTo>
                      <a:pt x="1100" y="531"/>
                    </a:moveTo>
                    <a:lnTo>
                      <a:pt x="900" y="411"/>
                    </a:lnTo>
                    <a:lnTo>
                      <a:pt x="900" y="289"/>
                    </a:lnTo>
                    <a:lnTo>
                      <a:pt x="1100" y="169"/>
                    </a:lnTo>
                    <a:lnTo>
                      <a:pt x="1100" y="531"/>
                    </a:lnTo>
                    <a:close/>
                    <a:moveTo>
                      <a:pt x="625" y="225"/>
                    </a:moveTo>
                    <a:cubicBezTo>
                      <a:pt x="556" y="225"/>
                      <a:pt x="500" y="281"/>
                      <a:pt x="500" y="350"/>
                    </a:cubicBezTo>
                    <a:cubicBezTo>
                      <a:pt x="500" y="379"/>
                      <a:pt x="510" y="404"/>
                      <a:pt x="525" y="425"/>
                    </a:cubicBezTo>
                    <a:lnTo>
                      <a:pt x="374" y="425"/>
                    </a:lnTo>
                    <a:cubicBezTo>
                      <a:pt x="390" y="404"/>
                      <a:pt x="400" y="379"/>
                      <a:pt x="400" y="350"/>
                    </a:cubicBezTo>
                    <a:cubicBezTo>
                      <a:pt x="400" y="281"/>
                      <a:pt x="344" y="225"/>
                      <a:pt x="275" y="225"/>
                    </a:cubicBezTo>
                    <a:cubicBezTo>
                      <a:pt x="206" y="225"/>
                      <a:pt x="150" y="281"/>
                      <a:pt x="150" y="350"/>
                    </a:cubicBezTo>
                    <a:cubicBezTo>
                      <a:pt x="150" y="419"/>
                      <a:pt x="206" y="475"/>
                      <a:pt x="275" y="475"/>
                    </a:cubicBezTo>
                    <a:lnTo>
                      <a:pt x="625" y="475"/>
                    </a:lnTo>
                    <a:cubicBezTo>
                      <a:pt x="694" y="475"/>
                      <a:pt x="750" y="419"/>
                      <a:pt x="750" y="350"/>
                    </a:cubicBezTo>
                    <a:cubicBezTo>
                      <a:pt x="750" y="281"/>
                      <a:pt x="694" y="225"/>
                      <a:pt x="625" y="225"/>
                    </a:cubicBezTo>
                    <a:close/>
                    <a:moveTo>
                      <a:pt x="275" y="425"/>
                    </a:moveTo>
                    <a:cubicBezTo>
                      <a:pt x="233" y="425"/>
                      <a:pt x="200" y="392"/>
                      <a:pt x="200" y="350"/>
                    </a:cubicBezTo>
                    <a:cubicBezTo>
                      <a:pt x="200" y="309"/>
                      <a:pt x="233" y="275"/>
                      <a:pt x="275" y="275"/>
                    </a:cubicBezTo>
                    <a:cubicBezTo>
                      <a:pt x="316" y="275"/>
                      <a:pt x="350" y="309"/>
                      <a:pt x="350" y="350"/>
                    </a:cubicBezTo>
                    <a:cubicBezTo>
                      <a:pt x="350" y="392"/>
                      <a:pt x="316" y="425"/>
                      <a:pt x="275" y="425"/>
                    </a:cubicBezTo>
                    <a:close/>
                    <a:moveTo>
                      <a:pt x="625" y="425"/>
                    </a:moveTo>
                    <a:cubicBezTo>
                      <a:pt x="583" y="425"/>
                      <a:pt x="550" y="392"/>
                      <a:pt x="550" y="350"/>
                    </a:cubicBezTo>
                    <a:cubicBezTo>
                      <a:pt x="550" y="309"/>
                      <a:pt x="583" y="275"/>
                      <a:pt x="625" y="275"/>
                    </a:cubicBezTo>
                    <a:cubicBezTo>
                      <a:pt x="666" y="275"/>
                      <a:pt x="700" y="309"/>
                      <a:pt x="700" y="350"/>
                    </a:cubicBezTo>
                    <a:cubicBezTo>
                      <a:pt x="700" y="392"/>
                      <a:pt x="666" y="425"/>
                      <a:pt x="625" y="425"/>
                    </a:cubicBezTo>
                    <a:close/>
                  </a:path>
                </a:pathLst>
              </a:custGeom>
              <a:solidFill>
                <a:srgbClr val="00B0F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/>
              </a:p>
            </p:txBody>
          </p:sp>
          <p:sp>
            <p:nvSpPr>
              <p:cNvPr id="79" name="Freeform 280"/>
              <p:cNvSpPr>
                <a:spLocks noEditPoints="1"/>
              </p:cNvSpPr>
              <p:nvPr/>
            </p:nvSpPr>
            <p:spPr bwMode="auto">
              <a:xfrm>
                <a:off x="5921889" y="5579658"/>
                <a:ext cx="228192" cy="258992"/>
              </a:xfrm>
              <a:custGeom>
                <a:avLst/>
                <a:gdLst>
                  <a:gd name="T0" fmla="*/ 175 w 176"/>
                  <a:gd name="T1" fmla="*/ 0 h 200"/>
                  <a:gd name="T2" fmla="*/ 50 w 176"/>
                  <a:gd name="T3" fmla="*/ 46 h 200"/>
                  <a:gd name="T4" fmla="*/ 50 w 176"/>
                  <a:gd name="T5" fmla="*/ 144 h 200"/>
                  <a:gd name="T6" fmla="*/ 32 w 176"/>
                  <a:gd name="T7" fmla="*/ 137 h 200"/>
                  <a:gd name="T8" fmla="*/ 0 w 176"/>
                  <a:gd name="T9" fmla="*/ 169 h 200"/>
                  <a:gd name="T10" fmla="*/ 32 w 176"/>
                  <a:gd name="T11" fmla="*/ 200 h 200"/>
                  <a:gd name="T12" fmla="*/ 63 w 176"/>
                  <a:gd name="T13" fmla="*/ 170 h 200"/>
                  <a:gd name="T14" fmla="*/ 63 w 176"/>
                  <a:gd name="T15" fmla="*/ 170 h 200"/>
                  <a:gd name="T16" fmla="*/ 63 w 176"/>
                  <a:gd name="T17" fmla="*/ 169 h 200"/>
                  <a:gd name="T18" fmla="*/ 63 w 176"/>
                  <a:gd name="T19" fmla="*/ 85 h 200"/>
                  <a:gd name="T20" fmla="*/ 163 w 176"/>
                  <a:gd name="T21" fmla="*/ 50 h 200"/>
                  <a:gd name="T22" fmla="*/ 163 w 176"/>
                  <a:gd name="T23" fmla="*/ 106 h 200"/>
                  <a:gd name="T24" fmla="*/ 144 w 176"/>
                  <a:gd name="T25" fmla="*/ 100 h 200"/>
                  <a:gd name="T26" fmla="*/ 113 w 176"/>
                  <a:gd name="T27" fmla="*/ 131 h 200"/>
                  <a:gd name="T28" fmla="*/ 144 w 176"/>
                  <a:gd name="T29" fmla="*/ 162 h 200"/>
                  <a:gd name="T30" fmla="*/ 176 w 176"/>
                  <a:gd name="T31" fmla="*/ 131 h 200"/>
                  <a:gd name="T32" fmla="*/ 175 w 176"/>
                  <a:gd name="T33" fmla="*/ 128 h 200"/>
                  <a:gd name="T34" fmla="*/ 175 w 176"/>
                  <a:gd name="T35" fmla="*/ 128 h 200"/>
                  <a:gd name="T36" fmla="*/ 175 w 176"/>
                  <a:gd name="T37" fmla="*/ 0 h 200"/>
                  <a:gd name="T38" fmla="*/ 163 w 176"/>
                  <a:gd name="T39" fmla="*/ 18 h 200"/>
                  <a:gd name="T40" fmla="*/ 163 w 176"/>
                  <a:gd name="T41" fmla="*/ 36 h 200"/>
                  <a:gd name="T42" fmla="*/ 63 w 176"/>
                  <a:gd name="T43" fmla="*/ 72 h 200"/>
                  <a:gd name="T44" fmla="*/ 63 w 176"/>
                  <a:gd name="T45" fmla="*/ 54 h 200"/>
                  <a:gd name="T46" fmla="*/ 163 w 176"/>
                  <a:gd name="T47" fmla="*/ 18 h 200"/>
                  <a:gd name="T48" fmla="*/ 144 w 176"/>
                  <a:gd name="T49" fmla="*/ 112 h 200"/>
                  <a:gd name="T50" fmla="*/ 163 w 176"/>
                  <a:gd name="T51" fmla="*/ 131 h 200"/>
                  <a:gd name="T52" fmla="*/ 144 w 176"/>
                  <a:gd name="T53" fmla="*/ 150 h 200"/>
                  <a:gd name="T54" fmla="*/ 126 w 176"/>
                  <a:gd name="T55" fmla="*/ 131 h 200"/>
                  <a:gd name="T56" fmla="*/ 144 w 176"/>
                  <a:gd name="T57" fmla="*/ 112 h 200"/>
                  <a:gd name="T58" fmla="*/ 32 w 176"/>
                  <a:gd name="T59" fmla="*/ 150 h 200"/>
                  <a:gd name="T60" fmla="*/ 50 w 176"/>
                  <a:gd name="T61" fmla="*/ 169 h 200"/>
                  <a:gd name="T62" fmla="*/ 32 w 176"/>
                  <a:gd name="T63" fmla="*/ 187 h 200"/>
                  <a:gd name="T64" fmla="*/ 13 w 176"/>
                  <a:gd name="T65" fmla="*/ 169 h 200"/>
                  <a:gd name="T66" fmla="*/ 32 w 176"/>
                  <a:gd name="T67" fmla="*/ 15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6" h="200">
                    <a:moveTo>
                      <a:pt x="175" y="0"/>
                    </a:moveTo>
                    <a:lnTo>
                      <a:pt x="50" y="46"/>
                    </a:lnTo>
                    <a:lnTo>
                      <a:pt x="50" y="144"/>
                    </a:lnTo>
                    <a:cubicBezTo>
                      <a:pt x="45" y="140"/>
                      <a:pt x="39" y="137"/>
                      <a:pt x="32" y="137"/>
                    </a:cubicBezTo>
                    <a:cubicBezTo>
                      <a:pt x="14" y="137"/>
                      <a:pt x="0" y="152"/>
                      <a:pt x="0" y="169"/>
                    </a:cubicBezTo>
                    <a:cubicBezTo>
                      <a:pt x="0" y="186"/>
                      <a:pt x="14" y="200"/>
                      <a:pt x="32" y="200"/>
                    </a:cubicBezTo>
                    <a:cubicBezTo>
                      <a:pt x="48" y="200"/>
                      <a:pt x="62" y="187"/>
                      <a:pt x="63" y="170"/>
                    </a:cubicBezTo>
                    <a:lnTo>
                      <a:pt x="63" y="170"/>
                    </a:lnTo>
                    <a:lnTo>
                      <a:pt x="63" y="169"/>
                    </a:lnTo>
                    <a:lnTo>
                      <a:pt x="63" y="85"/>
                    </a:lnTo>
                    <a:lnTo>
                      <a:pt x="163" y="50"/>
                    </a:lnTo>
                    <a:lnTo>
                      <a:pt x="163" y="106"/>
                    </a:lnTo>
                    <a:cubicBezTo>
                      <a:pt x="158" y="102"/>
                      <a:pt x="151" y="100"/>
                      <a:pt x="144" y="100"/>
                    </a:cubicBezTo>
                    <a:cubicBezTo>
                      <a:pt x="127" y="100"/>
                      <a:pt x="113" y="114"/>
                      <a:pt x="113" y="131"/>
                    </a:cubicBezTo>
                    <a:cubicBezTo>
                      <a:pt x="113" y="148"/>
                      <a:pt x="127" y="162"/>
                      <a:pt x="144" y="162"/>
                    </a:cubicBezTo>
                    <a:cubicBezTo>
                      <a:pt x="161" y="162"/>
                      <a:pt x="176" y="148"/>
                      <a:pt x="176" y="131"/>
                    </a:cubicBezTo>
                    <a:cubicBezTo>
                      <a:pt x="176" y="130"/>
                      <a:pt x="175" y="129"/>
                      <a:pt x="175" y="128"/>
                    </a:cubicBezTo>
                    <a:lnTo>
                      <a:pt x="175" y="128"/>
                    </a:lnTo>
                    <a:lnTo>
                      <a:pt x="175" y="0"/>
                    </a:lnTo>
                    <a:close/>
                    <a:moveTo>
                      <a:pt x="163" y="18"/>
                    </a:moveTo>
                    <a:lnTo>
                      <a:pt x="163" y="36"/>
                    </a:lnTo>
                    <a:lnTo>
                      <a:pt x="63" y="72"/>
                    </a:lnTo>
                    <a:lnTo>
                      <a:pt x="63" y="54"/>
                    </a:lnTo>
                    <a:lnTo>
                      <a:pt x="163" y="18"/>
                    </a:lnTo>
                    <a:close/>
                    <a:moveTo>
                      <a:pt x="144" y="112"/>
                    </a:moveTo>
                    <a:cubicBezTo>
                      <a:pt x="155" y="112"/>
                      <a:pt x="163" y="121"/>
                      <a:pt x="163" y="131"/>
                    </a:cubicBezTo>
                    <a:cubicBezTo>
                      <a:pt x="163" y="142"/>
                      <a:pt x="155" y="150"/>
                      <a:pt x="144" y="150"/>
                    </a:cubicBezTo>
                    <a:cubicBezTo>
                      <a:pt x="134" y="150"/>
                      <a:pt x="126" y="142"/>
                      <a:pt x="126" y="131"/>
                    </a:cubicBezTo>
                    <a:cubicBezTo>
                      <a:pt x="126" y="121"/>
                      <a:pt x="134" y="112"/>
                      <a:pt x="144" y="112"/>
                    </a:cubicBezTo>
                    <a:close/>
                    <a:moveTo>
                      <a:pt x="32" y="150"/>
                    </a:moveTo>
                    <a:cubicBezTo>
                      <a:pt x="42" y="150"/>
                      <a:pt x="50" y="158"/>
                      <a:pt x="50" y="169"/>
                    </a:cubicBezTo>
                    <a:cubicBezTo>
                      <a:pt x="50" y="179"/>
                      <a:pt x="42" y="187"/>
                      <a:pt x="32" y="187"/>
                    </a:cubicBezTo>
                    <a:cubicBezTo>
                      <a:pt x="21" y="187"/>
                      <a:pt x="13" y="179"/>
                      <a:pt x="13" y="169"/>
                    </a:cubicBezTo>
                    <a:cubicBezTo>
                      <a:pt x="13" y="158"/>
                      <a:pt x="21" y="150"/>
                      <a:pt x="32" y="15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6495040" y="5540308"/>
                <a:ext cx="317396" cy="337692"/>
                <a:chOff x="3557588" y="0"/>
                <a:chExt cx="5014913" cy="5335588"/>
              </a:xfrm>
              <a:solidFill>
                <a:srgbClr val="0182D9"/>
              </a:solidFill>
            </p:grpSpPr>
            <p:sp>
              <p:nvSpPr>
                <p:cNvPr id="82" name="Freeform 326"/>
                <p:cNvSpPr>
                  <a:spLocks/>
                </p:cNvSpPr>
                <p:nvPr/>
              </p:nvSpPr>
              <p:spPr bwMode="auto">
                <a:xfrm>
                  <a:off x="5689601" y="741363"/>
                  <a:ext cx="749300" cy="358775"/>
                </a:xfrm>
                <a:custGeom>
                  <a:avLst/>
                  <a:gdLst>
                    <a:gd name="T0" fmla="*/ 93 w 98"/>
                    <a:gd name="T1" fmla="*/ 24 h 47"/>
                    <a:gd name="T2" fmla="*/ 5 w 98"/>
                    <a:gd name="T3" fmla="*/ 24 h 47"/>
                    <a:gd name="T4" fmla="*/ 5 w 98"/>
                    <a:gd name="T5" fmla="*/ 42 h 47"/>
                    <a:gd name="T6" fmla="*/ 23 w 98"/>
                    <a:gd name="T7" fmla="*/ 42 h 47"/>
                    <a:gd name="T8" fmla="*/ 75 w 98"/>
                    <a:gd name="T9" fmla="*/ 42 h 47"/>
                    <a:gd name="T10" fmla="*/ 93 w 98"/>
                    <a:gd name="T11" fmla="*/ 42 h 47"/>
                    <a:gd name="T12" fmla="*/ 93 w 98"/>
                    <a:gd name="T13" fmla="*/ 24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8" h="47">
                      <a:moveTo>
                        <a:pt x="93" y="24"/>
                      </a:moveTo>
                      <a:cubicBezTo>
                        <a:pt x="69" y="0"/>
                        <a:pt x="30" y="0"/>
                        <a:pt x="5" y="24"/>
                      </a:cubicBezTo>
                      <a:cubicBezTo>
                        <a:pt x="0" y="29"/>
                        <a:pt x="0" y="37"/>
                        <a:pt x="5" y="42"/>
                      </a:cubicBezTo>
                      <a:cubicBezTo>
                        <a:pt x="10" y="47"/>
                        <a:pt x="18" y="47"/>
                        <a:pt x="23" y="42"/>
                      </a:cubicBezTo>
                      <a:cubicBezTo>
                        <a:pt x="38" y="27"/>
                        <a:pt x="62" y="27"/>
                        <a:pt x="75" y="42"/>
                      </a:cubicBezTo>
                      <a:cubicBezTo>
                        <a:pt x="80" y="47"/>
                        <a:pt x="88" y="47"/>
                        <a:pt x="93" y="42"/>
                      </a:cubicBezTo>
                      <a:cubicBezTo>
                        <a:pt x="98" y="37"/>
                        <a:pt x="98" y="28"/>
                        <a:pt x="93" y="24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50"/>
                </a:p>
              </p:txBody>
            </p:sp>
            <p:sp>
              <p:nvSpPr>
                <p:cNvPr id="83" name="Freeform 327"/>
                <p:cNvSpPr>
                  <a:spLocks noEditPoints="1"/>
                </p:cNvSpPr>
                <p:nvPr/>
              </p:nvSpPr>
              <p:spPr bwMode="auto">
                <a:xfrm>
                  <a:off x="3557588" y="0"/>
                  <a:ext cx="5014913" cy="5335588"/>
                </a:xfrm>
                <a:custGeom>
                  <a:avLst/>
                  <a:gdLst>
                    <a:gd name="T0" fmla="*/ 544 w 656"/>
                    <a:gd name="T1" fmla="*/ 331 h 698"/>
                    <a:gd name="T2" fmla="*/ 508 w 656"/>
                    <a:gd name="T3" fmla="*/ 229 h 698"/>
                    <a:gd name="T4" fmla="*/ 472 w 656"/>
                    <a:gd name="T5" fmla="*/ 273 h 698"/>
                    <a:gd name="T6" fmla="*/ 410 w 656"/>
                    <a:gd name="T7" fmla="*/ 150 h 698"/>
                    <a:gd name="T8" fmla="*/ 246 w 656"/>
                    <a:gd name="T9" fmla="*/ 148 h 698"/>
                    <a:gd name="T10" fmla="*/ 184 w 656"/>
                    <a:gd name="T11" fmla="*/ 270 h 698"/>
                    <a:gd name="T12" fmla="*/ 148 w 656"/>
                    <a:gd name="T13" fmla="*/ 226 h 698"/>
                    <a:gd name="T14" fmla="*/ 112 w 656"/>
                    <a:gd name="T15" fmla="*/ 329 h 698"/>
                    <a:gd name="T16" fmla="*/ 5 w 656"/>
                    <a:gd name="T17" fmla="*/ 450 h 698"/>
                    <a:gd name="T18" fmla="*/ 44 w 656"/>
                    <a:gd name="T19" fmla="*/ 476 h 698"/>
                    <a:gd name="T20" fmla="*/ 277 w 656"/>
                    <a:gd name="T21" fmla="*/ 531 h 698"/>
                    <a:gd name="T22" fmla="*/ 184 w 656"/>
                    <a:gd name="T23" fmla="*/ 601 h 698"/>
                    <a:gd name="T24" fmla="*/ 189 w 656"/>
                    <a:gd name="T25" fmla="*/ 669 h 698"/>
                    <a:gd name="T26" fmla="*/ 200 w 656"/>
                    <a:gd name="T27" fmla="*/ 671 h 698"/>
                    <a:gd name="T28" fmla="*/ 328 w 656"/>
                    <a:gd name="T29" fmla="*/ 698 h 698"/>
                    <a:gd name="T30" fmla="*/ 456 w 656"/>
                    <a:gd name="T31" fmla="*/ 671 h 698"/>
                    <a:gd name="T32" fmla="*/ 467 w 656"/>
                    <a:gd name="T33" fmla="*/ 669 h 698"/>
                    <a:gd name="T34" fmla="*/ 472 w 656"/>
                    <a:gd name="T35" fmla="*/ 601 h 698"/>
                    <a:gd name="T36" fmla="*/ 379 w 656"/>
                    <a:gd name="T37" fmla="*/ 531 h 698"/>
                    <a:gd name="T38" fmla="*/ 612 w 656"/>
                    <a:gd name="T39" fmla="*/ 476 h 698"/>
                    <a:gd name="T40" fmla="*/ 651 w 656"/>
                    <a:gd name="T41" fmla="*/ 450 h 698"/>
                    <a:gd name="T42" fmla="*/ 497 w 656"/>
                    <a:gd name="T43" fmla="*/ 264 h 698"/>
                    <a:gd name="T44" fmla="*/ 519 w 656"/>
                    <a:gd name="T45" fmla="*/ 264 h 698"/>
                    <a:gd name="T46" fmla="*/ 496 w 656"/>
                    <a:gd name="T47" fmla="*/ 291 h 698"/>
                    <a:gd name="T48" fmla="*/ 497 w 656"/>
                    <a:gd name="T49" fmla="*/ 264 h 698"/>
                    <a:gd name="T50" fmla="*/ 148 w 656"/>
                    <a:gd name="T51" fmla="*/ 253 h 698"/>
                    <a:gd name="T52" fmla="*/ 159 w 656"/>
                    <a:gd name="T53" fmla="*/ 291 h 698"/>
                    <a:gd name="T54" fmla="*/ 136 w 656"/>
                    <a:gd name="T55" fmla="*/ 264 h 698"/>
                    <a:gd name="T56" fmla="*/ 43 w 656"/>
                    <a:gd name="T57" fmla="*/ 455 h 698"/>
                    <a:gd name="T58" fmla="*/ 34 w 656"/>
                    <a:gd name="T59" fmla="*/ 428 h 698"/>
                    <a:gd name="T60" fmla="*/ 267 w 656"/>
                    <a:gd name="T61" fmla="*/ 438 h 698"/>
                    <a:gd name="T62" fmla="*/ 43 w 656"/>
                    <a:gd name="T63" fmla="*/ 455 h 698"/>
                    <a:gd name="T64" fmla="*/ 208 w 656"/>
                    <a:gd name="T65" fmla="*/ 610 h 698"/>
                    <a:gd name="T66" fmla="*/ 291 w 656"/>
                    <a:gd name="T67" fmla="*/ 619 h 698"/>
                    <a:gd name="T68" fmla="*/ 328 w 656"/>
                    <a:gd name="T69" fmla="*/ 671 h 698"/>
                    <a:gd name="T70" fmla="*/ 328 w 656"/>
                    <a:gd name="T71" fmla="*/ 24 h 698"/>
                    <a:gd name="T72" fmla="*/ 328 w 656"/>
                    <a:gd name="T73" fmla="*/ 671 h 698"/>
                    <a:gd name="T74" fmla="*/ 448 w 656"/>
                    <a:gd name="T75" fmla="*/ 645 h 698"/>
                    <a:gd name="T76" fmla="*/ 376 w 656"/>
                    <a:gd name="T77" fmla="*/ 561 h 698"/>
                    <a:gd name="T78" fmla="*/ 627 w 656"/>
                    <a:gd name="T79" fmla="*/ 444 h 698"/>
                    <a:gd name="T80" fmla="*/ 389 w 656"/>
                    <a:gd name="T81" fmla="*/ 438 h 698"/>
                    <a:gd name="T82" fmla="*/ 404 w 656"/>
                    <a:gd name="T83" fmla="*/ 248 h 698"/>
                    <a:gd name="T84" fmla="*/ 627 w 656"/>
                    <a:gd name="T85" fmla="*/ 444 h 6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656" h="698">
                      <a:moveTo>
                        <a:pt x="638" y="409"/>
                      </a:moveTo>
                      <a:lnTo>
                        <a:pt x="544" y="331"/>
                      </a:lnTo>
                      <a:lnTo>
                        <a:pt x="544" y="265"/>
                      </a:lnTo>
                      <a:cubicBezTo>
                        <a:pt x="544" y="245"/>
                        <a:pt x="528" y="229"/>
                        <a:pt x="508" y="229"/>
                      </a:cubicBezTo>
                      <a:cubicBezTo>
                        <a:pt x="488" y="229"/>
                        <a:pt x="472" y="245"/>
                        <a:pt x="472" y="265"/>
                      </a:cubicBezTo>
                      <a:lnTo>
                        <a:pt x="472" y="273"/>
                      </a:lnTo>
                      <a:lnTo>
                        <a:pt x="407" y="219"/>
                      </a:lnTo>
                      <a:cubicBezTo>
                        <a:pt x="409" y="184"/>
                        <a:pt x="410" y="159"/>
                        <a:pt x="410" y="150"/>
                      </a:cubicBezTo>
                      <a:cubicBezTo>
                        <a:pt x="411" y="96"/>
                        <a:pt x="377" y="0"/>
                        <a:pt x="328" y="0"/>
                      </a:cubicBezTo>
                      <a:cubicBezTo>
                        <a:pt x="279" y="0"/>
                        <a:pt x="246" y="96"/>
                        <a:pt x="246" y="148"/>
                      </a:cubicBezTo>
                      <a:cubicBezTo>
                        <a:pt x="246" y="156"/>
                        <a:pt x="247" y="183"/>
                        <a:pt x="249" y="216"/>
                      </a:cubicBezTo>
                      <a:lnTo>
                        <a:pt x="184" y="270"/>
                      </a:lnTo>
                      <a:lnTo>
                        <a:pt x="184" y="263"/>
                      </a:lnTo>
                      <a:cubicBezTo>
                        <a:pt x="184" y="242"/>
                        <a:pt x="168" y="226"/>
                        <a:pt x="148" y="226"/>
                      </a:cubicBezTo>
                      <a:cubicBezTo>
                        <a:pt x="128" y="226"/>
                        <a:pt x="112" y="243"/>
                        <a:pt x="112" y="263"/>
                      </a:cubicBezTo>
                      <a:lnTo>
                        <a:pt x="112" y="329"/>
                      </a:lnTo>
                      <a:lnTo>
                        <a:pt x="18" y="406"/>
                      </a:lnTo>
                      <a:cubicBezTo>
                        <a:pt x="4" y="418"/>
                        <a:pt x="0" y="435"/>
                        <a:pt x="5" y="450"/>
                      </a:cubicBezTo>
                      <a:cubicBezTo>
                        <a:pt x="12" y="466"/>
                        <a:pt x="25" y="476"/>
                        <a:pt x="43" y="476"/>
                      </a:cubicBezTo>
                      <a:lnTo>
                        <a:pt x="44" y="476"/>
                      </a:lnTo>
                      <a:cubicBezTo>
                        <a:pt x="117" y="466"/>
                        <a:pt x="192" y="461"/>
                        <a:pt x="268" y="459"/>
                      </a:cubicBezTo>
                      <a:cubicBezTo>
                        <a:pt x="270" y="486"/>
                        <a:pt x="273" y="510"/>
                        <a:pt x="277" y="531"/>
                      </a:cubicBezTo>
                      <a:lnTo>
                        <a:pt x="189" y="591"/>
                      </a:lnTo>
                      <a:cubicBezTo>
                        <a:pt x="185" y="594"/>
                        <a:pt x="184" y="598"/>
                        <a:pt x="184" y="601"/>
                      </a:cubicBezTo>
                      <a:lnTo>
                        <a:pt x="184" y="659"/>
                      </a:lnTo>
                      <a:cubicBezTo>
                        <a:pt x="184" y="662"/>
                        <a:pt x="185" y="666"/>
                        <a:pt x="189" y="669"/>
                      </a:cubicBezTo>
                      <a:cubicBezTo>
                        <a:pt x="192" y="670"/>
                        <a:pt x="194" y="671"/>
                        <a:pt x="197" y="671"/>
                      </a:cubicBezTo>
                      <a:lnTo>
                        <a:pt x="200" y="671"/>
                      </a:lnTo>
                      <a:lnTo>
                        <a:pt x="296" y="641"/>
                      </a:lnTo>
                      <a:cubicBezTo>
                        <a:pt x="308" y="698"/>
                        <a:pt x="319" y="698"/>
                        <a:pt x="328" y="698"/>
                      </a:cubicBezTo>
                      <a:cubicBezTo>
                        <a:pt x="337" y="698"/>
                        <a:pt x="348" y="698"/>
                        <a:pt x="361" y="641"/>
                      </a:cubicBezTo>
                      <a:lnTo>
                        <a:pt x="456" y="671"/>
                      </a:lnTo>
                      <a:lnTo>
                        <a:pt x="459" y="671"/>
                      </a:lnTo>
                      <a:cubicBezTo>
                        <a:pt x="462" y="671"/>
                        <a:pt x="464" y="670"/>
                        <a:pt x="467" y="669"/>
                      </a:cubicBezTo>
                      <a:cubicBezTo>
                        <a:pt x="469" y="666"/>
                        <a:pt x="472" y="662"/>
                        <a:pt x="472" y="659"/>
                      </a:cubicBezTo>
                      <a:lnTo>
                        <a:pt x="472" y="601"/>
                      </a:lnTo>
                      <a:cubicBezTo>
                        <a:pt x="472" y="598"/>
                        <a:pt x="469" y="594"/>
                        <a:pt x="467" y="591"/>
                      </a:cubicBezTo>
                      <a:lnTo>
                        <a:pt x="379" y="531"/>
                      </a:lnTo>
                      <a:cubicBezTo>
                        <a:pt x="382" y="510"/>
                        <a:pt x="384" y="486"/>
                        <a:pt x="388" y="459"/>
                      </a:cubicBezTo>
                      <a:cubicBezTo>
                        <a:pt x="464" y="461"/>
                        <a:pt x="539" y="466"/>
                        <a:pt x="612" y="476"/>
                      </a:cubicBezTo>
                      <a:lnTo>
                        <a:pt x="613" y="476"/>
                      </a:lnTo>
                      <a:cubicBezTo>
                        <a:pt x="631" y="476"/>
                        <a:pt x="644" y="466"/>
                        <a:pt x="651" y="450"/>
                      </a:cubicBezTo>
                      <a:cubicBezTo>
                        <a:pt x="656" y="436"/>
                        <a:pt x="651" y="419"/>
                        <a:pt x="638" y="409"/>
                      </a:cubicBezTo>
                      <a:close/>
                      <a:moveTo>
                        <a:pt x="497" y="264"/>
                      </a:moveTo>
                      <a:cubicBezTo>
                        <a:pt x="497" y="258"/>
                        <a:pt x="502" y="253"/>
                        <a:pt x="508" y="253"/>
                      </a:cubicBezTo>
                      <a:cubicBezTo>
                        <a:pt x="514" y="253"/>
                        <a:pt x="519" y="258"/>
                        <a:pt x="519" y="264"/>
                      </a:cubicBezTo>
                      <a:lnTo>
                        <a:pt x="519" y="310"/>
                      </a:lnTo>
                      <a:lnTo>
                        <a:pt x="496" y="291"/>
                      </a:lnTo>
                      <a:lnTo>
                        <a:pt x="496" y="264"/>
                      </a:lnTo>
                      <a:lnTo>
                        <a:pt x="497" y="264"/>
                      </a:lnTo>
                      <a:close/>
                      <a:moveTo>
                        <a:pt x="137" y="264"/>
                      </a:moveTo>
                      <a:cubicBezTo>
                        <a:pt x="137" y="258"/>
                        <a:pt x="142" y="253"/>
                        <a:pt x="148" y="253"/>
                      </a:cubicBezTo>
                      <a:cubicBezTo>
                        <a:pt x="154" y="253"/>
                        <a:pt x="159" y="258"/>
                        <a:pt x="159" y="264"/>
                      </a:cubicBezTo>
                      <a:lnTo>
                        <a:pt x="159" y="291"/>
                      </a:lnTo>
                      <a:lnTo>
                        <a:pt x="136" y="310"/>
                      </a:lnTo>
                      <a:lnTo>
                        <a:pt x="136" y="264"/>
                      </a:lnTo>
                      <a:lnTo>
                        <a:pt x="137" y="264"/>
                      </a:lnTo>
                      <a:close/>
                      <a:moveTo>
                        <a:pt x="43" y="455"/>
                      </a:moveTo>
                      <a:cubicBezTo>
                        <a:pt x="33" y="455"/>
                        <a:pt x="29" y="447"/>
                        <a:pt x="29" y="445"/>
                      </a:cubicBezTo>
                      <a:cubicBezTo>
                        <a:pt x="28" y="443"/>
                        <a:pt x="26" y="434"/>
                        <a:pt x="34" y="428"/>
                      </a:cubicBezTo>
                      <a:lnTo>
                        <a:pt x="252" y="248"/>
                      </a:lnTo>
                      <a:cubicBezTo>
                        <a:pt x="256" y="301"/>
                        <a:pt x="261" y="370"/>
                        <a:pt x="267" y="438"/>
                      </a:cubicBezTo>
                      <a:lnTo>
                        <a:pt x="267" y="438"/>
                      </a:lnTo>
                      <a:cubicBezTo>
                        <a:pt x="191" y="439"/>
                        <a:pt x="116" y="445"/>
                        <a:pt x="43" y="455"/>
                      </a:cubicBezTo>
                      <a:close/>
                      <a:moveTo>
                        <a:pt x="208" y="645"/>
                      </a:moveTo>
                      <a:lnTo>
                        <a:pt x="208" y="610"/>
                      </a:lnTo>
                      <a:lnTo>
                        <a:pt x="281" y="560"/>
                      </a:lnTo>
                      <a:cubicBezTo>
                        <a:pt x="284" y="584"/>
                        <a:pt x="287" y="603"/>
                        <a:pt x="291" y="619"/>
                      </a:cubicBezTo>
                      <a:lnTo>
                        <a:pt x="208" y="645"/>
                      </a:lnTo>
                      <a:close/>
                      <a:moveTo>
                        <a:pt x="328" y="671"/>
                      </a:moveTo>
                      <a:cubicBezTo>
                        <a:pt x="299" y="613"/>
                        <a:pt x="269" y="209"/>
                        <a:pt x="269" y="148"/>
                      </a:cubicBezTo>
                      <a:cubicBezTo>
                        <a:pt x="269" y="100"/>
                        <a:pt x="301" y="24"/>
                        <a:pt x="328" y="24"/>
                      </a:cubicBezTo>
                      <a:cubicBezTo>
                        <a:pt x="356" y="24"/>
                        <a:pt x="387" y="100"/>
                        <a:pt x="387" y="148"/>
                      </a:cubicBezTo>
                      <a:cubicBezTo>
                        <a:pt x="387" y="209"/>
                        <a:pt x="357" y="613"/>
                        <a:pt x="328" y="671"/>
                      </a:cubicBezTo>
                      <a:close/>
                      <a:moveTo>
                        <a:pt x="448" y="610"/>
                      </a:moveTo>
                      <a:lnTo>
                        <a:pt x="448" y="645"/>
                      </a:lnTo>
                      <a:lnTo>
                        <a:pt x="366" y="620"/>
                      </a:lnTo>
                      <a:cubicBezTo>
                        <a:pt x="368" y="604"/>
                        <a:pt x="372" y="585"/>
                        <a:pt x="376" y="561"/>
                      </a:cubicBezTo>
                      <a:lnTo>
                        <a:pt x="448" y="610"/>
                      </a:lnTo>
                      <a:close/>
                      <a:moveTo>
                        <a:pt x="627" y="444"/>
                      </a:moveTo>
                      <a:cubicBezTo>
                        <a:pt x="626" y="446"/>
                        <a:pt x="622" y="454"/>
                        <a:pt x="613" y="454"/>
                      </a:cubicBezTo>
                      <a:cubicBezTo>
                        <a:pt x="541" y="445"/>
                        <a:pt x="466" y="439"/>
                        <a:pt x="389" y="438"/>
                      </a:cubicBezTo>
                      <a:lnTo>
                        <a:pt x="389" y="438"/>
                      </a:lnTo>
                      <a:cubicBezTo>
                        <a:pt x="396" y="370"/>
                        <a:pt x="402" y="301"/>
                        <a:pt x="404" y="248"/>
                      </a:cubicBezTo>
                      <a:lnTo>
                        <a:pt x="622" y="428"/>
                      </a:lnTo>
                      <a:cubicBezTo>
                        <a:pt x="631" y="434"/>
                        <a:pt x="628" y="441"/>
                        <a:pt x="627" y="444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50"/>
                </a:p>
              </p:txBody>
            </p:sp>
          </p:grpSp>
          <p:sp>
            <p:nvSpPr>
              <p:cNvPr id="81" name="Freeform 371"/>
              <p:cNvSpPr>
                <a:spLocks noEditPoints="1"/>
              </p:cNvSpPr>
              <p:nvPr/>
            </p:nvSpPr>
            <p:spPr bwMode="auto">
              <a:xfrm>
                <a:off x="7157395" y="5596619"/>
                <a:ext cx="430370" cy="225070"/>
              </a:xfrm>
              <a:custGeom>
                <a:avLst/>
                <a:gdLst>
                  <a:gd name="T0" fmla="*/ 914 w 1222"/>
                  <a:gd name="T1" fmla="*/ 171 h 639"/>
                  <a:gd name="T2" fmla="*/ 888 w 1222"/>
                  <a:gd name="T3" fmla="*/ 116 h 639"/>
                  <a:gd name="T4" fmla="*/ 925 w 1222"/>
                  <a:gd name="T5" fmla="*/ 27 h 639"/>
                  <a:gd name="T6" fmla="*/ 953 w 1222"/>
                  <a:gd name="T7" fmla="*/ 33 h 639"/>
                  <a:gd name="T8" fmla="*/ 846 w 1222"/>
                  <a:gd name="T9" fmla="*/ 20 h 639"/>
                  <a:gd name="T10" fmla="*/ 844 w 1222"/>
                  <a:gd name="T11" fmla="*/ 20 h 639"/>
                  <a:gd name="T12" fmla="*/ 812 w 1222"/>
                  <a:gd name="T13" fmla="*/ 34 h 639"/>
                  <a:gd name="T14" fmla="*/ 457 w 1222"/>
                  <a:gd name="T15" fmla="*/ 171 h 639"/>
                  <a:gd name="T16" fmla="*/ 410 w 1222"/>
                  <a:gd name="T17" fmla="*/ 77 h 639"/>
                  <a:gd name="T18" fmla="*/ 446 w 1222"/>
                  <a:gd name="T19" fmla="*/ 66 h 639"/>
                  <a:gd name="T20" fmla="*/ 511 w 1222"/>
                  <a:gd name="T21" fmla="*/ 58 h 639"/>
                  <a:gd name="T22" fmla="*/ 391 w 1222"/>
                  <a:gd name="T23" fmla="*/ 47 h 639"/>
                  <a:gd name="T24" fmla="*/ 345 w 1222"/>
                  <a:gd name="T25" fmla="*/ 56 h 639"/>
                  <a:gd name="T26" fmla="*/ 384 w 1222"/>
                  <a:gd name="T27" fmla="*/ 78 h 639"/>
                  <a:gd name="T28" fmla="*/ 401 w 1222"/>
                  <a:gd name="T29" fmla="*/ 225 h 639"/>
                  <a:gd name="T30" fmla="*/ 0 w 1222"/>
                  <a:gd name="T31" fmla="*/ 400 h 639"/>
                  <a:gd name="T32" fmla="*/ 477 w 1222"/>
                  <a:gd name="T33" fmla="*/ 409 h 639"/>
                  <a:gd name="T34" fmla="*/ 561 w 1222"/>
                  <a:gd name="T35" fmla="*/ 456 h 639"/>
                  <a:gd name="T36" fmla="*/ 605 w 1222"/>
                  <a:gd name="T37" fmla="*/ 365 h 639"/>
                  <a:gd name="T38" fmla="*/ 862 w 1222"/>
                  <a:gd name="T39" fmla="*/ 148 h 639"/>
                  <a:gd name="T40" fmla="*/ 897 w 1222"/>
                  <a:gd name="T41" fmla="*/ 177 h 639"/>
                  <a:gd name="T42" fmla="*/ 983 w 1222"/>
                  <a:gd name="T43" fmla="*/ 639 h 639"/>
                  <a:gd name="T44" fmla="*/ 983 w 1222"/>
                  <a:gd name="T45" fmla="*/ 161 h 639"/>
                  <a:gd name="T46" fmla="*/ 38 w 1222"/>
                  <a:gd name="T47" fmla="*/ 400 h 639"/>
                  <a:gd name="T48" fmla="*/ 375 w 1222"/>
                  <a:gd name="T49" fmla="*/ 251 h 639"/>
                  <a:gd name="T50" fmla="*/ 239 w 1222"/>
                  <a:gd name="T51" fmla="*/ 363 h 639"/>
                  <a:gd name="T52" fmla="*/ 239 w 1222"/>
                  <a:gd name="T53" fmla="*/ 437 h 639"/>
                  <a:gd name="T54" fmla="*/ 440 w 1222"/>
                  <a:gd name="T55" fmla="*/ 409 h 639"/>
                  <a:gd name="T56" fmla="*/ 275 w 1222"/>
                  <a:gd name="T57" fmla="*/ 391 h 639"/>
                  <a:gd name="T58" fmla="*/ 388 w 1222"/>
                  <a:gd name="T59" fmla="*/ 264 h 639"/>
                  <a:gd name="T60" fmla="*/ 275 w 1222"/>
                  <a:gd name="T61" fmla="*/ 391 h 639"/>
                  <a:gd name="T62" fmla="*/ 478 w 1222"/>
                  <a:gd name="T63" fmla="*/ 391 h 639"/>
                  <a:gd name="T64" fmla="*/ 452 w 1222"/>
                  <a:gd name="T65" fmla="*/ 201 h 639"/>
                  <a:gd name="T66" fmla="*/ 506 w 1222"/>
                  <a:gd name="T67" fmla="*/ 391 h 639"/>
                  <a:gd name="T68" fmla="*/ 561 w 1222"/>
                  <a:gd name="T69" fmla="*/ 344 h 639"/>
                  <a:gd name="T70" fmla="*/ 469 w 1222"/>
                  <a:gd name="T71" fmla="*/ 194 h 639"/>
                  <a:gd name="T72" fmla="*/ 579 w 1222"/>
                  <a:gd name="T73" fmla="*/ 347 h 639"/>
                  <a:gd name="T74" fmla="*/ 781 w 1222"/>
                  <a:gd name="T75" fmla="*/ 400 h 639"/>
                  <a:gd name="T76" fmla="*/ 961 w 1222"/>
                  <a:gd name="T77" fmla="*/ 370 h 639"/>
                  <a:gd name="T78" fmla="*/ 983 w 1222"/>
                  <a:gd name="T79" fmla="*/ 437 h 639"/>
                  <a:gd name="T80" fmla="*/ 983 w 1222"/>
                  <a:gd name="T81" fmla="*/ 363 h 639"/>
                  <a:gd name="T82" fmla="*/ 926 w 1222"/>
                  <a:gd name="T83" fmla="*/ 207 h 639"/>
                  <a:gd name="T84" fmla="*/ 1184 w 1222"/>
                  <a:gd name="T85" fmla="*/ 400 h 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222" h="639">
                    <a:moveTo>
                      <a:pt x="983" y="161"/>
                    </a:moveTo>
                    <a:cubicBezTo>
                      <a:pt x="959" y="161"/>
                      <a:pt x="936" y="165"/>
                      <a:pt x="914" y="171"/>
                    </a:cubicBezTo>
                    <a:lnTo>
                      <a:pt x="895" y="114"/>
                    </a:lnTo>
                    <a:lnTo>
                      <a:pt x="888" y="116"/>
                    </a:lnTo>
                    <a:lnTo>
                      <a:pt x="854" y="37"/>
                    </a:lnTo>
                    <a:cubicBezTo>
                      <a:pt x="878" y="28"/>
                      <a:pt x="908" y="20"/>
                      <a:pt x="925" y="27"/>
                    </a:cubicBezTo>
                    <a:cubicBezTo>
                      <a:pt x="930" y="29"/>
                      <a:pt x="933" y="33"/>
                      <a:pt x="935" y="38"/>
                    </a:cubicBezTo>
                    <a:lnTo>
                      <a:pt x="953" y="33"/>
                    </a:lnTo>
                    <a:cubicBezTo>
                      <a:pt x="950" y="22"/>
                      <a:pt x="943" y="14"/>
                      <a:pt x="932" y="10"/>
                    </a:cubicBezTo>
                    <a:cubicBezTo>
                      <a:pt x="909" y="0"/>
                      <a:pt x="873" y="10"/>
                      <a:pt x="846" y="20"/>
                    </a:cubicBezTo>
                    <a:lnTo>
                      <a:pt x="846" y="20"/>
                    </a:lnTo>
                    <a:lnTo>
                      <a:pt x="844" y="20"/>
                    </a:lnTo>
                    <a:cubicBezTo>
                      <a:pt x="832" y="25"/>
                      <a:pt x="823" y="30"/>
                      <a:pt x="818" y="32"/>
                    </a:cubicBezTo>
                    <a:lnTo>
                      <a:pt x="812" y="34"/>
                    </a:lnTo>
                    <a:lnTo>
                      <a:pt x="832" y="80"/>
                    </a:lnTo>
                    <a:lnTo>
                      <a:pt x="457" y="171"/>
                    </a:lnTo>
                    <a:lnTo>
                      <a:pt x="405" y="77"/>
                    </a:lnTo>
                    <a:lnTo>
                      <a:pt x="410" y="77"/>
                    </a:lnTo>
                    <a:cubicBezTo>
                      <a:pt x="415" y="77"/>
                      <a:pt x="420" y="73"/>
                      <a:pt x="421" y="68"/>
                    </a:cubicBezTo>
                    <a:cubicBezTo>
                      <a:pt x="430" y="68"/>
                      <a:pt x="438" y="67"/>
                      <a:pt x="446" y="66"/>
                    </a:cubicBezTo>
                    <a:cubicBezTo>
                      <a:pt x="474" y="62"/>
                      <a:pt x="492" y="62"/>
                      <a:pt x="496" y="68"/>
                    </a:cubicBezTo>
                    <a:lnTo>
                      <a:pt x="511" y="58"/>
                    </a:lnTo>
                    <a:cubicBezTo>
                      <a:pt x="502" y="45"/>
                      <a:pt x="482" y="41"/>
                      <a:pt x="443" y="48"/>
                    </a:cubicBezTo>
                    <a:cubicBezTo>
                      <a:pt x="426" y="51"/>
                      <a:pt x="407" y="49"/>
                      <a:pt x="391" y="47"/>
                    </a:cubicBezTo>
                    <a:lnTo>
                      <a:pt x="352" y="38"/>
                    </a:lnTo>
                    <a:cubicBezTo>
                      <a:pt x="346" y="38"/>
                      <a:pt x="345" y="49"/>
                      <a:pt x="345" y="56"/>
                    </a:cubicBezTo>
                    <a:cubicBezTo>
                      <a:pt x="347" y="68"/>
                      <a:pt x="362" y="78"/>
                      <a:pt x="369" y="78"/>
                    </a:cubicBezTo>
                    <a:lnTo>
                      <a:pt x="384" y="78"/>
                    </a:lnTo>
                    <a:lnTo>
                      <a:pt x="442" y="184"/>
                    </a:lnTo>
                    <a:lnTo>
                      <a:pt x="401" y="225"/>
                    </a:lnTo>
                    <a:cubicBezTo>
                      <a:pt x="358" y="185"/>
                      <a:pt x="302" y="161"/>
                      <a:pt x="239" y="161"/>
                    </a:cubicBezTo>
                    <a:cubicBezTo>
                      <a:pt x="107" y="161"/>
                      <a:pt x="0" y="268"/>
                      <a:pt x="0" y="400"/>
                    </a:cubicBezTo>
                    <a:cubicBezTo>
                      <a:pt x="0" y="531"/>
                      <a:pt x="107" y="639"/>
                      <a:pt x="239" y="639"/>
                    </a:cubicBezTo>
                    <a:cubicBezTo>
                      <a:pt x="368" y="639"/>
                      <a:pt x="473" y="536"/>
                      <a:pt x="477" y="409"/>
                    </a:cubicBezTo>
                    <a:lnTo>
                      <a:pt x="506" y="409"/>
                    </a:lnTo>
                    <a:cubicBezTo>
                      <a:pt x="511" y="436"/>
                      <a:pt x="534" y="456"/>
                      <a:pt x="561" y="456"/>
                    </a:cubicBezTo>
                    <a:cubicBezTo>
                      <a:pt x="592" y="456"/>
                      <a:pt x="617" y="431"/>
                      <a:pt x="617" y="400"/>
                    </a:cubicBezTo>
                    <a:cubicBezTo>
                      <a:pt x="617" y="387"/>
                      <a:pt x="613" y="375"/>
                      <a:pt x="605" y="365"/>
                    </a:cubicBezTo>
                    <a:lnTo>
                      <a:pt x="852" y="125"/>
                    </a:lnTo>
                    <a:lnTo>
                      <a:pt x="862" y="148"/>
                    </a:lnTo>
                    <a:lnTo>
                      <a:pt x="884" y="138"/>
                    </a:lnTo>
                    <a:lnTo>
                      <a:pt x="897" y="177"/>
                    </a:lnTo>
                    <a:cubicBezTo>
                      <a:pt x="808" y="212"/>
                      <a:pt x="744" y="299"/>
                      <a:pt x="744" y="400"/>
                    </a:cubicBezTo>
                    <a:cubicBezTo>
                      <a:pt x="744" y="531"/>
                      <a:pt x="851" y="639"/>
                      <a:pt x="983" y="639"/>
                    </a:cubicBezTo>
                    <a:cubicBezTo>
                      <a:pt x="1114" y="639"/>
                      <a:pt x="1222" y="531"/>
                      <a:pt x="1222" y="400"/>
                    </a:cubicBezTo>
                    <a:cubicBezTo>
                      <a:pt x="1222" y="268"/>
                      <a:pt x="1115" y="161"/>
                      <a:pt x="983" y="161"/>
                    </a:cubicBezTo>
                    <a:close/>
                    <a:moveTo>
                      <a:pt x="239" y="601"/>
                    </a:moveTo>
                    <a:cubicBezTo>
                      <a:pt x="128" y="601"/>
                      <a:pt x="38" y="511"/>
                      <a:pt x="38" y="400"/>
                    </a:cubicBezTo>
                    <a:cubicBezTo>
                      <a:pt x="38" y="289"/>
                      <a:pt x="128" y="198"/>
                      <a:pt x="239" y="198"/>
                    </a:cubicBezTo>
                    <a:cubicBezTo>
                      <a:pt x="291" y="198"/>
                      <a:pt x="339" y="218"/>
                      <a:pt x="375" y="251"/>
                    </a:cubicBezTo>
                    <a:lnTo>
                      <a:pt x="258" y="368"/>
                    </a:lnTo>
                    <a:cubicBezTo>
                      <a:pt x="252" y="365"/>
                      <a:pt x="246" y="363"/>
                      <a:pt x="239" y="363"/>
                    </a:cubicBezTo>
                    <a:cubicBezTo>
                      <a:pt x="219" y="363"/>
                      <a:pt x="202" y="379"/>
                      <a:pt x="202" y="400"/>
                    </a:cubicBezTo>
                    <a:cubicBezTo>
                      <a:pt x="202" y="420"/>
                      <a:pt x="219" y="437"/>
                      <a:pt x="239" y="437"/>
                    </a:cubicBezTo>
                    <a:cubicBezTo>
                      <a:pt x="256" y="437"/>
                      <a:pt x="271" y="425"/>
                      <a:pt x="275" y="409"/>
                    </a:cubicBezTo>
                    <a:lnTo>
                      <a:pt x="440" y="409"/>
                    </a:lnTo>
                    <a:cubicBezTo>
                      <a:pt x="435" y="516"/>
                      <a:pt x="347" y="601"/>
                      <a:pt x="239" y="601"/>
                    </a:cubicBezTo>
                    <a:close/>
                    <a:moveTo>
                      <a:pt x="275" y="391"/>
                    </a:moveTo>
                    <a:cubicBezTo>
                      <a:pt x="274" y="387"/>
                      <a:pt x="273" y="384"/>
                      <a:pt x="271" y="381"/>
                    </a:cubicBezTo>
                    <a:lnTo>
                      <a:pt x="388" y="264"/>
                    </a:lnTo>
                    <a:cubicBezTo>
                      <a:pt x="419" y="298"/>
                      <a:pt x="438" y="342"/>
                      <a:pt x="440" y="391"/>
                    </a:cubicBezTo>
                    <a:lnTo>
                      <a:pt x="275" y="391"/>
                    </a:lnTo>
                    <a:close/>
                    <a:moveTo>
                      <a:pt x="506" y="391"/>
                    </a:moveTo>
                    <a:lnTo>
                      <a:pt x="478" y="391"/>
                    </a:lnTo>
                    <a:cubicBezTo>
                      <a:pt x="475" y="332"/>
                      <a:pt x="452" y="278"/>
                      <a:pt x="414" y="238"/>
                    </a:cubicBezTo>
                    <a:lnTo>
                      <a:pt x="452" y="201"/>
                    </a:lnTo>
                    <a:lnTo>
                      <a:pt x="535" y="351"/>
                    </a:lnTo>
                    <a:cubicBezTo>
                      <a:pt x="520" y="359"/>
                      <a:pt x="509" y="374"/>
                      <a:pt x="506" y="391"/>
                    </a:cubicBezTo>
                    <a:close/>
                    <a:moveTo>
                      <a:pt x="579" y="347"/>
                    </a:moveTo>
                    <a:cubicBezTo>
                      <a:pt x="574" y="345"/>
                      <a:pt x="568" y="344"/>
                      <a:pt x="561" y="344"/>
                    </a:cubicBezTo>
                    <a:cubicBezTo>
                      <a:pt x="558" y="344"/>
                      <a:pt x="555" y="344"/>
                      <a:pt x="553" y="345"/>
                    </a:cubicBezTo>
                    <a:lnTo>
                      <a:pt x="469" y="194"/>
                    </a:lnTo>
                    <a:lnTo>
                      <a:pt x="826" y="107"/>
                    </a:lnTo>
                    <a:lnTo>
                      <a:pt x="579" y="347"/>
                    </a:lnTo>
                    <a:close/>
                    <a:moveTo>
                      <a:pt x="983" y="601"/>
                    </a:moveTo>
                    <a:cubicBezTo>
                      <a:pt x="872" y="601"/>
                      <a:pt x="781" y="511"/>
                      <a:pt x="781" y="400"/>
                    </a:cubicBezTo>
                    <a:cubicBezTo>
                      <a:pt x="781" y="315"/>
                      <a:pt x="834" y="242"/>
                      <a:pt x="908" y="213"/>
                    </a:cubicBezTo>
                    <a:lnTo>
                      <a:pt x="961" y="370"/>
                    </a:lnTo>
                    <a:cubicBezTo>
                      <a:pt x="952" y="377"/>
                      <a:pt x="946" y="388"/>
                      <a:pt x="946" y="400"/>
                    </a:cubicBezTo>
                    <a:cubicBezTo>
                      <a:pt x="946" y="420"/>
                      <a:pt x="962" y="437"/>
                      <a:pt x="983" y="437"/>
                    </a:cubicBezTo>
                    <a:cubicBezTo>
                      <a:pt x="1003" y="437"/>
                      <a:pt x="1020" y="420"/>
                      <a:pt x="1020" y="400"/>
                    </a:cubicBezTo>
                    <a:cubicBezTo>
                      <a:pt x="1020" y="379"/>
                      <a:pt x="1003" y="363"/>
                      <a:pt x="983" y="363"/>
                    </a:cubicBezTo>
                    <a:cubicBezTo>
                      <a:pt x="981" y="363"/>
                      <a:pt x="980" y="363"/>
                      <a:pt x="978" y="363"/>
                    </a:cubicBezTo>
                    <a:lnTo>
                      <a:pt x="926" y="207"/>
                    </a:lnTo>
                    <a:cubicBezTo>
                      <a:pt x="944" y="201"/>
                      <a:pt x="963" y="198"/>
                      <a:pt x="983" y="198"/>
                    </a:cubicBezTo>
                    <a:cubicBezTo>
                      <a:pt x="1094" y="198"/>
                      <a:pt x="1184" y="289"/>
                      <a:pt x="1184" y="400"/>
                    </a:cubicBezTo>
                    <a:cubicBezTo>
                      <a:pt x="1184" y="511"/>
                      <a:pt x="1094" y="601"/>
                      <a:pt x="983" y="601"/>
                    </a:cubicBezTo>
                    <a:close/>
                  </a:path>
                </a:pathLst>
              </a:custGeom>
              <a:solidFill>
                <a:srgbClr val="00B0F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4914974" y="6055035"/>
              <a:ext cx="2920262" cy="535861"/>
              <a:chOff x="4914974" y="6055035"/>
              <a:chExt cx="2920262" cy="535861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4914974" y="6055035"/>
                <a:ext cx="856326" cy="344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sz="750" dirty="0">
                    <a:latin typeface="Arial" panose="020B0604020202020204" pitchFamily="34" charset="0"/>
                    <a:cs typeface="Arial" panose="020B0604020202020204" pitchFamily="34" charset="0"/>
                  </a:rPr>
                  <a:t>Video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5439722" y="6055035"/>
                <a:ext cx="856326" cy="344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sz="750" dirty="0">
                    <a:latin typeface="Arial" panose="020B0604020202020204" pitchFamily="34" charset="0"/>
                    <a:cs typeface="Arial" panose="020B0604020202020204" pitchFamily="34" charset="0"/>
                  </a:rPr>
                  <a:t>Music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6809594" y="6055035"/>
                <a:ext cx="1025642" cy="535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sz="750" dirty="0">
                    <a:latin typeface="Arial" panose="020B0604020202020204" pitchFamily="34" charset="0"/>
                    <a:cs typeface="Arial" panose="020B0604020202020204" pitchFamily="34" charset="0"/>
                  </a:rPr>
                  <a:t>Fixed Gear 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5981192" y="6055035"/>
                <a:ext cx="1026198" cy="344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sz="750" dirty="0">
                    <a:latin typeface="Arial" panose="020B0604020202020204" pitchFamily="34" charset="0"/>
                    <a:cs typeface="Arial" panose="020B0604020202020204" pitchFamily="34" charset="0"/>
                  </a:rPr>
                  <a:t>Travelling</a:t>
                </a:r>
              </a:p>
            </p:txBody>
          </p:sp>
        </p:grpSp>
      </p:grpSp>
      <p:grpSp>
        <p:nvGrpSpPr>
          <p:cNvPr id="101" name="Group 100"/>
          <p:cNvGrpSpPr/>
          <p:nvPr/>
        </p:nvGrpSpPr>
        <p:grpSpPr>
          <a:xfrm>
            <a:off x="1211053" y="1368550"/>
            <a:ext cx="1851752" cy="370879"/>
            <a:chOff x="487036" y="1913174"/>
            <a:chExt cx="3070508" cy="614976"/>
          </a:xfrm>
        </p:grpSpPr>
        <p:sp>
          <p:nvSpPr>
            <p:cNvPr id="102" name="TextBox 101"/>
            <p:cNvSpPr txBox="1"/>
            <p:nvPr/>
          </p:nvSpPr>
          <p:spPr>
            <a:xfrm>
              <a:off x="1107818" y="1992291"/>
              <a:ext cx="2449726" cy="5358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>
                  <a:latin typeface="Arial" panose="020B0604020202020204" pitchFamily="34" charset="0"/>
                  <a:cs typeface="Arial" panose="020B0604020202020204" pitchFamily="34" charset="0"/>
                </a:rPr>
                <a:t>Education</a:t>
              </a:r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487036" y="1913174"/>
              <a:ext cx="2805564" cy="556074"/>
              <a:chOff x="2005471" y="1845456"/>
              <a:chExt cx="2805564" cy="556074"/>
            </a:xfrm>
          </p:grpSpPr>
          <p:cxnSp>
            <p:nvCxnSpPr>
              <p:cNvPr id="104" name="Straight Connector 103"/>
              <p:cNvCxnSpPr/>
              <p:nvPr/>
            </p:nvCxnSpPr>
            <p:spPr>
              <a:xfrm>
                <a:off x="2525035" y="2401530"/>
                <a:ext cx="2286000" cy="0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5" name="Group 104"/>
              <p:cNvGrpSpPr/>
              <p:nvPr/>
            </p:nvGrpSpPr>
            <p:grpSpPr>
              <a:xfrm>
                <a:off x="2005471" y="1845456"/>
                <a:ext cx="505728" cy="505728"/>
                <a:chOff x="267481" y="1589486"/>
                <a:chExt cx="652064" cy="652064"/>
              </a:xfrm>
            </p:grpSpPr>
            <p:sp>
              <p:nvSpPr>
                <p:cNvPr id="106" name="Oval 105"/>
                <p:cNvSpPr/>
                <p:nvPr/>
              </p:nvSpPr>
              <p:spPr>
                <a:xfrm>
                  <a:off x="267481" y="1589486"/>
                  <a:ext cx="652064" cy="652064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/>
                </a:p>
              </p:txBody>
            </p:sp>
            <p:grpSp>
              <p:nvGrpSpPr>
                <p:cNvPr id="107" name="Group 106"/>
                <p:cNvGrpSpPr/>
                <p:nvPr/>
              </p:nvGrpSpPr>
              <p:grpSpPr>
                <a:xfrm>
                  <a:off x="387583" y="1723227"/>
                  <a:ext cx="411860" cy="384582"/>
                  <a:chOff x="2950305" y="3680063"/>
                  <a:chExt cx="2732405" cy="2551430"/>
                </a:xfrm>
                <a:solidFill>
                  <a:schemeClr val="bg1"/>
                </a:solidFill>
              </p:grpSpPr>
              <p:sp>
                <p:nvSpPr>
                  <p:cNvPr id="108" name="Freeform 461"/>
                  <p:cNvSpPr>
                    <a:spLocks/>
                  </p:cNvSpPr>
                  <p:nvPr/>
                </p:nvSpPr>
                <p:spPr bwMode="auto">
                  <a:xfrm>
                    <a:off x="4767040" y="5953363"/>
                    <a:ext cx="146685" cy="278130"/>
                  </a:xfrm>
                  <a:custGeom>
                    <a:avLst/>
                    <a:gdLst>
                      <a:gd name="T0" fmla="*/ 251 w 343"/>
                      <a:gd name="T1" fmla="*/ 15 h 652"/>
                      <a:gd name="T2" fmla="*/ 122 w 343"/>
                      <a:gd name="T3" fmla="*/ 92 h 652"/>
                      <a:gd name="T4" fmla="*/ 15 w 343"/>
                      <a:gd name="T5" fmla="*/ 519 h 652"/>
                      <a:gd name="T6" fmla="*/ 93 w 343"/>
                      <a:gd name="T7" fmla="*/ 648 h 652"/>
                      <a:gd name="T8" fmla="*/ 118 w 343"/>
                      <a:gd name="T9" fmla="*/ 652 h 652"/>
                      <a:gd name="T10" fmla="*/ 222 w 343"/>
                      <a:gd name="T11" fmla="*/ 571 h 652"/>
                      <a:gd name="T12" fmla="*/ 328 w 343"/>
                      <a:gd name="T13" fmla="*/ 144 h 652"/>
                      <a:gd name="T14" fmla="*/ 251 w 343"/>
                      <a:gd name="T15" fmla="*/ 15 h 6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343" h="652">
                        <a:moveTo>
                          <a:pt x="251" y="15"/>
                        </a:moveTo>
                        <a:cubicBezTo>
                          <a:pt x="194" y="0"/>
                          <a:pt x="136" y="35"/>
                          <a:pt x="122" y="92"/>
                        </a:cubicBezTo>
                        <a:lnTo>
                          <a:pt x="15" y="519"/>
                        </a:lnTo>
                        <a:cubicBezTo>
                          <a:pt x="0" y="576"/>
                          <a:pt x="35" y="634"/>
                          <a:pt x="93" y="648"/>
                        </a:cubicBezTo>
                        <a:cubicBezTo>
                          <a:pt x="101" y="651"/>
                          <a:pt x="110" y="652"/>
                          <a:pt x="118" y="652"/>
                        </a:cubicBezTo>
                        <a:cubicBezTo>
                          <a:pt x="166" y="652"/>
                          <a:pt x="210" y="619"/>
                          <a:pt x="222" y="571"/>
                        </a:cubicBezTo>
                        <a:lnTo>
                          <a:pt x="328" y="144"/>
                        </a:lnTo>
                        <a:cubicBezTo>
                          <a:pt x="343" y="87"/>
                          <a:pt x="308" y="29"/>
                          <a:pt x="251" y="15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51435" tIns="25718" rIns="51435" bIns="2571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050"/>
                  </a:p>
                </p:txBody>
              </p:sp>
              <p:sp>
                <p:nvSpPr>
                  <p:cNvPr id="109" name="Freeform 462"/>
                  <p:cNvSpPr>
                    <a:spLocks/>
                  </p:cNvSpPr>
                  <p:nvPr/>
                </p:nvSpPr>
                <p:spPr bwMode="auto">
                  <a:xfrm>
                    <a:off x="2950305" y="4363958"/>
                    <a:ext cx="1918970" cy="683260"/>
                  </a:xfrm>
                  <a:custGeom>
                    <a:avLst/>
                    <a:gdLst>
                      <a:gd name="T0" fmla="*/ 3200 w 4494"/>
                      <a:gd name="T1" fmla="*/ 1600 h 1600"/>
                      <a:gd name="T2" fmla="*/ 3241 w 4494"/>
                      <a:gd name="T3" fmla="*/ 1592 h 1600"/>
                      <a:gd name="T4" fmla="*/ 4414 w 4494"/>
                      <a:gd name="T5" fmla="*/ 1107 h 1600"/>
                      <a:gd name="T6" fmla="*/ 4472 w 4494"/>
                      <a:gd name="T7" fmla="*/ 967 h 1600"/>
                      <a:gd name="T8" fmla="*/ 4332 w 4494"/>
                      <a:gd name="T9" fmla="*/ 910 h 1600"/>
                      <a:gd name="T10" fmla="*/ 3200 w 4494"/>
                      <a:gd name="T11" fmla="*/ 1378 h 1600"/>
                      <a:gd name="T12" fmla="*/ 213 w 4494"/>
                      <a:gd name="T13" fmla="*/ 142 h 1600"/>
                      <a:gd name="T14" fmla="*/ 213 w 4494"/>
                      <a:gd name="T15" fmla="*/ 107 h 1600"/>
                      <a:gd name="T16" fmla="*/ 107 w 4494"/>
                      <a:gd name="T17" fmla="*/ 0 h 1600"/>
                      <a:gd name="T18" fmla="*/ 0 w 4494"/>
                      <a:gd name="T19" fmla="*/ 107 h 1600"/>
                      <a:gd name="T20" fmla="*/ 0 w 4494"/>
                      <a:gd name="T21" fmla="*/ 214 h 1600"/>
                      <a:gd name="T22" fmla="*/ 66 w 4494"/>
                      <a:gd name="T23" fmla="*/ 312 h 1600"/>
                      <a:gd name="T24" fmla="*/ 3159 w 4494"/>
                      <a:gd name="T25" fmla="*/ 1592 h 1600"/>
                      <a:gd name="T26" fmla="*/ 3200 w 4494"/>
                      <a:gd name="T27" fmla="*/ 1600 h 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4494" h="1600">
                        <a:moveTo>
                          <a:pt x="3200" y="1600"/>
                        </a:moveTo>
                        <a:cubicBezTo>
                          <a:pt x="3214" y="1600"/>
                          <a:pt x="3228" y="1598"/>
                          <a:pt x="3241" y="1592"/>
                        </a:cubicBezTo>
                        <a:lnTo>
                          <a:pt x="4414" y="1107"/>
                        </a:lnTo>
                        <a:cubicBezTo>
                          <a:pt x="4468" y="1084"/>
                          <a:pt x="4494" y="1022"/>
                          <a:pt x="4472" y="967"/>
                        </a:cubicBezTo>
                        <a:cubicBezTo>
                          <a:pt x="4449" y="913"/>
                          <a:pt x="4387" y="887"/>
                          <a:pt x="4332" y="910"/>
                        </a:cubicBezTo>
                        <a:lnTo>
                          <a:pt x="3200" y="1378"/>
                        </a:lnTo>
                        <a:lnTo>
                          <a:pt x="213" y="142"/>
                        </a:lnTo>
                        <a:lnTo>
                          <a:pt x="213" y="107"/>
                        </a:lnTo>
                        <a:cubicBezTo>
                          <a:pt x="213" y="48"/>
                          <a:pt x="166" y="0"/>
                          <a:pt x="107" y="0"/>
                        </a:cubicBezTo>
                        <a:cubicBezTo>
                          <a:pt x="48" y="0"/>
                          <a:pt x="0" y="48"/>
                          <a:pt x="0" y="107"/>
                        </a:cubicBezTo>
                        <a:lnTo>
                          <a:pt x="0" y="214"/>
                        </a:lnTo>
                        <a:cubicBezTo>
                          <a:pt x="0" y="257"/>
                          <a:pt x="26" y="296"/>
                          <a:pt x="66" y="312"/>
                        </a:cubicBezTo>
                        <a:lnTo>
                          <a:pt x="3159" y="1592"/>
                        </a:lnTo>
                        <a:cubicBezTo>
                          <a:pt x="3172" y="1598"/>
                          <a:pt x="3186" y="1600"/>
                          <a:pt x="3200" y="1600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51435" tIns="25718" rIns="51435" bIns="2571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050"/>
                  </a:p>
                </p:txBody>
              </p:sp>
              <p:sp>
                <p:nvSpPr>
                  <p:cNvPr id="110" name="Freeform 463"/>
                  <p:cNvSpPr>
                    <a:spLocks/>
                  </p:cNvSpPr>
                  <p:nvPr/>
                </p:nvSpPr>
                <p:spPr bwMode="auto">
                  <a:xfrm>
                    <a:off x="3405600" y="4819888"/>
                    <a:ext cx="1463675" cy="865505"/>
                  </a:xfrm>
                  <a:custGeom>
                    <a:avLst/>
                    <a:gdLst>
                      <a:gd name="T0" fmla="*/ 3402 w 3428"/>
                      <a:gd name="T1" fmla="*/ 1626 h 2027"/>
                      <a:gd name="T2" fmla="*/ 3259 w 3428"/>
                      <a:gd name="T3" fmla="*/ 1578 h 2027"/>
                      <a:gd name="T4" fmla="*/ 2240 w 3428"/>
                      <a:gd name="T5" fmla="*/ 1810 h 2027"/>
                      <a:gd name="T6" fmla="*/ 2240 w 3428"/>
                      <a:gd name="T7" fmla="*/ 853 h 2027"/>
                      <a:gd name="T8" fmla="*/ 2133 w 3428"/>
                      <a:gd name="T9" fmla="*/ 747 h 2027"/>
                      <a:gd name="T10" fmla="*/ 2026 w 3428"/>
                      <a:gd name="T11" fmla="*/ 853 h 2027"/>
                      <a:gd name="T12" fmla="*/ 2026 w 3428"/>
                      <a:gd name="T13" fmla="*/ 1809 h 2027"/>
                      <a:gd name="T14" fmla="*/ 213 w 3428"/>
                      <a:gd name="T15" fmla="*/ 831 h 2027"/>
                      <a:gd name="T16" fmla="*/ 213 w 3428"/>
                      <a:gd name="T17" fmla="*/ 107 h 2027"/>
                      <a:gd name="T18" fmla="*/ 106 w 3428"/>
                      <a:gd name="T19" fmla="*/ 0 h 2027"/>
                      <a:gd name="T20" fmla="*/ 0 w 3428"/>
                      <a:gd name="T21" fmla="*/ 107 h 2027"/>
                      <a:gd name="T22" fmla="*/ 0 w 3428"/>
                      <a:gd name="T23" fmla="*/ 853 h 2027"/>
                      <a:gd name="T24" fmla="*/ 7 w 3428"/>
                      <a:gd name="T25" fmla="*/ 893 h 2027"/>
                      <a:gd name="T26" fmla="*/ 2133 w 3428"/>
                      <a:gd name="T27" fmla="*/ 2027 h 2027"/>
                      <a:gd name="T28" fmla="*/ 3354 w 3428"/>
                      <a:gd name="T29" fmla="*/ 1769 h 2027"/>
                      <a:gd name="T30" fmla="*/ 3402 w 3428"/>
                      <a:gd name="T31" fmla="*/ 1626 h 20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3428" h="2027">
                        <a:moveTo>
                          <a:pt x="3402" y="1626"/>
                        </a:moveTo>
                        <a:cubicBezTo>
                          <a:pt x="3376" y="1573"/>
                          <a:pt x="3312" y="1552"/>
                          <a:pt x="3259" y="1578"/>
                        </a:cubicBezTo>
                        <a:cubicBezTo>
                          <a:pt x="3057" y="1678"/>
                          <a:pt x="2718" y="1794"/>
                          <a:pt x="2240" y="1810"/>
                        </a:cubicBezTo>
                        <a:lnTo>
                          <a:pt x="2240" y="853"/>
                        </a:lnTo>
                        <a:cubicBezTo>
                          <a:pt x="2240" y="794"/>
                          <a:pt x="2192" y="747"/>
                          <a:pt x="2133" y="747"/>
                        </a:cubicBezTo>
                        <a:cubicBezTo>
                          <a:pt x="2074" y="747"/>
                          <a:pt x="2026" y="794"/>
                          <a:pt x="2026" y="853"/>
                        </a:cubicBezTo>
                        <a:lnTo>
                          <a:pt x="2026" y="1809"/>
                        </a:lnTo>
                        <a:cubicBezTo>
                          <a:pt x="702" y="1767"/>
                          <a:pt x="274" y="965"/>
                          <a:pt x="213" y="831"/>
                        </a:cubicBezTo>
                        <a:lnTo>
                          <a:pt x="213" y="107"/>
                        </a:lnTo>
                        <a:cubicBezTo>
                          <a:pt x="213" y="48"/>
                          <a:pt x="165" y="0"/>
                          <a:pt x="106" y="0"/>
                        </a:cubicBezTo>
                        <a:cubicBezTo>
                          <a:pt x="47" y="0"/>
                          <a:pt x="0" y="48"/>
                          <a:pt x="0" y="107"/>
                        </a:cubicBezTo>
                        <a:lnTo>
                          <a:pt x="0" y="853"/>
                        </a:lnTo>
                        <a:cubicBezTo>
                          <a:pt x="0" y="867"/>
                          <a:pt x="2" y="880"/>
                          <a:pt x="7" y="893"/>
                        </a:cubicBezTo>
                        <a:cubicBezTo>
                          <a:pt x="26" y="939"/>
                          <a:pt x="480" y="2027"/>
                          <a:pt x="2133" y="2027"/>
                        </a:cubicBezTo>
                        <a:cubicBezTo>
                          <a:pt x="2711" y="2027"/>
                          <a:pt x="3116" y="1886"/>
                          <a:pt x="3354" y="1769"/>
                        </a:cubicBezTo>
                        <a:cubicBezTo>
                          <a:pt x="3406" y="1743"/>
                          <a:pt x="3428" y="1679"/>
                          <a:pt x="3402" y="1626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51435" tIns="25718" rIns="51435" bIns="2571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050"/>
                  </a:p>
                </p:txBody>
              </p:sp>
              <p:sp>
                <p:nvSpPr>
                  <p:cNvPr id="111" name="Freeform 464"/>
                  <p:cNvSpPr>
                    <a:spLocks/>
                  </p:cNvSpPr>
                  <p:nvPr/>
                </p:nvSpPr>
                <p:spPr bwMode="auto">
                  <a:xfrm>
                    <a:off x="4953730" y="6003528"/>
                    <a:ext cx="91440" cy="227965"/>
                  </a:xfrm>
                  <a:custGeom>
                    <a:avLst/>
                    <a:gdLst>
                      <a:gd name="T0" fmla="*/ 107 w 214"/>
                      <a:gd name="T1" fmla="*/ 0 h 534"/>
                      <a:gd name="T2" fmla="*/ 0 w 214"/>
                      <a:gd name="T3" fmla="*/ 107 h 534"/>
                      <a:gd name="T4" fmla="*/ 0 w 214"/>
                      <a:gd name="T5" fmla="*/ 427 h 534"/>
                      <a:gd name="T6" fmla="*/ 107 w 214"/>
                      <a:gd name="T7" fmla="*/ 534 h 534"/>
                      <a:gd name="T8" fmla="*/ 214 w 214"/>
                      <a:gd name="T9" fmla="*/ 427 h 534"/>
                      <a:gd name="T10" fmla="*/ 214 w 214"/>
                      <a:gd name="T11" fmla="*/ 107 h 534"/>
                      <a:gd name="T12" fmla="*/ 107 w 214"/>
                      <a:gd name="T13" fmla="*/ 0 h 5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14" h="534">
                        <a:moveTo>
                          <a:pt x="107" y="0"/>
                        </a:moveTo>
                        <a:cubicBezTo>
                          <a:pt x="48" y="0"/>
                          <a:pt x="0" y="48"/>
                          <a:pt x="0" y="107"/>
                        </a:cubicBezTo>
                        <a:lnTo>
                          <a:pt x="0" y="427"/>
                        </a:lnTo>
                        <a:cubicBezTo>
                          <a:pt x="0" y="486"/>
                          <a:pt x="48" y="534"/>
                          <a:pt x="107" y="534"/>
                        </a:cubicBezTo>
                        <a:cubicBezTo>
                          <a:pt x="166" y="534"/>
                          <a:pt x="214" y="486"/>
                          <a:pt x="214" y="427"/>
                        </a:cubicBezTo>
                        <a:lnTo>
                          <a:pt x="214" y="107"/>
                        </a:lnTo>
                        <a:cubicBezTo>
                          <a:pt x="214" y="48"/>
                          <a:pt x="166" y="0"/>
                          <a:pt x="107" y="0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51435" tIns="25718" rIns="51435" bIns="2571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050"/>
                  </a:p>
                </p:txBody>
              </p:sp>
              <p:sp>
                <p:nvSpPr>
                  <p:cNvPr id="112" name="Freeform 465"/>
                  <p:cNvSpPr>
                    <a:spLocks noEditPoints="1"/>
                  </p:cNvSpPr>
                  <p:nvPr/>
                </p:nvSpPr>
                <p:spPr bwMode="auto">
                  <a:xfrm>
                    <a:off x="2950305" y="3680063"/>
                    <a:ext cx="2732405" cy="2278380"/>
                  </a:xfrm>
                  <a:custGeom>
                    <a:avLst/>
                    <a:gdLst>
                      <a:gd name="T0" fmla="*/ 6293 w 6400"/>
                      <a:gd name="T1" fmla="*/ 1602 h 5336"/>
                      <a:gd name="T2" fmla="*/ 6187 w 6400"/>
                      <a:gd name="T3" fmla="*/ 1709 h 5336"/>
                      <a:gd name="T4" fmla="*/ 6187 w 6400"/>
                      <a:gd name="T5" fmla="*/ 1744 h 5336"/>
                      <a:gd name="T6" fmla="*/ 4907 w 6400"/>
                      <a:gd name="T7" fmla="*/ 2271 h 5336"/>
                      <a:gd name="T8" fmla="*/ 4907 w 6400"/>
                      <a:gd name="T9" fmla="*/ 2078 h 5336"/>
                      <a:gd name="T10" fmla="*/ 6334 w 6400"/>
                      <a:gd name="T11" fmla="*/ 1488 h 5336"/>
                      <a:gd name="T12" fmla="*/ 6400 w 6400"/>
                      <a:gd name="T13" fmla="*/ 1389 h 5336"/>
                      <a:gd name="T14" fmla="*/ 6334 w 6400"/>
                      <a:gd name="T15" fmla="*/ 1290 h 5336"/>
                      <a:gd name="T16" fmla="*/ 3241 w 6400"/>
                      <a:gd name="T17" fmla="*/ 10 h 5336"/>
                      <a:gd name="T18" fmla="*/ 3159 w 6400"/>
                      <a:gd name="T19" fmla="*/ 10 h 5336"/>
                      <a:gd name="T20" fmla="*/ 66 w 6400"/>
                      <a:gd name="T21" fmla="*/ 1290 h 5336"/>
                      <a:gd name="T22" fmla="*/ 0 w 6400"/>
                      <a:gd name="T23" fmla="*/ 1389 h 5336"/>
                      <a:gd name="T24" fmla="*/ 66 w 6400"/>
                      <a:gd name="T25" fmla="*/ 1488 h 5336"/>
                      <a:gd name="T26" fmla="*/ 3159 w 6400"/>
                      <a:gd name="T27" fmla="*/ 2768 h 5336"/>
                      <a:gd name="T28" fmla="*/ 3200 w 6400"/>
                      <a:gd name="T29" fmla="*/ 2776 h 5336"/>
                      <a:gd name="T30" fmla="*/ 3241 w 6400"/>
                      <a:gd name="T31" fmla="*/ 2768 h 5336"/>
                      <a:gd name="T32" fmla="*/ 4359 w 6400"/>
                      <a:gd name="T33" fmla="*/ 2305 h 5336"/>
                      <a:gd name="T34" fmla="*/ 4417 w 6400"/>
                      <a:gd name="T35" fmla="*/ 2165 h 5336"/>
                      <a:gd name="T36" fmla="*/ 4278 w 6400"/>
                      <a:gd name="T37" fmla="*/ 2108 h 5336"/>
                      <a:gd name="T38" fmla="*/ 3200 w 6400"/>
                      <a:gd name="T39" fmla="*/ 2554 h 5336"/>
                      <a:gd name="T40" fmla="*/ 386 w 6400"/>
                      <a:gd name="T41" fmla="*/ 1389 h 5336"/>
                      <a:gd name="T42" fmla="*/ 3200 w 6400"/>
                      <a:gd name="T43" fmla="*/ 224 h 5336"/>
                      <a:gd name="T44" fmla="*/ 6014 w 6400"/>
                      <a:gd name="T45" fmla="*/ 1389 h 5336"/>
                      <a:gd name="T46" fmla="*/ 4790 w 6400"/>
                      <a:gd name="T47" fmla="*/ 1896 h 5336"/>
                      <a:gd name="T48" fmla="*/ 3617 w 6400"/>
                      <a:gd name="T49" fmla="*/ 1458 h 5336"/>
                      <a:gd name="T50" fmla="*/ 3627 w 6400"/>
                      <a:gd name="T51" fmla="*/ 1389 h 5336"/>
                      <a:gd name="T52" fmla="*/ 3200 w 6400"/>
                      <a:gd name="T53" fmla="*/ 1069 h 5336"/>
                      <a:gd name="T54" fmla="*/ 2773 w 6400"/>
                      <a:gd name="T55" fmla="*/ 1389 h 5336"/>
                      <a:gd name="T56" fmla="*/ 3200 w 6400"/>
                      <a:gd name="T57" fmla="*/ 1709 h 5336"/>
                      <a:gd name="T58" fmla="*/ 3476 w 6400"/>
                      <a:gd name="T59" fmla="*/ 1633 h 5336"/>
                      <a:gd name="T60" fmla="*/ 4693 w 6400"/>
                      <a:gd name="T61" fmla="*/ 2087 h 5336"/>
                      <a:gd name="T62" fmla="*/ 4693 w 6400"/>
                      <a:gd name="T63" fmla="*/ 2429 h 5336"/>
                      <a:gd name="T64" fmla="*/ 4693 w 6400"/>
                      <a:gd name="T65" fmla="*/ 2429 h 5336"/>
                      <a:gd name="T66" fmla="*/ 4693 w 6400"/>
                      <a:gd name="T67" fmla="*/ 4715 h 5336"/>
                      <a:gd name="T68" fmla="*/ 4480 w 6400"/>
                      <a:gd name="T69" fmla="*/ 5016 h 5336"/>
                      <a:gd name="T70" fmla="*/ 4800 w 6400"/>
                      <a:gd name="T71" fmla="*/ 5336 h 5336"/>
                      <a:gd name="T72" fmla="*/ 5120 w 6400"/>
                      <a:gd name="T73" fmla="*/ 5016 h 5336"/>
                      <a:gd name="T74" fmla="*/ 4907 w 6400"/>
                      <a:gd name="T75" fmla="*/ 4715 h 5336"/>
                      <a:gd name="T76" fmla="*/ 4907 w 6400"/>
                      <a:gd name="T77" fmla="*/ 4110 h 5336"/>
                      <a:gd name="T78" fmla="*/ 5327 w 6400"/>
                      <a:gd name="T79" fmla="*/ 3557 h 5336"/>
                      <a:gd name="T80" fmla="*/ 5333 w 6400"/>
                      <a:gd name="T81" fmla="*/ 3522 h 5336"/>
                      <a:gd name="T82" fmla="*/ 5333 w 6400"/>
                      <a:gd name="T83" fmla="*/ 2776 h 5336"/>
                      <a:gd name="T84" fmla="*/ 5227 w 6400"/>
                      <a:gd name="T85" fmla="*/ 2669 h 5336"/>
                      <a:gd name="T86" fmla="*/ 5120 w 6400"/>
                      <a:gd name="T87" fmla="*/ 2776 h 5336"/>
                      <a:gd name="T88" fmla="*/ 5120 w 6400"/>
                      <a:gd name="T89" fmla="*/ 3503 h 5336"/>
                      <a:gd name="T90" fmla="*/ 4907 w 6400"/>
                      <a:gd name="T91" fmla="*/ 3825 h 5336"/>
                      <a:gd name="T92" fmla="*/ 4907 w 6400"/>
                      <a:gd name="T93" fmla="*/ 2502 h 5336"/>
                      <a:gd name="T94" fmla="*/ 6334 w 6400"/>
                      <a:gd name="T95" fmla="*/ 1914 h 5336"/>
                      <a:gd name="T96" fmla="*/ 6400 w 6400"/>
                      <a:gd name="T97" fmla="*/ 1816 h 5336"/>
                      <a:gd name="T98" fmla="*/ 6400 w 6400"/>
                      <a:gd name="T99" fmla="*/ 1709 h 5336"/>
                      <a:gd name="T100" fmla="*/ 6293 w 6400"/>
                      <a:gd name="T101" fmla="*/ 1602 h 5336"/>
                      <a:gd name="T102" fmla="*/ 3200 w 6400"/>
                      <a:gd name="T103" fmla="*/ 1496 h 5336"/>
                      <a:gd name="T104" fmla="*/ 2987 w 6400"/>
                      <a:gd name="T105" fmla="*/ 1389 h 5336"/>
                      <a:gd name="T106" fmla="*/ 3200 w 6400"/>
                      <a:gd name="T107" fmla="*/ 1282 h 5336"/>
                      <a:gd name="T108" fmla="*/ 3413 w 6400"/>
                      <a:gd name="T109" fmla="*/ 1389 h 5336"/>
                      <a:gd name="T110" fmla="*/ 3200 w 6400"/>
                      <a:gd name="T111" fmla="*/ 1496 h 5336"/>
                      <a:gd name="T112" fmla="*/ 4800 w 6400"/>
                      <a:gd name="T113" fmla="*/ 5122 h 5336"/>
                      <a:gd name="T114" fmla="*/ 4693 w 6400"/>
                      <a:gd name="T115" fmla="*/ 5016 h 5336"/>
                      <a:gd name="T116" fmla="*/ 4800 w 6400"/>
                      <a:gd name="T117" fmla="*/ 4909 h 5336"/>
                      <a:gd name="T118" fmla="*/ 4907 w 6400"/>
                      <a:gd name="T119" fmla="*/ 5016 h 5336"/>
                      <a:gd name="T120" fmla="*/ 4800 w 6400"/>
                      <a:gd name="T121" fmla="*/ 5122 h 53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6400" h="5336">
                        <a:moveTo>
                          <a:pt x="6293" y="1602"/>
                        </a:moveTo>
                        <a:cubicBezTo>
                          <a:pt x="6234" y="1602"/>
                          <a:pt x="6187" y="1650"/>
                          <a:pt x="6187" y="1709"/>
                        </a:cubicBezTo>
                        <a:lnTo>
                          <a:pt x="6187" y="1744"/>
                        </a:lnTo>
                        <a:lnTo>
                          <a:pt x="4907" y="2271"/>
                        </a:lnTo>
                        <a:lnTo>
                          <a:pt x="4907" y="2078"/>
                        </a:lnTo>
                        <a:lnTo>
                          <a:pt x="6334" y="1488"/>
                        </a:lnTo>
                        <a:cubicBezTo>
                          <a:pt x="6374" y="1471"/>
                          <a:pt x="6400" y="1432"/>
                          <a:pt x="6400" y="1389"/>
                        </a:cubicBezTo>
                        <a:cubicBezTo>
                          <a:pt x="6400" y="1346"/>
                          <a:pt x="6374" y="1307"/>
                          <a:pt x="6334" y="1290"/>
                        </a:cubicBezTo>
                        <a:lnTo>
                          <a:pt x="3241" y="10"/>
                        </a:lnTo>
                        <a:cubicBezTo>
                          <a:pt x="3215" y="0"/>
                          <a:pt x="3185" y="0"/>
                          <a:pt x="3159" y="10"/>
                        </a:cubicBezTo>
                        <a:lnTo>
                          <a:pt x="66" y="1290"/>
                        </a:lnTo>
                        <a:cubicBezTo>
                          <a:pt x="26" y="1307"/>
                          <a:pt x="0" y="1346"/>
                          <a:pt x="0" y="1389"/>
                        </a:cubicBezTo>
                        <a:cubicBezTo>
                          <a:pt x="0" y="1432"/>
                          <a:pt x="26" y="1471"/>
                          <a:pt x="66" y="1488"/>
                        </a:cubicBezTo>
                        <a:lnTo>
                          <a:pt x="3159" y="2768"/>
                        </a:lnTo>
                        <a:cubicBezTo>
                          <a:pt x="3172" y="2773"/>
                          <a:pt x="3186" y="2776"/>
                          <a:pt x="3200" y="2776"/>
                        </a:cubicBezTo>
                        <a:cubicBezTo>
                          <a:pt x="3214" y="2776"/>
                          <a:pt x="3228" y="2773"/>
                          <a:pt x="3241" y="2768"/>
                        </a:cubicBezTo>
                        <a:lnTo>
                          <a:pt x="4359" y="2305"/>
                        </a:lnTo>
                        <a:cubicBezTo>
                          <a:pt x="4414" y="2282"/>
                          <a:pt x="4440" y="2220"/>
                          <a:pt x="4417" y="2165"/>
                        </a:cubicBezTo>
                        <a:cubicBezTo>
                          <a:pt x="4395" y="2111"/>
                          <a:pt x="4332" y="2085"/>
                          <a:pt x="4278" y="2108"/>
                        </a:cubicBezTo>
                        <a:lnTo>
                          <a:pt x="3200" y="2554"/>
                        </a:lnTo>
                        <a:lnTo>
                          <a:pt x="386" y="1389"/>
                        </a:lnTo>
                        <a:lnTo>
                          <a:pt x="3200" y="224"/>
                        </a:lnTo>
                        <a:lnTo>
                          <a:pt x="6014" y="1389"/>
                        </a:lnTo>
                        <a:lnTo>
                          <a:pt x="4790" y="1896"/>
                        </a:lnTo>
                        <a:lnTo>
                          <a:pt x="3617" y="1458"/>
                        </a:lnTo>
                        <a:cubicBezTo>
                          <a:pt x="3623" y="1436"/>
                          <a:pt x="3627" y="1413"/>
                          <a:pt x="3627" y="1389"/>
                        </a:cubicBezTo>
                        <a:cubicBezTo>
                          <a:pt x="3627" y="1210"/>
                          <a:pt x="3439" y="1069"/>
                          <a:pt x="3200" y="1069"/>
                        </a:cubicBezTo>
                        <a:cubicBezTo>
                          <a:pt x="2961" y="1069"/>
                          <a:pt x="2773" y="1210"/>
                          <a:pt x="2773" y="1389"/>
                        </a:cubicBezTo>
                        <a:cubicBezTo>
                          <a:pt x="2773" y="1568"/>
                          <a:pt x="2961" y="1709"/>
                          <a:pt x="3200" y="1709"/>
                        </a:cubicBezTo>
                        <a:cubicBezTo>
                          <a:pt x="3307" y="1709"/>
                          <a:pt x="3402" y="1680"/>
                          <a:pt x="3476" y="1633"/>
                        </a:cubicBezTo>
                        <a:lnTo>
                          <a:pt x="4693" y="2087"/>
                        </a:lnTo>
                        <a:lnTo>
                          <a:pt x="4693" y="2429"/>
                        </a:lnTo>
                        <a:lnTo>
                          <a:pt x="4693" y="2429"/>
                        </a:lnTo>
                        <a:lnTo>
                          <a:pt x="4693" y="4715"/>
                        </a:lnTo>
                        <a:cubicBezTo>
                          <a:pt x="4570" y="4760"/>
                          <a:pt x="4480" y="4877"/>
                          <a:pt x="4480" y="5016"/>
                        </a:cubicBezTo>
                        <a:cubicBezTo>
                          <a:pt x="4480" y="5192"/>
                          <a:pt x="4624" y="5336"/>
                          <a:pt x="4800" y="5336"/>
                        </a:cubicBezTo>
                        <a:cubicBezTo>
                          <a:pt x="4976" y="5336"/>
                          <a:pt x="5120" y="5192"/>
                          <a:pt x="5120" y="5016"/>
                        </a:cubicBezTo>
                        <a:cubicBezTo>
                          <a:pt x="5120" y="4877"/>
                          <a:pt x="5031" y="4760"/>
                          <a:pt x="4907" y="4715"/>
                        </a:cubicBezTo>
                        <a:lnTo>
                          <a:pt x="4907" y="4110"/>
                        </a:lnTo>
                        <a:cubicBezTo>
                          <a:pt x="5213" y="3879"/>
                          <a:pt x="5323" y="3571"/>
                          <a:pt x="5327" y="3557"/>
                        </a:cubicBezTo>
                        <a:cubicBezTo>
                          <a:pt x="5331" y="3546"/>
                          <a:pt x="5333" y="3534"/>
                          <a:pt x="5333" y="3522"/>
                        </a:cubicBezTo>
                        <a:lnTo>
                          <a:pt x="5333" y="2776"/>
                        </a:lnTo>
                        <a:cubicBezTo>
                          <a:pt x="5333" y="2717"/>
                          <a:pt x="5286" y="2669"/>
                          <a:pt x="5227" y="2669"/>
                        </a:cubicBezTo>
                        <a:cubicBezTo>
                          <a:pt x="5168" y="2669"/>
                          <a:pt x="5120" y="2717"/>
                          <a:pt x="5120" y="2776"/>
                        </a:cubicBezTo>
                        <a:lnTo>
                          <a:pt x="5120" y="3503"/>
                        </a:lnTo>
                        <a:cubicBezTo>
                          <a:pt x="5102" y="3548"/>
                          <a:pt x="5037" y="3687"/>
                          <a:pt x="4907" y="3825"/>
                        </a:cubicBezTo>
                        <a:lnTo>
                          <a:pt x="4907" y="2502"/>
                        </a:lnTo>
                        <a:lnTo>
                          <a:pt x="6334" y="1914"/>
                        </a:lnTo>
                        <a:cubicBezTo>
                          <a:pt x="6374" y="1898"/>
                          <a:pt x="6400" y="1859"/>
                          <a:pt x="6400" y="1816"/>
                        </a:cubicBezTo>
                        <a:lnTo>
                          <a:pt x="6400" y="1709"/>
                        </a:lnTo>
                        <a:cubicBezTo>
                          <a:pt x="6400" y="1650"/>
                          <a:pt x="6352" y="1602"/>
                          <a:pt x="6293" y="1602"/>
                        </a:cubicBezTo>
                        <a:close/>
                        <a:moveTo>
                          <a:pt x="3200" y="1496"/>
                        </a:moveTo>
                        <a:cubicBezTo>
                          <a:pt x="3070" y="1496"/>
                          <a:pt x="2987" y="1433"/>
                          <a:pt x="2987" y="1389"/>
                        </a:cubicBezTo>
                        <a:cubicBezTo>
                          <a:pt x="2987" y="1345"/>
                          <a:pt x="3070" y="1282"/>
                          <a:pt x="3200" y="1282"/>
                        </a:cubicBezTo>
                        <a:cubicBezTo>
                          <a:pt x="3330" y="1282"/>
                          <a:pt x="3413" y="1345"/>
                          <a:pt x="3413" y="1389"/>
                        </a:cubicBezTo>
                        <a:cubicBezTo>
                          <a:pt x="3413" y="1433"/>
                          <a:pt x="3330" y="1496"/>
                          <a:pt x="3200" y="1496"/>
                        </a:cubicBezTo>
                        <a:close/>
                        <a:moveTo>
                          <a:pt x="4800" y="5122"/>
                        </a:moveTo>
                        <a:cubicBezTo>
                          <a:pt x="4741" y="5122"/>
                          <a:pt x="4693" y="5074"/>
                          <a:pt x="4693" y="5016"/>
                        </a:cubicBezTo>
                        <a:cubicBezTo>
                          <a:pt x="4693" y="4957"/>
                          <a:pt x="4741" y="4909"/>
                          <a:pt x="4800" y="4909"/>
                        </a:cubicBezTo>
                        <a:cubicBezTo>
                          <a:pt x="4859" y="4909"/>
                          <a:pt x="4907" y="4957"/>
                          <a:pt x="4907" y="5016"/>
                        </a:cubicBezTo>
                        <a:cubicBezTo>
                          <a:pt x="4907" y="5074"/>
                          <a:pt x="4859" y="5122"/>
                          <a:pt x="4800" y="5122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51435" tIns="25718" rIns="51435" bIns="2571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050"/>
                  </a:p>
                </p:txBody>
              </p:sp>
              <p:sp>
                <p:nvSpPr>
                  <p:cNvPr id="113" name="Freeform 466"/>
                  <p:cNvSpPr>
                    <a:spLocks/>
                  </p:cNvSpPr>
                  <p:nvPr/>
                </p:nvSpPr>
                <p:spPr bwMode="auto">
                  <a:xfrm>
                    <a:off x="5085810" y="5953363"/>
                    <a:ext cx="146050" cy="278130"/>
                  </a:xfrm>
                  <a:custGeom>
                    <a:avLst/>
                    <a:gdLst>
                      <a:gd name="T0" fmla="*/ 221 w 342"/>
                      <a:gd name="T1" fmla="*/ 92 h 652"/>
                      <a:gd name="T2" fmla="*/ 92 w 342"/>
                      <a:gd name="T3" fmla="*/ 15 h 652"/>
                      <a:gd name="T4" fmla="*/ 15 w 342"/>
                      <a:gd name="T5" fmla="*/ 144 h 652"/>
                      <a:gd name="T6" fmla="*/ 121 w 342"/>
                      <a:gd name="T7" fmla="*/ 571 h 652"/>
                      <a:gd name="T8" fmla="*/ 225 w 342"/>
                      <a:gd name="T9" fmla="*/ 652 h 652"/>
                      <a:gd name="T10" fmla="*/ 250 w 342"/>
                      <a:gd name="T11" fmla="*/ 648 h 652"/>
                      <a:gd name="T12" fmla="*/ 328 w 342"/>
                      <a:gd name="T13" fmla="*/ 519 h 652"/>
                      <a:gd name="T14" fmla="*/ 221 w 342"/>
                      <a:gd name="T15" fmla="*/ 92 h 6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342" h="652">
                        <a:moveTo>
                          <a:pt x="221" y="92"/>
                        </a:moveTo>
                        <a:cubicBezTo>
                          <a:pt x="207" y="35"/>
                          <a:pt x="149" y="0"/>
                          <a:pt x="92" y="15"/>
                        </a:cubicBezTo>
                        <a:cubicBezTo>
                          <a:pt x="35" y="29"/>
                          <a:pt x="0" y="87"/>
                          <a:pt x="15" y="144"/>
                        </a:cubicBezTo>
                        <a:lnTo>
                          <a:pt x="121" y="571"/>
                        </a:lnTo>
                        <a:cubicBezTo>
                          <a:pt x="133" y="619"/>
                          <a:pt x="177" y="652"/>
                          <a:pt x="225" y="652"/>
                        </a:cubicBezTo>
                        <a:cubicBezTo>
                          <a:pt x="233" y="652"/>
                          <a:pt x="242" y="651"/>
                          <a:pt x="250" y="648"/>
                        </a:cubicBezTo>
                        <a:cubicBezTo>
                          <a:pt x="308" y="634"/>
                          <a:pt x="342" y="576"/>
                          <a:pt x="328" y="519"/>
                        </a:cubicBezTo>
                        <a:lnTo>
                          <a:pt x="221" y="92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51435" tIns="25718" rIns="51435" bIns="2571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050"/>
                  </a:p>
                </p:txBody>
              </p:sp>
            </p:grpSp>
          </p:grpSp>
        </p:grpSp>
      </p:grpSp>
      <p:grpSp>
        <p:nvGrpSpPr>
          <p:cNvPr id="114" name="Group 113"/>
          <p:cNvGrpSpPr/>
          <p:nvPr/>
        </p:nvGrpSpPr>
        <p:grpSpPr>
          <a:xfrm>
            <a:off x="1207097" y="2717653"/>
            <a:ext cx="2170528" cy="391245"/>
            <a:chOff x="487036" y="3463923"/>
            <a:chExt cx="3599094" cy="648745"/>
          </a:xfrm>
        </p:grpSpPr>
        <p:sp>
          <p:nvSpPr>
            <p:cNvPr id="115" name="TextBox 114"/>
            <p:cNvSpPr txBox="1"/>
            <p:nvPr/>
          </p:nvSpPr>
          <p:spPr>
            <a:xfrm>
              <a:off x="1107813" y="3576810"/>
              <a:ext cx="2978317" cy="535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>
                  <a:latin typeface="Arial" panose="020B0604020202020204" pitchFamily="34" charset="0"/>
                  <a:cs typeface="Arial" panose="020B0604020202020204" pitchFamily="34" charset="0"/>
                </a:rPr>
                <a:t>Work Experience</a:t>
              </a:r>
            </a:p>
          </p:txBody>
        </p:sp>
        <p:grpSp>
          <p:nvGrpSpPr>
            <p:cNvPr id="116" name="Group 115"/>
            <p:cNvGrpSpPr/>
            <p:nvPr/>
          </p:nvGrpSpPr>
          <p:grpSpPr>
            <a:xfrm>
              <a:off x="487036" y="3463923"/>
              <a:ext cx="2805564" cy="607590"/>
              <a:chOff x="1916313" y="3362325"/>
              <a:chExt cx="2805564" cy="607590"/>
            </a:xfrm>
          </p:grpSpPr>
          <p:cxnSp>
            <p:nvCxnSpPr>
              <p:cNvPr id="117" name="Straight Connector 116"/>
              <p:cNvCxnSpPr/>
              <p:nvPr/>
            </p:nvCxnSpPr>
            <p:spPr>
              <a:xfrm>
                <a:off x="2435877" y="3969915"/>
                <a:ext cx="2286000" cy="0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8" name="Group 117"/>
              <p:cNvGrpSpPr/>
              <p:nvPr/>
            </p:nvGrpSpPr>
            <p:grpSpPr>
              <a:xfrm>
                <a:off x="1916313" y="3362325"/>
                <a:ext cx="505728" cy="505728"/>
                <a:chOff x="598211" y="2976267"/>
                <a:chExt cx="652064" cy="652064"/>
              </a:xfrm>
            </p:grpSpPr>
            <p:sp>
              <p:nvSpPr>
                <p:cNvPr id="119" name="Oval 118"/>
                <p:cNvSpPr/>
                <p:nvPr/>
              </p:nvSpPr>
              <p:spPr>
                <a:xfrm>
                  <a:off x="598211" y="2976267"/>
                  <a:ext cx="652064" cy="652064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/>
                </a:p>
              </p:txBody>
            </p:sp>
            <p:grpSp>
              <p:nvGrpSpPr>
                <p:cNvPr id="120" name="Group 119"/>
                <p:cNvGrpSpPr/>
                <p:nvPr/>
              </p:nvGrpSpPr>
              <p:grpSpPr>
                <a:xfrm>
                  <a:off x="710923" y="3088695"/>
                  <a:ext cx="426640" cy="427208"/>
                  <a:chOff x="4775201" y="2857500"/>
                  <a:chExt cx="1190625" cy="1192213"/>
                </a:xfrm>
                <a:solidFill>
                  <a:schemeClr val="bg1"/>
                </a:solidFill>
              </p:grpSpPr>
              <p:sp>
                <p:nvSpPr>
                  <p:cNvPr id="121" name="Freeform 470"/>
                  <p:cNvSpPr>
                    <a:spLocks noEditPoints="1"/>
                  </p:cNvSpPr>
                  <p:nvPr/>
                </p:nvSpPr>
                <p:spPr bwMode="auto">
                  <a:xfrm>
                    <a:off x="4775201" y="3252788"/>
                    <a:ext cx="795338" cy="796925"/>
                  </a:xfrm>
                  <a:custGeom>
                    <a:avLst/>
                    <a:gdLst>
                      <a:gd name="T0" fmla="*/ 3935 w 4300"/>
                      <a:gd name="T1" fmla="*/ 2358 h 4300"/>
                      <a:gd name="T2" fmla="*/ 4141 w 4300"/>
                      <a:gd name="T3" fmla="*/ 1821 h 4300"/>
                      <a:gd name="T4" fmla="*/ 4250 w 4300"/>
                      <a:gd name="T5" fmla="*/ 1488 h 4300"/>
                      <a:gd name="T6" fmla="*/ 3790 w 4300"/>
                      <a:gd name="T7" fmla="*/ 975 h 4300"/>
                      <a:gd name="T8" fmla="*/ 3265 w 4300"/>
                      <a:gd name="T9" fmla="*/ 741 h 4300"/>
                      <a:gd name="T10" fmla="*/ 3167 w 4300"/>
                      <a:gd name="T11" fmla="*/ 197 h 4300"/>
                      <a:gd name="T12" fmla="*/ 2479 w 4300"/>
                      <a:gd name="T13" fmla="*/ 159 h 4300"/>
                      <a:gd name="T14" fmla="*/ 1942 w 4300"/>
                      <a:gd name="T15" fmla="*/ 365 h 4300"/>
                      <a:gd name="T16" fmla="*/ 1488 w 4300"/>
                      <a:gd name="T17" fmla="*/ 50 h 4300"/>
                      <a:gd name="T18" fmla="*/ 975 w 4300"/>
                      <a:gd name="T19" fmla="*/ 510 h 4300"/>
                      <a:gd name="T20" fmla="*/ 741 w 4300"/>
                      <a:gd name="T21" fmla="*/ 1035 h 4300"/>
                      <a:gd name="T22" fmla="*/ 197 w 4300"/>
                      <a:gd name="T23" fmla="*/ 1133 h 4300"/>
                      <a:gd name="T24" fmla="*/ 159 w 4300"/>
                      <a:gd name="T25" fmla="*/ 1821 h 4300"/>
                      <a:gd name="T26" fmla="*/ 365 w 4300"/>
                      <a:gd name="T27" fmla="*/ 2358 h 4300"/>
                      <a:gd name="T28" fmla="*/ 50 w 4300"/>
                      <a:gd name="T29" fmla="*/ 2812 h 4300"/>
                      <a:gd name="T30" fmla="*/ 510 w 4300"/>
                      <a:gd name="T31" fmla="*/ 3325 h 4300"/>
                      <a:gd name="T32" fmla="*/ 1035 w 4300"/>
                      <a:gd name="T33" fmla="*/ 3560 h 4300"/>
                      <a:gd name="T34" fmla="*/ 1133 w 4300"/>
                      <a:gd name="T35" fmla="*/ 4103 h 4300"/>
                      <a:gd name="T36" fmla="*/ 1590 w 4300"/>
                      <a:gd name="T37" fmla="*/ 4270 h 4300"/>
                      <a:gd name="T38" fmla="*/ 1942 w 4300"/>
                      <a:gd name="T39" fmla="*/ 3935 h 4300"/>
                      <a:gd name="T40" fmla="*/ 2479 w 4300"/>
                      <a:gd name="T41" fmla="*/ 4141 h 4300"/>
                      <a:gd name="T42" fmla="*/ 3167 w 4300"/>
                      <a:gd name="T43" fmla="*/ 4103 h 4300"/>
                      <a:gd name="T44" fmla="*/ 3265 w 4300"/>
                      <a:gd name="T45" fmla="*/ 3560 h 4300"/>
                      <a:gd name="T46" fmla="*/ 3790 w 4300"/>
                      <a:gd name="T47" fmla="*/ 3325 h 4300"/>
                      <a:gd name="T48" fmla="*/ 4250 w 4300"/>
                      <a:gd name="T49" fmla="*/ 2812 h 4300"/>
                      <a:gd name="T50" fmla="*/ 3844 w 4300"/>
                      <a:gd name="T51" fmla="*/ 3043 h 4300"/>
                      <a:gd name="T52" fmla="*/ 3341 w 4300"/>
                      <a:gd name="T53" fmla="*/ 3079 h 4300"/>
                      <a:gd name="T54" fmla="*/ 2985 w 4300"/>
                      <a:gd name="T55" fmla="*/ 3623 h 4300"/>
                      <a:gd name="T56" fmla="*/ 2716 w 4300"/>
                      <a:gd name="T57" fmla="*/ 3979 h 4300"/>
                      <a:gd name="T58" fmla="*/ 2335 w 4300"/>
                      <a:gd name="T59" fmla="*/ 3649 h 4300"/>
                      <a:gd name="T60" fmla="*/ 1699 w 4300"/>
                      <a:gd name="T61" fmla="*/ 3782 h 4300"/>
                      <a:gd name="T62" fmla="*/ 1257 w 4300"/>
                      <a:gd name="T63" fmla="*/ 3844 h 4300"/>
                      <a:gd name="T64" fmla="*/ 1221 w 4300"/>
                      <a:gd name="T65" fmla="*/ 3341 h 4300"/>
                      <a:gd name="T66" fmla="*/ 677 w 4300"/>
                      <a:gd name="T67" fmla="*/ 2985 h 4300"/>
                      <a:gd name="T68" fmla="*/ 321 w 4300"/>
                      <a:gd name="T69" fmla="*/ 2716 h 4300"/>
                      <a:gd name="T70" fmla="*/ 651 w 4300"/>
                      <a:gd name="T71" fmla="*/ 2335 h 4300"/>
                      <a:gd name="T72" fmla="*/ 518 w 4300"/>
                      <a:gd name="T73" fmla="*/ 1699 h 4300"/>
                      <a:gd name="T74" fmla="*/ 456 w 4300"/>
                      <a:gd name="T75" fmla="*/ 1257 h 4300"/>
                      <a:gd name="T76" fmla="*/ 959 w 4300"/>
                      <a:gd name="T77" fmla="*/ 1221 h 4300"/>
                      <a:gd name="T78" fmla="*/ 1315 w 4300"/>
                      <a:gd name="T79" fmla="*/ 677 h 4300"/>
                      <a:gd name="T80" fmla="*/ 1584 w 4300"/>
                      <a:gd name="T81" fmla="*/ 321 h 4300"/>
                      <a:gd name="T82" fmla="*/ 1965 w 4300"/>
                      <a:gd name="T83" fmla="*/ 651 h 4300"/>
                      <a:gd name="T84" fmla="*/ 2601 w 4300"/>
                      <a:gd name="T85" fmla="*/ 518 h 4300"/>
                      <a:gd name="T86" fmla="*/ 3043 w 4300"/>
                      <a:gd name="T87" fmla="*/ 456 h 4300"/>
                      <a:gd name="T88" fmla="*/ 3079 w 4300"/>
                      <a:gd name="T89" fmla="*/ 959 h 4300"/>
                      <a:gd name="T90" fmla="*/ 3623 w 4300"/>
                      <a:gd name="T91" fmla="*/ 1315 h 4300"/>
                      <a:gd name="T92" fmla="*/ 3979 w 4300"/>
                      <a:gd name="T93" fmla="*/ 1584 h 4300"/>
                      <a:gd name="T94" fmla="*/ 3649 w 4300"/>
                      <a:gd name="T95" fmla="*/ 1964 h 4300"/>
                      <a:gd name="T96" fmla="*/ 3782 w 4300"/>
                      <a:gd name="T97" fmla="*/ 2601 h 4300"/>
                      <a:gd name="T98" fmla="*/ 3844 w 4300"/>
                      <a:gd name="T99" fmla="*/ 3043 h 43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4300" h="4300">
                        <a:moveTo>
                          <a:pt x="4141" y="2479"/>
                        </a:moveTo>
                        <a:cubicBezTo>
                          <a:pt x="4073" y="2439"/>
                          <a:pt x="4004" y="2398"/>
                          <a:pt x="3935" y="2358"/>
                        </a:cubicBezTo>
                        <a:cubicBezTo>
                          <a:pt x="3951" y="2220"/>
                          <a:pt x="3951" y="2080"/>
                          <a:pt x="3935" y="1942"/>
                        </a:cubicBezTo>
                        <a:cubicBezTo>
                          <a:pt x="4005" y="1902"/>
                          <a:pt x="4074" y="1861"/>
                          <a:pt x="4141" y="1821"/>
                        </a:cubicBezTo>
                        <a:cubicBezTo>
                          <a:pt x="4253" y="1753"/>
                          <a:pt x="4300" y="1610"/>
                          <a:pt x="4250" y="1488"/>
                        </a:cubicBezTo>
                        <a:lnTo>
                          <a:pt x="4250" y="1488"/>
                        </a:lnTo>
                        <a:lnTo>
                          <a:pt x="4103" y="1133"/>
                        </a:lnTo>
                        <a:cubicBezTo>
                          <a:pt x="4052" y="1011"/>
                          <a:pt x="3918" y="943"/>
                          <a:pt x="3790" y="975"/>
                        </a:cubicBezTo>
                        <a:cubicBezTo>
                          <a:pt x="3714" y="994"/>
                          <a:pt x="3637" y="1014"/>
                          <a:pt x="3560" y="1035"/>
                        </a:cubicBezTo>
                        <a:cubicBezTo>
                          <a:pt x="3473" y="926"/>
                          <a:pt x="3374" y="827"/>
                          <a:pt x="3265" y="741"/>
                        </a:cubicBezTo>
                        <a:cubicBezTo>
                          <a:pt x="3286" y="663"/>
                          <a:pt x="3306" y="586"/>
                          <a:pt x="3325" y="510"/>
                        </a:cubicBezTo>
                        <a:cubicBezTo>
                          <a:pt x="3357" y="382"/>
                          <a:pt x="3289" y="248"/>
                          <a:pt x="3167" y="197"/>
                        </a:cubicBezTo>
                        <a:lnTo>
                          <a:pt x="2812" y="50"/>
                        </a:lnTo>
                        <a:cubicBezTo>
                          <a:pt x="2690" y="0"/>
                          <a:pt x="2547" y="47"/>
                          <a:pt x="2479" y="159"/>
                        </a:cubicBezTo>
                        <a:cubicBezTo>
                          <a:pt x="2439" y="227"/>
                          <a:pt x="2398" y="296"/>
                          <a:pt x="2358" y="365"/>
                        </a:cubicBezTo>
                        <a:cubicBezTo>
                          <a:pt x="2220" y="349"/>
                          <a:pt x="2080" y="349"/>
                          <a:pt x="1942" y="365"/>
                        </a:cubicBezTo>
                        <a:cubicBezTo>
                          <a:pt x="1902" y="295"/>
                          <a:pt x="1861" y="226"/>
                          <a:pt x="1821" y="159"/>
                        </a:cubicBezTo>
                        <a:cubicBezTo>
                          <a:pt x="1753" y="47"/>
                          <a:pt x="1610" y="0"/>
                          <a:pt x="1488" y="50"/>
                        </a:cubicBezTo>
                        <a:lnTo>
                          <a:pt x="1133" y="197"/>
                        </a:lnTo>
                        <a:cubicBezTo>
                          <a:pt x="1011" y="248"/>
                          <a:pt x="943" y="382"/>
                          <a:pt x="975" y="510"/>
                        </a:cubicBezTo>
                        <a:cubicBezTo>
                          <a:pt x="994" y="586"/>
                          <a:pt x="1014" y="663"/>
                          <a:pt x="1035" y="740"/>
                        </a:cubicBezTo>
                        <a:cubicBezTo>
                          <a:pt x="926" y="827"/>
                          <a:pt x="827" y="926"/>
                          <a:pt x="741" y="1035"/>
                        </a:cubicBezTo>
                        <a:cubicBezTo>
                          <a:pt x="663" y="1014"/>
                          <a:pt x="585" y="994"/>
                          <a:pt x="510" y="975"/>
                        </a:cubicBezTo>
                        <a:cubicBezTo>
                          <a:pt x="382" y="943"/>
                          <a:pt x="248" y="1011"/>
                          <a:pt x="197" y="1133"/>
                        </a:cubicBezTo>
                        <a:lnTo>
                          <a:pt x="50" y="1488"/>
                        </a:lnTo>
                        <a:cubicBezTo>
                          <a:pt x="0" y="1610"/>
                          <a:pt x="47" y="1753"/>
                          <a:pt x="159" y="1821"/>
                        </a:cubicBezTo>
                        <a:cubicBezTo>
                          <a:pt x="227" y="1861"/>
                          <a:pt x="296" y="1902"/>
                          <a:pt x="365" y="1942"/>
                        </a:cubicBezTo>
                        <a:cubicBezTo>
                          <a:pt x="349" y="2080"/>
                          <a:pt x="349" y="2220"/>
                          <a:pt x="365" y="2358"/>
                        </a:cubicBezTo>
                        <a:cubicBezTo>
                          <a:pt x="296" y="2398"/>
                          <a:pt x="227" y="2439"/>
                          <a:pt x="159" y="2479"/>
                        </a:cubicBezTo>
                        <a:cubicBezTo>
                          <a:pt x="47" y="2547"/>
                          <a:pt x="0" y="2690"/>
                          <a:pt x="50" y="2812"/>
                        </a:cubicBezTo>
                        <a:lnTo>
                          <a:pt x="197" y="3167"/>
                        </a:lnTo>
                        <a:cubicBezTo>
                          <a:pt x="248" y="3289"/>
                          <a:pt x="382" y="3357"/>
                          <a:pt x="510" y="3325"/>
                        </a:cubicBezTo>
                        <a:cubicBezTo>
                          <a:pt x="586" y="3306"/>
                          <a:pt x="663" y="3286"/>
                          <a:pt x="740" y="3265"/>
                        </a:cubicBezTo>
                        <a:cubicBezTo>
                          <a:pt x="827" y="3374"/>
                          <a:pt x="926" y="3473"/>
                          <a:pt x="1035" y="3560"/>
                        </a:cubicBezTo>
                        <a:cubicBezTo>
                          <a:pt x="1014" y="3637"/>
                          <a:pt x="994" y="3714"/>
                          <a:pt x="975" y="3790"/>
                        </a:cubicBezTo>
                        <a:cubicBezTo>
                          <a:pt x="943" y="3918"/>
                          <a:pt x="1011" y="4052"/>
                          <a:pt x="1133" y="4103"/>
                        </a:cubicBezTo>
                        <a:lnTo>
                          <a:pt x="1488" y="4250"/>
                        </a:lnTo>
                        <a:cubicBezTo>
                          <a:pt x="1521" y="4263"/>
                          <a:pt x="1556" y="4270"/>
                          <a:pt x="1590" y="4270"/>
                        </a:cubicBezTo>
                        <a:cubicBezTo>
                          <a:pt x="1682" y="4270"/>
                          <a:pt x="1771" y="4223"/>
                          <a:pt x="1821" y="4141"/>
                        </a:cubicBezTo>
                        <a:cubicBezTo>
                          <a:pt x="1861" y="4074"/>
                          <a:pt x="1902" y="4005"/>
                          <a:pt x="1942" y="3935"/>
                        </a:cubicBezTo>
                        <a:cubicBezTo>
                          <a:pt x="2080" y="3951"/>
                          <a:pt x="2220" y="3951"/>
                          <a:pt x="2358" y="3935"/>
                        </a:cubicBezTo>
                        <a:cubicBezTo>
                          <a:pt x="2398" y="4004"/>
                          <a:pt x="2439" y="4073"/>
                          <a:pt x="2479" y="4141"/>
                        </a:cubicBezTo>
                        <a:cubicBezTo>
                          <a:pt x="2547" y="4253"/>
                          <a:pt x="2690" y="4300"/>
                          <a:pt x="2812" y="4250"/>
                        </a:cubicBezTo>
                        <a:lnTo>
                          <a:pt x="3167" y="4103"/>
                        </a:lnTo>
                        <a:cubicBezTo>
                          <a:pt x="3289" y="4052"/>
                          <a:pt x="3357" y="3918"/>
                          <a:pt x="3325" y="3790"/>
                        </a:cubicBezTo>
                        <a:cubicBezTo>
                          <a:pt x="3306" y="3715"/>
                          <a:pt x="3286" y="3637"/>
                          <a:pt x="3265" y="3560"/>
                        </a:cubicBezTo>
                        <a:cubicBezTo>
                          <a:pt x="3374" y="3473"/>
                          <a:pt x="3473" y="3374"/>
                          <a:pt x="3560" y="3265"/>
                        </a:cubicBezTo>
                        <a:cubicBezTo>
                          <a:pt x="3637" y="3286"/>
                          <a:pt x="3714" y="3306"/>
                          <a:pt x="3790" y="3325"/>
                        </a:cubicBezTo>
                        <a:cubicBezTo>
                          <a:pt x="3918" y="3357"/>
                          <a:pt x="4052" y="3289"/>
                          <a:pt x="4103" y="3167"/>
                        </a:cubicBezTo>
                        <a:lnTo>
                          <a:pt x="4250" y="2812"/>
                        </a:lnTo>
                        <a:cubicBezTo>
                          <a:pt x="4300" y="2690"/>
                          <a:pt x="4253" y="2547"/>
                          <a:pt x="4141" y="2479"/>
                        </a:cubicBezTo>
                        <a:close/>
                        <a:moveTo>
                          <a:pt x="3844" y="3043"/>
                        </a:moveTo>
                        <a:cubicBezTo>
                          <a:pt x="3771" y="3025"/>
                          <a:pt x="3697" y="3005"/>
                          <a:pt x="3623" y="2985"/>
                        </a:cubicBezTo>
                        <a:cubicBezTo>
                          <a:pt x="3518" y="2957"/>
                          <a:pt x="3407" y="2994"/>
                          <a:pt x="3341" y="3079"/>
                        </a:cubicBezTo>
                        <a:cubicBezTo>
                          <a:pt x="3265" y="3177"/>
                          <a:pt x="3177" y="3265"/>
                          <a:pt x="3079" y="3341"/>
                        </a:cubicBezTo>
                        <a:cubicBezTo>
                          <a:pt x="2994" y="3408"/>
                          <a:pt x="2957" y="3518"/>
                          <a:pt x="2985" y="3623"/>
                        </a:cubicBezTo>
                        <a:cubicBezTo>
                          <a:pt x="3005" y="3697"/>
                          <a:pt x="3025" y="3772"/>
                          <a:pt x="3043" y="3844"/>
                        </a:cubicBezTo>
                        <a:lnTo>
                          <a:pt x="2716" y="3979"/>
                        </a:lnTo>
                        <a:cubicBezTo>
                          <a:pt x="2678" y="3914"/>
                          <a:pt x="2639" y="3848"/>
                          <a:pt x="2601" y="3782"/>
                        </a:cubicBezTo>
                        <a:cubicBezTo>
                          <a:pt x="2547" y="3688"/>
                          <a:pt x="2442" y="3636"/>
                          <a:pt x="2335" y="3649"/>
                        </a:cubicBezTo>
                        <a:cubicBezTo>
                          <a:pt x="2213" y="3665"/>
                          <a:pt x="2088" y="3665"/>
                          <a:pt x="1965" y="3649"/>
                        </a:cubicBezTo>
                        <a:cubicBezTo>
                          <a:pt x="1857" y="3636"/>
                          <a:pt x="1753" y="3688"/>
                          <a:pt x="1699" y="3782"/>
                        </a:cubicBezTo>
                        <a:cubicBezTo>
                          <a:pt x="1661" y="3849"/>
                          <a:pt x="1622" y="3915"/>
                          <a:pt x="1584" y="3979"/>
                        </a:cubicBezTo>
                        <a:lnTo>
                          <a:pt x="1257" y="3844"/>
                        </a:lnTo>
                        <a:cubicBezTo>
                          <a:pt x="1275" y="3771"/>
                          <a:pt x="1295" y="3697"/>
                          <a:pt x="1315" y="3623"/>
                        </a:cubicBezTo>
                        <a:cubicBezTo>
                          <a:pt x="1343" y="3518"/>
                          <a:pt x="1306" y="3407"/>
                          <a:pt x="1221" y="3341"/>
                        </a:cubicBezTo>
                        <a:cubicBezTo>
                          <a:pt x="1123" y="3265"/>
                          <a:pt x="1035" y="3177"/>
                          <a:pt x="959" y="3079"/>
                        </a:cubicBezTo>
                        <a:cubicBezTo>
                          <a:pt x="892" y="2994"/>
                          <a:pt x="782" y="2957"/>
                          <a:pt x="677" y="2985"/>
                        </a:cubicBezTo>
                        <a:cubicBezTo>
                          <a:pt x="603" y="3005"/>
                          <a:pt x="529" y="3025"/>
                          <a:pt x="456" y="3043"/>
                        </a:cubicBezTo>
                        <a:lnTo>
                          <a:pt x="321" y="2716"/>
                        </a:lnTo>
                        <a:cubicBezTo>
                          <a:pt x="385" y="2678"/>
                          <a:pt x="452" y="2639"/>
                          <a:pt x="518" y="2601"/>
                        </a:cubicBezTo>
                        <a:cubicBezTo>
                          <a:pt x="612" y="2547"/>
                          <a:pt x="664" y="2443"/>
                          <a:pt x="651" y="2335"/>
                        </a:cubicBezTo>
                        <a:cubicBezTo>
                          <a:pt x="635" y="2213"/>
                          <a:pt x="635" y="2088"/>
                          <a:pt x="651" y="1965"/>
                        </a:cubicBezTo>
                        <a:cubicBezTo>
                          <a:pt x="664" y="1858"/>
                          <a:pt x="612" y="1753"/>
                          <a:pt x="518" y="1699"/>
                        </a:cubicBezTo>
                        <a:cubicBezTo>
                          <a:pt x="452" y="1661"/>
                          <a:pt x="385" y="1622"/>
                          <a:pt x="321" y="1584"/>
                        </a:cubicBezTo>
                        <a:lnTo>
                          <a:pt x="456" y="1257"/>
                        </a:lnTo>
                        <a:cubicBezTo>
                          <a:pt x="529" y="1275"/>
                          <a:pt x="603" y="1295"/>
                          <a:pt x="677" y="1315"/>
                        </a:cubicBezTo>
                        <a:cubicBezTo>
                          <a:pt x="782" y="1343"/>
                          <a:pt x="892" y="1306"/>
                          <a:pt x="959" y="1221"/>
                        </a:cubicBezTo>
                        <a:cubicBezTo>
                          <a:pt x="1035" y="1123"/>
                          <a:pt x="1123" y="1035"/>
                          <a:pt x="1221" y="959"/>
                        </a:cubicBezTo>
                        <a:cubicBezTo>
                          <a:pt x="1306" y="892"/>
                          <a:pt x="1343" y="782"/>
                          <a:pt x="1315" y="677"/>
                        </a:cubicBezTo>
                        <a:cubicBezTo>
                          <a:pt x="1295" y="603"/>
                          <a:pt x="1275" y="529"/>
                          <a:pt x="1257" y="456"/>
                        </a:cubicBezTo>
                        <a:lnTo>
                          <a:pt x="1584" y="321"/>
                        </a:lnTo>
                        <a:cubicBezTo>
                          <a:pt x="1622" y="385"/>
                          <a:pt x="1661" y="451"/>
                          <a:pt x="1699" y="518"/>
                        </a:cubicBezTo>
                        <a:cubicBezTo>
                          <a:pt x="1753" y="612"/>
                          <a:pt x="1858" y="664"/>
                          <a:pt x="1965" y="651"/>
                        </a:cubicBezTo>
                        <a:cubicBezTo>
                          <a:pt x="2087" y="635"/>
                          <a:pt x="2212" y="635"/>
                          <a:pt x="2335" y="651"/>
                        </a:cubicBezTo>
                        <a:cubicBezTo>
                          <a:pt x="2442" y="664"/>
                          <a:pt x="2547" y="612"/>
                          <a:pt x="2601" y="518"/>
                        </a:cubicBezTo>
                        <a:cubicBezTo>
                          <a:pt x="2639" y="452"/>
                          <a:pt x="2678" y="385"/>
                          <a:pt x="2716" y="321"/>
                        </a:cubicBezTo>
                        <a:lnTo>
                          <a:pt x="3043" y="456"/>
                        </a:lnTo>
                        <a:cubicBezTo>
                          <a:pt x="3025" y="529"/>
                          <a:pt x="3005" y="603"/>
                          <a:pt x="2985" y="677"/>
                        </a:cubicBezTo>
                        <a:cubicBezTo>
                          <a:pt x="2957" y="782"/>
                          <a:pt x="2994" y="892"/>
                          <a:pt x="3079" y="959"/>
                        </a:cubicBezTo>
                        <a:cubicBezTo>
                          <a:pt x="3177" y="1035"/>
                          <a:pt x="3265" y="1123"/>
                          <a:pt x="3341" y="1221"/>
                        </a:cubicBezTo>
                        <a:cubicBezTo>
                          <a:pt x="3408" y="1306"/>
                          <a:pt x="3518" y="1343"/>
                          <a:pt x="3623" y="1315"/>
                        </a:cubicBezTo>
                        <a:cubicBezTo>
                          <a:pt x="3697" y="1295"/>
                          <a:pt x="3771" y="1275"/>
                          <a:pt x="3844" y="1257"/>
                        </a:cubicBezTo>
                        <a:lnTo>
                          <a:pt x="3979" y="1584"/>
                        </a:lnTo>
                        <a:cubicBezTo>
                          <a:pt x="3915" y="1622"/>
                          <a:pt x="3849" y="1661"/>
                          <a:pt x="3782" y="1699"/>
                        </a:cubicBezTo>
                        <a:cubicBezTo>
                          <a:pt x="3688" y="1753"/>
                          <a:pt x="3636" y="1857"/>
                          <a:pt x="3649" y="1964"/>
                        </a:cubicBezTo>
                        <a:cubicBezTo>
                          <a:pt x="3665" y="2087"/>
                          <a:pt x="3665" y="2212"/>
                          <a:pt x="3649" y="2335"/>
                        </a:cubicBezTo>
                        <a:cubicBezTo>
                          <a:pt x="3636" y="2442"/>
                          <a:pt x="3688" y="2547"/>
                          <a:pt x="3782" y="2601"/>
                        </a:cubicBezTo>
                        <a:cubicBezTo>
                          <a:pt x="3848" y="2639"/>
                          <a:pt x="3914" y="2678"/>
                          <a:pt x="3979" y="2716"/>
                        </a:cubicBezTo>
                        <a:lnTo>
                          <a:pt x="3844" y="3043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51435" tIns="25718" rIns="51435" bIns="2571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050"/>
                  </a:p>
                </p:txBody>
              </p:sp>
              <p:sp>
                <p:nvSpPr>
                  <p:cNvPr id="122" name="Freeform 471"/>
                  <p:cNvSpPr>
                    <a:spLocks noEditPoints="1"/>
                  </p:cNvSpPr>
                  <p:nvPr/>
                </p:nvSpPr>
                <p:spPr bwMode="auto">
                  <a:xfrm>
                    <a:off x="4967288" y="3444875"/>
                    <a:ext cx="411163" cy="387350"/>
                  </a:xfrm>
                  <a:custGeom>
                    <a:avLst/>
                    <a:gdLst>
                      <a:gd name="T0" fmla="*/ 2010 w 2216"/>
                      <a:gd name="T1" fmla="*/ 734 h 2085"/>
                      <a:gd name="T2" fmla="*/ 2010 w 2216"/>
                      <a:gd name="T3" fmla="*/ 734 h 2085"/>
                      <a:gd name="T4" fmla="*/ 734 w 2216"/>
                      <a:gd name="T5" fmla="*/ 206 h 2085"/>
                      <a:gd name="T6" fmla="*/ 206 w 2216"/>
                      <a:gd name="T7" fmla="*/ 1482 h 2085"/>
                      <a:gd name="T8" fmla="*/ 734 w 2216"/>
                      <a:gd name="T9" fmla="*/ 2010 h 2085"/>
                      <a:gd name="T10" fmla="*/ 1108 w 2216"/>
                      <a:gd name="T11" fmla="*/ 2085 h 2085"/>
                      <a:gd name="T12" fmla="*/ 1482 w 2216"/>
                      <a:gd name="T13" fmla="*/ 2010 h 2085"/>
                      <a:gd name="T14" fmla="*/ 2010 w 2216"/>
                      <a:gd name="T15" fmla="*/ 734 h 2085"/>
                      <a:gd name="T16" fmla="*/ 1372 w 2216"/>
                      <a:gd name="T17" fmla="*/ 1745 h 2085"/>
                      <a:gd name="T18" fmla="*/ 844 w 2216"/>
                      <a:gd name="T19" fmla="*/ 1745 h 2085"/>
                      <a:gd name="T20" fmla="*/ 471 w 2216"/>
                      <a:gd name="T21" fmla="*/ 1372 h 2085"/>
                      <a:gd name="T22" fmla="*/ 844 w 2216"/>
                      <a:gd name="T23" fmla="*/ 471 h 2085"/>
                      <a:gd name="T24" fmla="*/ 1107 w 2216"/>
                      <a:gd name="T25" fmla="*/ 418 h 2085"/>
                      <a:gd name="T26" fmla="*/ 1745 w 2216"/>
                      <a:gd name="T27" fmla="*/ 844 h 2085"/>
                      <a:gd name="T28" fmla="*/ 1372 w 2216"/>
                      <a:gd name="T29" fmla="*/ 1745 h 20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216" h="2085">
                        <a:moveTo>
                          <a:pt x="2010" y="734"/>
                        </a:moveTo>
                        <a:lnTo>
                          <a:pt x="2010" y="734"/>
                        </a:lnTo>
                        <a:cubicBezTo>
                          <a:pt x="1804" y="237"/>
                          <a:pt x="1232" y="0"/>
                          <a:pt x="734" y="206"/>
                        </a:cubicBezTo>
                        <a:cubicBezTo>
                          <a:pt x="237" y="412"/>
                          <a:pt x="0" y="984"/>
                          <a:pt x="206" y="1482"/>
                        </a:cubicBezTo>
                        <a:cubicBezTo>
                          <a:pt x="306" y="1723"/>
                          <a:pt x="493" y="1910"/>
                          <a:pt x="734" y="2010"/>
                        </a:cubicBezTo>
                        <a:cubicBezTo>
                          <a:pt x="855" y="2060"/>
                          <a:pt x="981" y="2085"/>
                          <a:pt x="1108" y="2085"/>
                        </a:cubicBezTo>
                        <a:cubicBezTo>
                          <a:pt x="1235" y="2085"/>
                          <a:pt x="1361" y="2060"/>
                          <a:pt x="1482" y="2010"/>
                        </a:cubicBezTo>
                        <a:cubicBezTo>
                          <a:pt x="1979" y="1804"/>
                          <a:pt x="2216" y="1232"/>
                          <a:pt x="2010" y="734"/>
                        </a:cubicBezTo>
                        <a:close/>
                        <a:moveTo>
                          <a:pt x="1372" y="1745"/>
                        </a:moveTo>
                        <a:cubicBezTo>
                          <a:pt x="1202" y="1816"/>
                          <a:pt x="1014" y="1816"/>
                          <a:pt x="844" y="1745"/>
                        </a:cubicBezTo>
                        <a:cubicBezTo>
                          <a:pt x="674" y="1675"/>
                          <a:pt x="541" y="1542"/>
                          <a:pt x="471" y="1372"/>
                        </a:cubicBezTo>
                        <a:cubicBezTo>
                          <a:pt x="325" y="1021"/>
                          <a:pt x="493" y="616"/>
                          <a:pt x="844" y="471"/>
                        </a:cubicBezTo>
                        <a:cubicBezTo>
                          <a:pt x="930" y="435"/>
                          <a:pt x="1019" y="418"/>
                          <a:pt x="1107" y="418"/>
                        </a:cubicBezTo>
                        <a:cubicBezTo>
                          <a:pt x="1378" y="418"/>
                          <a:pt x="1635" y="579"/>
                          <a:pt x="1745" y="844"/>
                        </a:cubicBezTo>
                        <a:cubicBezTo>
                          <a:pt x="1891" y="1195"/>
                          <a:pt x="1723" y="1600"/>
                          <a:pt x="1372" y="1745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51435" tIns="25718" rIns="51435" bIns="2571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050"/>
                  </a:p>
                </p:txBody>
              </p:sp>
              <p:sp>
                <p:nvSpPr>
                  <p:cNvPr id="123" name="Freeform 472"/>
                  <p:cNvSpPr>
                    <a:spLocks noEditPoints="1"/>
                  </p:cNvSpPr>
                  <p:nvPr/>
                </p:nvSpPr>
                <p:spPr bwMode="auto">
                  <a:xfrm>
                    <a:off x="5362576" y="2857500"/>
                    <a:ext cx="603250" cy="603250"/>
                  </a:xfrm>
                  <a:custGeom>
                    <a:avLst/>
                    <a:gdLst>
                      <a:gd name="T0" fmla="*/ 2908 w 3252"/>
                      <a:gd name="T1" fmla="*/ 1240 h 3252"/>
                      <a:gd name="T2" fmla="*/ 2897 w 3252"/>
                      <a:gd name="T3" fmla="*/ 870 h 3252"/>
                      <a:gd name="T4" fmla="*/ 2677 w 3252"/>
                      <a:gd name="T5" fmla="*/ 377 h 3252"/>
                      <a:gd name="T6" fmla="*/ 2259 w 3252"/>
                      <a:gd name="T7" fmla="*/ 447 h 3252"/>
                      <a:gd name="T8" fmla="*/ 1990 w 3252"/>
                      <a:gd name="T9" fmla="*/ 193 h 3252"/>
                      <a:gd name="T10" fmla="*/ 1486 w 3252"/>
                      <a:gd name="T11" fmla="*/ 0 h 3252"/>
                      <a:gd name="T12" fmla="*/ 1240 w 3252"/>
                      <a:gd name="T13" fmla="*/ 344 h 3252"/>
                      <a:gd name="T14" fmla="*/ 870 w 3252"/>
                      <a:gd name="T15" fmla="*/ 355 h 3252"/>
                      <a:gd name="T16" fmla="*/ 378 w 3252"/>
                      <a:gd name="T17" fmla="*/ 575 h 3252"/>
                      <a:gd name="T18" fmla="*/ 447 w 3252"/>
                      <a:gd name="T19" fmla="*/ 993 h 3252"/>
                      <a:gd name="T20" fmla="*/ 193 w 3252"/>
                      <a:gd name="T21" fmla="*/ 1262 h 3252"/>
                      <a:gd name="T22" fmla="*/ 0 w 3252"/>
                      <a:gd name="T23" fmla="*/ 1766 h 3252"/>
                      <a:gd name="T24" fmla="*/ 345 w 3252"/>
                      <a:gd name="T25" fmla="*/ 2012 h 3252"/>
                      <a:gd name="T26" fmla="*/ 355 w 3252"/>
                      <a:gd name="T27" fmla="*/ 2382 h 3252"/>
                      <a:gd name="T28" fmla="*/ 575 w 3252"/>
                      <a:gd name="T29" fmla="*/ 2874 h 3252"/>
                      <a:gd name="T30" fmla="*/ 993 w 3252"/>
                      <a:gd name="T31" fmla="*/ 2805 h 3252"/>
                      <a:gd name="T32" fmla="*/ 1262 w 3252"/>
                      <a:gd name="T33" fmla="*/ 3059 h 3252"/>
                      <a:gd name="T34" fmla="*/ 1766 w 3252"/>
                      <a:gd name="T35" fmla="*/ 3252 h 3252"/>
                      <a:gd name="T36" fmla="*/ 2012 w 3252"/>
                      <a:gd name="T37" fmla="*/ 2907 h 3252"/>
                      <a:gd name="T38" fmla="*/ 2382 w 3252"/>
                      <a:gd name="T39" fmla="*/ 2897 h 3252"/>
                      <a:gd name="T40" fmla="*/ 2875 w 3252"/>
                      <a:gd name="T41" fmla="*/ 2677 h 3252"/>
                      <a:gd name="T42" fmla="*/ 2805 w 3252"/>
                      <a:gd name="T43" fmla="*/ 2259 h 3252"/>
                      <a:gd name="T44" fmla="*/ 3059 w 3252"/>
                      <a:gd name="T45" fmla="*/ 1990 h 3252"/>
                      <a:gd name="T46" fmla="*/ 3252 w 3252"/>
                      <a:gd name="T47" fmla="*/ 1486 h 3252"/>
                      <a:gd name="T48" fmla="*/ 2980 w 3252"/>
                      <a:gd name="T49" fmla="*/ 1727 h 3252"/>
                      <a:gd name="T50" fmla="*/ 2654 w 3252"/>
                      <a:gd name="T51" fmla="*/ 1910 h 3252"/>
                      <a:gd name="T52" fmla="*/ 2571 w 3252"/>
                      <a:gd name="T53" fmla="*/ 2402 h 3252"/>
                      <a:gd name="T54" fmla="*/ 2512 w 3252"/>
                      <a:gd name="T55" fmla="*/ 2655 h 3252"/>
                      <a:gd name="T56" fmla="*/ 2152 w 3252"/>
                      <a:gd name="T57" fmla="*/ 2553 h 3252"/>
                      <a:gd name="T58" fmla="*/ 1746 w 3252"/>
                      <a:gd name="T59" fmla="*/ 2843 h 3252"/>
                      <a:gd name="T60" fmla="*/ 1525 w 3252"/>
                      <a:gd name="T61" fmla="*/ 2980 h 3252"/>
                      <a:gd name="T62" fmla="*/ 1342 w 3252"/>
                      <a:gd name="T63" fmla="*/ 2654 h 3252"/>
                      <a:gd name="T64" fmla="*/ 850 w 3252"/>
                      <a:gd name="T65" fmla="*/ 2571 h 3252"/>
                      <a:gd name="T66" fmla="*/ 597 w 3252"/>
                      <a:gd name="T67" fmla="*/ 2512 h 3252"/>
                      <a:gd name="T68" fmla="*/ 699 w 3252"/>
                      <a:gd name="T69" fmla="*/ 2152 h 3252"/>
                      <a:gd name="T70" fmla="*/ 409 w 3252"/>
                      <a:gd name="T71" fmla="*/ 1746 h 3252"/>
                      <a:gd name="T72" fmla="*/ 272 w 3252"/>
                      <a:gd name="T73" fmla="*/ 1525 h 3252"/>
                      <a:gd name="T74" fmla="*/ 598 w 3252"/>
                      <a:gd name="T75" fmla="*/ 1342 h 3252"/>
                      <a:gd name="T76" fmla="*/ 681 w 3252"/>
                      <a:gd name="T77" fmla="*/ 850 h 3252"/>
                      <a:gd name="T78" fmla="*/ 740 w 3252"/>
                      <a:gd name="T79" fmla="*/ 597 h 3252"/>
                      <a:gd name="T80" fmla="*/ 1100 w 3252"/>
                      <a:gd name="T81" fmla="*/ 699 h 3252"/>
                      <a:gd name="T82" fmla="*/ 1506 w 3252"/>
                      <a:gd name="T83" fmla="*/ 409 h 3252"/>
                      <a:gd name="T84" fmla="*/ 1727 w 3252"/>
                      <a:gd name="T85" fmla="*/ 272 h 3252"/>
                      <a:gd name="T86" fmla="*/ 1910 w 3252"/>
                      <a:gd name="T87" fmla="*/ 598 h 3252"/>
                      <a:gd name="T88" fmla="*/ 2402 w 3252"/>
                      <a:gd name="T89" fmla="*/ 681 h 3252"/>
                      <a:gd name="T90" fmla="*/ 2655 w 3252"/>
                      <a:gd name="T91" fmla="*/ 740 h 3252"/>
                      <a:gd name="T92" fmla="*/ 2553 w 3252"/>
                      <a:gd name="T93" fmla="*/ 1100 h 3252"/>
                      <a:gd name="T94" fmla="*/ 2843 w 3252"/>
                      <a:gd name="T95" fmla="*/ 1506 h 3252"/>
                      <a:gd name="T96" fmla="*/ 2980 w 3252"/>
                      <a:gd name="T97" fmla="*/ 1727 h 32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3252" h="3252">
                        <a:moveTo>
                          <a:pt x="3059" y="1262"/>
                        </a:moveTo>
                        <a:cubicBezTo>
                          <a:pt x="3009" y="1254"/>
                          <a:pt x="2959" y="1247"/>
                          <a:pt x="2908" y="1240"/>
                        </a:cubicBezTo>
                        <a:cubicBezTo>
                          <a:pt x="2882" y="1155"/>
                          <a:pt x="2847" y="1071"/>
                          <a:pt x="2805" y="993"/>
                        </a:cubicBezTo>
                        <a:cubicBezTo>
                          <a:pt x="2836" y="952"/>
                          <a:pt x="2867" y="911"/>
                          <a:pt x="2897" y="870"/>
                        </a:cubicBezTo>
                        <a:cubicBezTo>
                          <a:pt x="2963" y="781"/>
                          <a:pt x="2953" y="654"/>
                          <a:pt x="2875" y="575"/>
                        </a:cubicBezTo>
                        <a:lnTo>
                          <a:pt x="2677" y="377"/>
                        </a:lnTo>
                        <a:cubicBezTo>
                          <a:pt x="2598" y="299"/>
                          <a:pt x="2471" y="289"/>
                          <a:pt x="2382" y="355"/>
                        </a:cubicBezTo>
                        <a:cubicBezTo>
                          <a:pt x="2341" y="385"/>
                          <a:pt x="2300" y="416"/>
                          <a:pt x="2259" y="447"/>
                        </a:cubicBezTo>
                        <a:cubicBezTo>
                          <a:pt x="2181" y="405"/>
                          <a:pt x="2097" y="370"/>
                          <a:pt x="2012" y="344"/>
                        </a:cubicBezTo>
                        <a:cubicBezTo>
                          <a:pt x="2005" y="293"/>
                          <a:pt x="1998" y="243"/>
                          <a:pt x="1990" y="193"/>
                        </a:cubicBezTo>
                        <a:cubicBezTo>
                          <a:pt x="1974" y="83"/>
                          <a:pt x="1877" y="0"/>
                          <a:pt x="1766" y="0"/>
                        </a:cubicBezTo>
                        <a:lnTo>
                          <a:pt x="1486" y="0"/>
                        </a:lnTo>
                        <a:cubicBezTo>
                          <a:pt x="1375" y="0"/>
                          <a:pt x="1278" y="83"/>
                          <a:pt x="1262" y="193"/>
                        </a:cubicBezTo>
                        <a:cubicBezTo>
                          <a:pt x="1254" y="242"/>
                          <a:pt x="1247" y="293"/>
                          <a:pt x="1240" y="344"/>
                        </a:cubicBezTo>
                        <a:cubicBezTo>
                          <a:pt x="1155" y="370"/>
                          <a:pt x="1072" y="405"/>
                          <a:pt x="993" y="447"/>
                        </a:cubicBezTo>
                        <a:cubicBezTo>
                          <a:pt x="952" y="416"/>
                          <a:pt x="911" y="385"/>
                          <a:pt x="870" y="355"/>
                        </a:cubicBezTo>
                        <a:cubicBezTo>
                          <a:pt x="781" y="289"/>
                          <a:pt x="654" y="299"/>
                          <a:pt x="575" y="377"/>
                        </a:cubicBezTo>
                        <a:lnTo>
                          <a:pt x="378" y="575"/>
                        </a:lnTo>
                        <a:cubicBezTo>
                          <a:pt x="299" y="654"/>
                          <a:pt x="289" y="781"/>
                          <a:pt x="355" y="870"/>
                        </a:cubicBezTo>
                        <a:cubicBezTo>
                          <a:pt x="385" y="911"/>
                          <a:pt x="416" y="952"/>
                          <a:pt x="447" y="993"/>
                        </a:cubicBezTo>
                        <a:cubicBezTo>
                          <a:pt x="405" y="1071"/>
                          <a:pt x="370" y="1155"/>
                          <a:pt x="345" y="1240"/>
                        </a:cubicBezTo>
                        <a:cubicBezTo>
                          <a:pt x="293" y="1247"/>
                          <a:pt x="243" y="1254"/>
                          <a:pt x="193" y="1262"/>
                        </a:cubicBezTo>
                        <a:cubicBezTo>
                          <a:pt x="83" y="1278"/>
                          <a:pt x="0" y="1375"/>
                          <a:pt x="0" y="1486"/>
                        </a:cubicBezTo>
                        <a:lnTo>
                          <a:pt x="0" y="1766"/>
                        </a:lnTo>
                        <a:cubicBezTo>
                          <a:pt x="0" y="1877"/>
                          <a:pt x="83" y="1974"/>
                          <a:pt x="193" y="1990"/>
                        </a:cubicBezTo>
                        <a:cubicBezTo>
                          <a:pt x="243" y="1998"/>
                          <a:pt x="293" y="2005"/>
                          <a:pt x="345" y="2012"/>
                        </a:cubicBezTo>
                        <a:cubicBezTo>
                          <a:pt x="370" y="2097"/>
                          <a:pt x="405" y="2180"/>
                          <a:pt x="447" y="2259"/>
                        </a:cubicBezTo>
                        <a:cubicBezTo>
                          <a:pt x="416" y="2300"/>
                          <a:pt x="385" y="2341"/>
                          <a:pt x="355" y="2382"/>
                        </a:cubicBezTo>
                        <a:cubicBezTo>
                          <a:pt x="289" y="2471"/>
                          <a:pt x="299" y="2598"/>
                          <a:pt x="378" y="2677"/>
                        </a:cubicBezTo>
                        <a:lnTo>
                          <a:pt x="575" y="2874"/>
                        </a:lnTo>
                        <a:cubicBezTo>
                          <a:pt x="654" y="2953"/>
                          <a:pt x="781" y="2963"/>
                          <a:pt x="870" y="2897"/>
                        </a:cubicBezTo>
                        <a:cubicBezTo>
                          <a:pt x="911" y="2867"/>
                          <a:pt x="952" y="2836"/>
                          <a:pt x="993" y="2805"/>
                        </a:cubicBezTo>
                        <a:cubicBezTo>
                          <a:pt x="1072" y="2847"/>
                          <a:pt x="1155" y="2882"/>
                          <a:pt x="1240" y="2907"/>
                        </a:cubicBezTo>
                        <a:cubicBezTo>
                          <a:pt x="1247" y="2959"/>
                          <a:pt x="1254" y="3009"/>
                          <a:pt x="1262" y="3059"/>
                        </a:cubicBezTo>
                        <a:cubicBezTo>
                          <a:pt x="1278" y="3169"/>
                          <a:pt x="1375" y="3252"/>
                          <a:pt x="1486" y="3252"/>
                        </a:cubicBezTo>
                        <a:lnTo>
                          <a:pt x="1766" y="3252"/>
                        </a:lnTo>
                        <a:cubicBezTo>
                          <a:pt x="1877" y="3252"/>
                          <a:pt x="1974" y="3169"/>
                          <a:pt x="1990" y="3059"/>
                        </a:cubicBezTo>
                        <a:cubicBezTo>
                          <a:pt x="1998" y="3009"/>
                          <a:pt x="2005" y="2959"/>
                          <a:pt x="2012" y="2907"/>
                        </a:cubicBezTo>
                        <a:cubicBezTo>
                          <a:pt x="2097" y="2882"/>
                          <a:pt x="2180" y="2847"/>
                          <a:pt x="2259" y="2805"/>
                        </a:cubicBezTo>
                        <a:cubicBezTo>
                          <a:pt x="2300" y="2836"/>
                          <a:pt x="2341" y="2867"/>
                          <a:pt x="2382" y="2897"/>
                        </a:cubicBezTo>
                        <a:cubicBezTo>
                          <a:pt x="2471" y="2963"/>
                          <a:pt x="2598" y="2953"/>
                          <a:pt x="2677" y="2874"/>
                        </a:cubicBezTo>
                        <a:lnTo>
                          <a:pt x="2875" y="2677"/>
                        </a:lnTo>
                        <a:cubicBezTo>
                          <a:pt x="2953" y="2598"/>
                          <a:pt x="2963" y="2471"/>
                          <a:pt x="2897" y="2382"/>
                        </a:cubicBezTo>
                        <a:cubicBezTo>
                          <a:pt x="2867" y="2341"/>
                          <a:pt x="2836" y="2300"/>
                          <a:pt x="2805" y="2259"/>
                        </a:cubicBezTo>
                        <a:cubicBezTo>
                          <a:pt x="2847" y="2180"/>
                          <a:pt x="2882" y="2097"/>
                          <a:pt x="2908" y="2012"/>
                        </a:cubicBezTo>
                        <a:cubicBezTo>
                          <a:pt x="2959" y="2005"/>
                          <a:pt x="3009" y="1998"/>
                          <a:pt x="3059" y="1990"/>
                        </a:cubicBezTo>
                        <a:cubicBezTo>
                          <a:pt x="3169" y="1974"/>
                          <a:pt x="3252" y="1877"/>
                          <a:pt x="3252" y="1766"/>
                        </a:cubicBezTo>
                        <a:lnTo>
                          <a:pt x="3252" y="1486"/>
                        </a:lnTo>
                        <a:cubicBezTo>
                          <a:pt x="3252" y="1375"/>
                          <a:pt x="3169" y="1278"/>
                          <a:pt x="3059" y="1262"/>
                        </a:cubicBezTo>
                        <a:close/>
                        <a:moveTo>
                          <a:pt x="2980" y="1727"/>
                        </a:moveTo>
                        <a:cubicBezTo>
                          <a:pt x="2935" y="1733"/>
                          <a:pt x="2889" y="1740"/>
                          <a:pt x="2843" y="1746"/>
                        </a:cubicBezTo>
                        <a:cubicBezTo>
                          <a:pt x="2752" y="1757"/>
                          <a:pt x="2678" y="1822"/>
                          <a:pt x="2654" y="1910"/>
                        </a:cubicBezTo>
                        <a:cubicBezTo>
                          <a:pt x="2630" y="1994"/>
                          <a:pt x="2597" y="2075"/>
                          <a:pt x="2553" y="2152"/>
                        </a:cubicBezTo>
                        <a:cubicBezTo>
                          <a:pt x="2508" y="2231"/>
                          <a:pt x="2515" y="2329"/>
                          <a:pt x="2571" y="2402"/>
                        </a:cubicBezTo>
                        <a:cubicBezTo>
                          <a:pt x="2599" y="2439"/>
                          <a:pt x="2627" y="2476"/>
                          <a:pt x="2655" y="2512"/>
                        </a:cubicBezTo>
                        <a:lnTo>
                          <a:pt x="2512" y="2655"/>
                        </a:lnTo>
                        <a:cubicBezTo>
                          <a:pt x="2475" y="2627"/>
                          <a:pt x="2439" y="2599"/>
                          <a:pt x="2402" y="2571"/>
                        </a:cubicBezTo>
                        <a:cubicBezTo>
                          <a:pt x="2329" y="2515"/>
                          <a:pt x="2231" y="2508"/>
                          <a:pt x="2152" y="2553"/>
                        </a:cubicBezTo>
                        <a:cubicBezTo>
                          <a:pt x="2076" y="2597"/>
                          <a:pt x="1994" y="2630"/>
                          <a:pt x="1910" y="2654"/>
                        </a:cubicBezTo>
                        <a:cubicBezTo>
                          <a:pt x="1822" y="2678"/>
                          <a:pt x="1758" y="2752"/>
                          <a:pt x="1746" y="2843"/>
                        </a:cubicBezTo>
                        <a:cubicBezTo>
                          <a:pt x="1740" y="2889"/>
                          <a:pt x="1733" y="2935"/>
                          <a:pt x="1727" y="2980"/>
                        </a:cubicBezTo>
                        <a:lnTo>
                          <a:pt x="1525" y="2980"/>
                        </a:lnTo>
                        <a:cubicBezTo>
                          <a:pt x="1519" y="2935"/>
                          <a:pt x="1512" y="2889"/>
                          <a:pt x="1506" y="2843"/>
                        </a:cubicBezTo>
                        <a:cubicBezTo>
                          <a:pt x="1495" y="2752"/>
                          <a:pt x="1430" y="2678"/>
                          <a:pt x="1342" y="2654"/>
                        </a:cubicBezTo>
                        <a:cubicBezTo>
                          <a:pt x="1258" y="2630"/>
                          <a:pt x="1177" y="2597"/>
                          <a:pt x="1100" y="2553"/>
                        </a:cubicBezTo>
                        <a:cubicBezTo>
                          <a:pt x="1021" y="2508"/>
                          <a:pt x="923" y="2515"/>
                          <a:pt x="850" y="2571"/>
                        </a:cubicBezTo>
                        <a:cubicBezTo>
                          <a:pt x="813" y="2599"/>
                          <a:pt x="777" y="2627"/>
                          <a:pt x="740" y="2655"/>
                        </a:cubicBezTo>
                        <a:lnTo>
                          <a:pt x="597" y="2512"/>
                        </a:lnTo>
                        <a:cubicBezTo>
                          <a:pt x="625" y="2475"/>
                          <a:pt x="653" y="2439"/>
                          <a:pt x="681" y="2402"/>
                        </a:cubicBezTo>
                        <a:cubicBezTo>
                          <a:pt x="737" y="2329"/>
                          <a:pt x="744" y="2231"/>
                          <a:pt x="699" y="2152"/>
                        </a:cubicBezTo>
                        <a:cubicBezTo>
                          <a:pt x="655" y="2075"/>
                          <a:pt x="622" y="1994"/>
                          <a:pt x="598" y="1910"/>
                        </a:cubicBezTo>
                        <a:cubicBezTo>
                          <a:pt x="574" y="1822"/>
                          <a:pt x="500" y="1757"/>
                          <a:pt x="409" y="1746"/>
                        </a:cubicBezTo>
                        <a:cubicBezTo>
                          <a:pt x="363" y="1740"/>
                          <a:pt x="317" y="1733"/>
                          <a:pt x="272" y="1727"/>
                        </a:cubicBezTo>
                        <a:lnTo>
                          <a:pt x="272" y="1525"/>
                        </a:lnTo>
                        <a:cubicBezTo>
                          <a:pt x="317" y="1519"/>
                          <a:pt x="363" y="1512"/>
                          <a:pt x="409" y="1506"/>
                        </a:cubicBezTo>
                        <a:cubicBezTo>
                          <a:pt x="500" y="1494"/>
                          <a:pt x="574" y="1430"/>
                          <a:pt x="598" y="1342"/>
                        </a:cubicBezTo>
                        <a:cubicBezTo>
                          <a:pt x="622" y="1258"/>
                          <a:pt x="655" y="1176"/>
                          <a:pt x="699" y="1100"/>
                        </a:cubicBezTo>
                        <a:cubicBezTo>
                          <a:pt x="744" y="1021"/>
                          <a:pt x="737" y="923"/>
                          <a:pt x="681" y="850"/>
                        </a:cubicBezTo>
                        <a:cubicBezTo>
                          <a:pt x="653" y="813"/>
                          <a:pt x="625" y="776"/>
                          <a:pt x="597" y="740"/>
                        </a:cubicBezTo>
                        <a:lnTo>
                          <a:pt x="740" y="597"/>
                        </a:lnTo>
                        <a:cubicBezTo>
                          <a:pt x="777" y="625"/>
                          <a:pt x="813" y="653"/>
                          <a:pt x="850" y="681"/>
                        </a:cubicBezTo>
                        <a:cubicBezTo>
                          <a:pt x="923" y="737"/>
                          <a:pt x="1021" y="744"/>
                          <a:pt x="1100" y="699"/>
                        </a:cubicBezTo>
                        <a:cubicBezTo>
                          <a:pt x="1177" y="655"/>
                          <a:pt x="1258" y="622"/>
                          <a:pt x="1342" y="598"/>
                        </a:cubicBezTo>
                        <a:cubicBezTo>
                          <a:pt x="1430" y="574"/>
                          <a:pt x="1495" y="500"/>
                          <a:pt x="1506" y="409"/>
                        </a:cubicBezTo>
                        <a:cubicBezTo>
                          <a:pt x="1512" y="363"/>
                          <a:pt x="1519" y="317"/>
                          <a:pt x="1525" y="272"/>
                        </a:cubicBezTo>
                        <a:lnTo>
                          <a:pt x="1727" y="272"/>
                        </a:lnTo>
                        <a:cubicBezTo>
                          <a:pt x="1733" y="317"/>
                          <a:pt x="1740" y="363"/>
                          <a:pt x="1746" y="409"/>
                        </a:cubicBezTo>
                        <a:cubicBezTo>
                          <a:pt x="1758" y="500"/>
                          <a:pt x="1822" y="574"/>
                          <a:pt x="1910" y="598"/>
                        </a:cubicBezTo>
                        <a:cubicBezTo>
                          <a:pt x="1994" y="622"/>
                          <a:pt x="2076" y="655"/>
                          <a:pt x="2152" y="699"/>
                        </a:cubicBezTo>
                        <a:cubicBezTo>
                          <a:pt x="2231" y="744"/>
                          <a:pt x="2329" y="737"/>
                          <a:pt x="2402" y="681"/>
                        </a:cubicBezTo>
                        <a:cubicBezTo>
                          <a:pt x="2439" y="653"/>
                          <a:pt x="2475" y="625"/>
                          <a:pt x="2512" y="597"/>
                        </a:cubicBezTo>
                        <a:lnTo>
                          <a:pt x="2655" y="740"/>
                        </a:lnTo>
                        <a:cubicBezTo>
                          <a:pt x="2627" y="776"/>
                          <a:pt x="2599" y="813"/>
                          <a:pt x="2571" y="850"/>
                        </a:cubicBezTo>
                        <a:cubicBezTo>
                          <a:pt x="2515" y="923"/>
                          <a:pt x="2508" y="1021"/>
                          <a:pt x="2553" y="1100"/>
                        </a:cubicBezTo>
                        <a:cubicBezTo>
                          <a:pt x="2597" y="1176"/>
                          <a:pt x="2630" y="1258"/>
                          <a:pt x="2654" y="1342"/>
                        </a:cubicBezTo>
                        <a:cubicBezTo>
                          <a:pt x="2678" y="1430"/>
                          <a:pt x="2752" y="1494"/>
                          <a:pt x="2843" y="1506"/>
                        </a:cubicBezTo>
                        <a:cubicBezTo>
                          <a:pt x="2889" y="1512"/>
                          <a:pt x="2935" y="1519"/>
                          <a:pt x="2980" y="1525"/>
                        </a:cubicBezTo>
                        <a:lnTo>
                          <a:pt x="2980" y="1727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51435" tIns="25718" rIns="51435" bIns="2571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050"/>
                  </a:p>
                </p:txBody>
              </p:sp>
              <p:sp>
                <p:nvSpPr>
                  <p:cNvPr id="124" name="Freeform 473"/>
                  <p:cNvSpPr>
                    <a:spLocks noEditPoints="1"/>
                  </p:cNvSpPr>
                  <p:nvPr/>
                </p:nvSpPr>
                <p:spPr bwMode="auto">
                  <a:xfrm>
                    <a:off x="5557838" y="3051175"/>
                    <a:ext cx="214313" cy="215900"/>
                  </a:xfrm>
                  <a:custGeom>
                    <a:avLst/>
                    <a:gdLst>
                      <a:gd name="T0" fmla="*/ 580 w 1160"/>
                      <a:gd name="T1" fmla="*/ 0 h 1160"/>
                      <a:gd name="T2" fmla="*/ 0 w 1160"/>
                      <a:gd name="T3" fmla="*/ 580 h 1160"/>
                      <a:gd name="T4" fmla="*/ 580 w 1160"/>
                      <a:gd name="T5" fmla="*/ 1160 h 1160"/>
                      <a:gd name="T6" fmla="*/ 1160 w 1160"/>
                      <a:gd name="T7" fmla="*/ 580 h 1160"/>
                      <a:gd name="T8" fmla="*/ 580 w 1160"/>
                      <a:gd name="T9" fmla="*/ 0 h 1160"/>
                      <a:gd name="T10" fmla="*/ 580 w 1160"/>
                      <a:gd name="T11" fmla="*/ 902 h 1160"/>
                      <a:gd name="T12" fmla="*/ 258 w 1160"/>
                      <a:gd name="T13" fmla="*/ 580 h 1160"/>
                      <a:gd name="T14" fmla="*/ 580 w 1160"/>
                      <a:gd name="T15" fmla="*/ 258 h 1160"/>
                      <a:gd name="T16" fmla="*/ 902 w 1160"/>
                      <a:gd name="T17" fmla="*/ 580 h 1160"/>
                      <a:gd name="T18" fmla="*/ 580 w 1160"/>
                      <a:gd name="T19" fmla="*/ 902 h 11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160" h="1160">
                        <a:moveTo>
                          <a:pt x="580" y="0"/>
                        </a:moveTo>
                        <a:cubicBezTo>
                          <a:pt x="260" y="0"/>
                          <a:pt x="0" y="260"/>
                          <a:pt x="0" y="580"/>
                        </a:cubicBezTo>
                        <a:cubicBezTo>
                          <a:pt x="0" y="900"/>
                          <a:pt x="260" y="1160"/>
                          <a:pt x="580" y="1160"/>
                        </a:cubicBezTo>
                        <a:cubicBezTo>
                          <a:pt x="900" y="1160"/>
                          <a:pt x="1160" y="900"/>
                          <a:pt x="1160" y="580"/>
                        </a:cubicBezTo>
                        <a:cubicBezTo>
                          <a:pt x="1160" y="260"/>
                          <a:pt x="900" y="0"/>
                          <a:pt x="580" y="0"/>
                        </a:cubicBezTo>
                        <a:close/>
                        <a:moveTo>
                          <a:pt x="580" y="902"/>
                        </a:moveTo>
                        <a:cubicBezTo>
                          <a:pt x="402" y="902"/>
                          <a:pt x="258" y="758"/>
                          <a:pt x="258" y="580"/>
                        </a:cubicBezTo>
                        <a:cubicBezTo>
                          <a:pt x="258" y="402"/>
                          <a:pt x="402" y="258"/>
                          <a:pt x="580" y="258"/>
                        </a:cubicBezTo>
                        <a:cubicBezTo>
                          <a:pt x="758" y="258"/>
                          <a:pt x="902" y="402"/>
                          <a:pt x="902" y="580"/>
                        </a:cubicBezTo>
                        <a:cubicBezTo>
                          <a:pt x="902" y="758"/>
                          <a:pt x="758" y="902"/>
                          <a:pt x="580" y="902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51435" tIns="25718" rIns="51435" bIns="2571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050"/>
                  </a:p>
                </p:txBody>
              </p:sp>
            </p:grpSp>
          </p:grpSp>
        </p:grpSp>
      </p:grpSp>
      <p:grpSp>
        <p:nvGrpSpPr>
          <p:cNvPr id="126" name="Group 125"/>
          <p:cNvGrpSpPr/>
          <p:nvPr/>
        </p:nvGrpSpPr>
        <p:grpSpPr>
          <a:xfrm>
            <a:off x="4660290" y="1850407"/>
            <a:ext cx="1120915" cy="957266"/>
            <a:chOff x="9256574" y="2445871"/>
            <a:chExt cx="1858663" cy="1587304"/>
          </a:xfrm>
        </p:grpSpPr>
        <p:grpSp>
          <p:nvGrpSpPr>
            <p:cNvPr id="134" name="Group 133"/>
            <p:cNvGrpSpPr/>
            <p:nvPr/>
          </p:nvGrpSpPr>
          <p:grpSpPr>
            <a:xfrm>
              <a:off x="9332449" y="2445871"/>
              <a:ext cx="1701530" cy="1587304"/>
              <a:chOff x="9332449" y="2445871"/>
              <a:chExt cx="1701530" cy="1587304"/>
            </a:xfrm>
          </p:grpSpPr>
          <p:sp>
            <p:nvSpPr>
              <p:cNvPr id="140" name="Oval 139"/>
              <p:cNvSpPr/>
              <p:nvPr/>
            </p:nvSpPr>
            <p:spPr>
              <a:xfrm>
                <a:off x="9583345" y="2596147"/>
                <a:ext cx="1077804" cy="1077804"/>
              </a:xfrm>
              <a:prstGeom prst="ellipse">
                <a:avLst/>
              </a:prstGeom>
              <a:solidFill>
                <a:srgbClr val="00B0F0">
                  <a:alpha val="50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50"/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10110819" y="3015468"/>
                <a:ext cx="923160" cy="923160"/>
              </a:xfrm>
              <a:prstGeom prst="ellipse">
                <a:avLst/>
              </a:prstGeom>
              <a:solidFill>
                <a:srgbClr val="00B0F0">
                  <a:alpha val="50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50"/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9332449" y="2445871"/>
                <a:ext cx="700091" cy="700091"/>
              </a:xfrm>
              <a:prstGeom prst="ellipse">
                <a:avLst/>
              </a:prstGeom>
              <a:solidFill>
                <a:srgbClr val="00B0F0">
                  <a:alpha val="50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50"/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9526525" y="3412959"/>
                <a:ext cx="620216" cy="620216"/>
              </a:xfrm>
              <a:prstGeom prst="ellipse">
                <a:avLst/>
              </a:prstGeom>
              <a:solidFill>
                <a:srgbClr val="00B0F0">
                  <a:alpha val="50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50"/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10374136" y="2507881"/>
                <a:ext cx="574027" cy="574027"/>
              </a:xfrm>
              <a:prstGeom prst="ellipse">
                <a:avLst/>
              </a:prstGeom>
              <a:solidFill>
                <a:srgbClr val="00B0F0">
                  <a:alpha val="50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50"/>
              </a:p>
            </p:txBody>
          </p:sp>
        </p:grpSp>
        <p:sp>
          <p:nvSpPr>
            <p:cNvPr id="135" name="TextBox 134"/>
            <p:cNvSpPr txBox="1"/>
            <p:nvPr/>
          </p:nvSpPr>
          <p:spPr>
            <a:xfrm>
              <a:off x="9438183" y="3569179"/>
              <a:ext cx="796905" cy="421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525" dirty="0">
                  <a:latin typeface="Arial" panose="020B0604020202020204" pitchFamily="34" charset="0"/>
                  <a:cs typeface="Arial" panose="020B0604020202020204" pitchFamily="34" charset="0"/>
                </a:rPr>
                <a:t>Deep learning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9256574" y="2551402"/>
              <a:ext cx="699943" cy="287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525" dirty="0" err="1">
                  <a:latin typeface="Arial" panose="020B0604020202020204" pitchFamily="34" charset="0"/>
                  <a:cs typeface="Arial" panose="020B0604020202020204" pitchFamily="34" charset="0"/>
                </a:rPr>
                <a:t>SQl</a:t>
              </a:r>
              <a:endParaRPr lang="en-US" sz="525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0346055" y="2557940"/>
              <a:ext cx="677983" cy="287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525" dirty="0">
                  <a:latin typeface="Arial" panose="020B0604020202020204" pitchFamily="34" charset="0"/>
                  <a:cs typeface="Arial" panose="020B0604020202020204" pitchFamily="34" charset="0"/>
                </a:rPr>
                <a:t>Python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9703186" y="2950382"/>
              <a:ext cx="838117" cy="421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25" dirty="0">
                  <a:latin typeface="Arial" panose="020B0604020202020204" pitchFamily="34" charset="0"/>
                  <a:cs typeface="Arial" panose="020B0604020202020204" pitchFamily="34" charset="0"/>
                </a:rPr>
                <a:t>Machine learning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10280964" y="3378207"/>
              <a:ext cx="834273" cy="421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25" dirty="0">
                  <a:latin typeface="Arial" panose="020B0604020202020204" pitchFamily="34" charset="0"/>
                  <a:cs typeface="Arial" panose="020B0604020202020204" pitchFamily="34" charset="0"/>
                </a:rPr>
                <a:t>Power BI</a:t>
              </a:r>
            </a:p>
            <a:p>
              <a:pPr algn="ctr"/>
              <a:endParaRPr lang="en-US" sz="525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4494064" y="1335299"/>
            <a:ext cx="1361096" cy="370878"/>
            <a:chOff x="8733915" y="1913174"/>
            <a:chExt cx="2256924" cy="614977"/>
          </a:xfrm>
        </p:grpSpPr>
        <p:sp>
          <p:nvSpPr>
            <p:cNvPr id="128" name="TextBox 127"/>
            <p:cNvSpPr txBox="1"/>
            <p:nvPr/>
          </p:nvSpPr>
          <p:spPr>
            <a:xfrm>
              <a:off x="9379275" y="1992290"/>
              <a:ext cx="1525120" cy="535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>
                  <a:latin typeface="Arial" panose="020B0604020202020204" pitchFamily="34" charset="0"/>
                  <a:cs typeface="Arial" panose="020B0604020202020204" pitchFamily="34" charset="0"/>
                </a:rPr>
                <a:t>Skills</a:t>
              </a:r>
            </a:p>
          </p:txBody>
        </p:sp>
        <p:grpSp>
          <p:nvGrpSpPr>
            <p:cNvPr id="129" name="Group 128"/>
            <p:cNvGrpSpPr/>
            <p:nvPr/>
          </p:nvGrpSpPr>
          <p:grpSpPr>
            <a:xfrm>
              <a:off x="8733915" y="1913174"/>
              <a:ext cx="2256924" cy="556074"/>
              <a:chOff x="8464011" y="1821239"/>
              <a:chExt cx="2256924" cy="556074"/>
            </a:xfrm>
          </p:grpSpPr>
          <p:cxnSp>
            <p:nvCxnSpPr>
              <p:cNvPr id="130" name="Straight Connector 129"/>
              <p:cNvCxnSpPr/>
              <p:nvPr/>
            </p:nvCxnSpPr>
            <p:spPr>
              <a:xfrm>
                <a:off x="8983575" y="2377313"/>
                <a:ext cx="1737360" cy="0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1" name="Group 130"/>
              <p:cNvGrpSpPr/>
              <p:nvPr/>
            </p:nvGrpSpPr>
            <p:grpSpPr>
              <a:xfrm>
                <a:off x="8464011" y="1821239"/>
                <a:ext cx="505728" cy="505728"/>
                <a:chOff x="8390843" y="1748071"/>
                <a:chExt cx="652064" cy="652064"/>
              </a:xfrm>
            </p:grpSpPr>
            <p:sp>
              <p:nvSpPr>
                <p:cNvPr id="132" name="Oval 131"/>
                <p:cNvSpPr/>
                <p:nvPr/>
              </p:nvSpPr>
              <p:spPr>
                <a:xfrm>
                  <a:off x="8390843" y="1748071"/>
                  <a:ext cx="652064" cy="652064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/>
                </a:p>
              </p:txBody>
            </p:sp>
            <p:sp>
              <p:nvSpPr>
                <p:cNvPr id="133" name="Freeform 132"/>
                <p:cNvSpPr/>
                <p:nvPr/>
              </p:nvSpPr>
              <p:spPr>
                <a:xfrm rot="11026833">
                  <a:off x="8537871" y="1894764"/>
                  <a:ext cx="358008" cy="358678"/>
                </a:xfrm>
                <a:custGeom>
                  <a:avLst/>
                  <a:gdLst>
                    <a:gd name="connsiteX0" fmla="*/ 3124430 w 10769935"/>
                    <a:gd name="connsiteY0" fmla="*/ 10784582 h 10790084"/>
                    <a:gd name="connsiteX1" fmla="*/ 2621169 w 10769935"/>
                    <a:gd name="connsiteY1" fmla="*/ 10767220 h 10790084"/>
                    <a:gd name="connsiteX2" fmla="*/ 2383507 w 10769935"/>
                    <a:gd name="connsiteY2" fmla="*/ 10722573 h 10790084"/>
                    <a:gd name="connsiteX3" fmla="*/ 3532037 w 10769935"/>
                    <a:gd name="connsiteY3" fmla="*/ 9491082 h 10790084"/>
                    <a:gd name="connsiteX4" fmla="*/ 3401694 w 10769935"/>
                    <a:gd name="connsiteY4" fmla="*/ 7959805 h 10790084"/>
                    <a:gd name="connsiteX5" fmla="*/ 1987591 w 10769935"/>
                    <a:gd name="connsiteY5" fmla="*/ 7700206 h 10790084"/>
                    <a:gd name="connsiteX6" fmla="*/ 747407 w 10769935"/>
                    <a:gd name="connsiteY6" fmla="*/ 8981079 h 10790084"/>
                    <a:gd name="connsiteX7" fmla="*/ 613823 w 10769935"/>
                    <a:gd name="connsiteY7" fmla="*/ 9118055 h 10790084"/>
                    <a:gd name="connsiteX8" fmla="*/ 563330 w 10769935"/>
                    <a:gd name="connsiteY8" fmla="*/ 8964484 h 10790084"/>
                    <a:gd name="connsiteX9" fmla="*/ 479898 w 10769935"/>
                    <a:gd name="connsiteY9" fmla="*/ 8467883 h 10790084"/>
                    <a:gd name="connsiteX10" fmla="*/ 2796597 w 10769935"/>
                    <a:gd name="connsiteY10" fmla="*/ 5823352 h 10790084"/>
                    <a:gd name="connsiteX11" fmla="*/ 3775046 w 10769935"/>
                    <a:gd name="connsiteY11" fmla="*/ 5954487 h 10790084"/>
                    <a:gd name="connsiteX12" fmla="*/ 3942810 w 10769935"/>
                    <a:gd name="connsiteY12" fmla="*/ 6022067 h 10790084"/>
                    <a:gd name="connsiteX13" fmla="*/ 4545618 w 10769935"/>
                    <a:gd name="connsiteY13" fmla="*/ 5391929 h 10790084"/>
                    <a:gd name="connsiteX14" fmla="*/ 3178637 w 10769935"/>
                    <a:gd name="connsiteY14" fmla="*/ 4216902 h 10790084"/>
                    <a:gd name="connsiteX15" fmla="*/ 2961579 w 10769935"/>
                    <a:gd name="connsiteY15" fmla="*/ 4479415 h 10790084"/>
                    <a:gd name="connsiteX16" fmla="*/ 2686965 w 10769935"/>
                    <a:gd name="connsiteY16" fmla="*/ 4624905 h 10790084"/>
                    <a:gd name="connsiteX17" fmla="*/ 2389906 w 10769935"/>
                    <a:gd name="connsiteY17" fmla="*/ 4533600 h 10790084"/>
                    <a:gd name="connsiteX18" fmla="*/ 2258910 w 10769935"/>
                    <a:gd name="connsiteY18" fmla="*/ 4425287 h 10790084"/>
                    <a:gd name="connsiteX19" fmla="*/ 2158937 w 10769935"/>
                    <a:gd name="connsiteY19" fmla="*/ 3921936 h 10790084"/>
                    <a:gd name="connsiteX20" fmla="*/ 2203746 w 10769935"/>
                    <a:gd name="connsiteY20" fmla="*/ 3855073 h 10790084"/>
                    <a:gd name="connsiteX21" fmla="*/ 99346 w 10769935"/>
                    <a:gd name="connsiteY21" fmla="*/ 1890643 h 10790084"/>
                    <a:gd name="connsiteX22" fmla="*/ 84138 w 10769935"/>
                    <a:gd name="connsiteY22" fmla="*/ 1448570 h 10790084"/>
                    <a:gd name="connsiteX23" fmla="*/ 937843 w 10769935"/>
                    <a:gd name="connsiteY23" fmla="*/ 534036 h 10790084"/>
                    <a:gd name="connsiteX24" fmla="*/ 1379917 w 10769935"/>
                    <a:gd name="connsiteY24" fmla="*/ 518828 h 10790084"/>
                    <a:gd name="connsiteX25" fmla="*/ 3401942 w 10769935"/>
                    <a:gd name="connsiteY25" fmla="*/ 2406363 h 10790084"/>
                    <a:gd name="connsiteX26" fmla="*/ 3457372 w 10769935"/>
                    <a:gd name="connsiteY26" fmla="*/ 2351592 h 10790084"/>
                    <a:gd name="connsiteX27" fmla="*/ 3970540 w 10769935"/>
                    <a:gd name="connsiteY27" fmla="*/ 2355216 h 10790084"/>
                    <a:gd name="connsiteX28" fmla="*/ 4101537 w 10769935"/>
                    <a:gd name="connsiteY28" fmla="*/ 2463531 h 10790084"/>
                    <a:gd name="connsiteX29" fmla="*/ 4155722 w 10769935"/>
                    <a:gd name="connsiteY29" fmla="*/ 3035203 h 10790084"/>
                    <a:gd name="connsiteX30" fmla="*/ 3880487 w 10769935"/>
                    <a:gd name="connsiteY30" fmla="*/ 3368076 h 10790084"/>
                    <a:gd name="connsiteX31" fmla="*/ 5299575 w 10769935"/>
                    <a:gd name="connsiteY31" fmla="*/ 4603790 h 10790084"/>
                    <a:gd name="connsiteX32" fmla="*/ 6062602 w 10769935"/>
                    <a:gd name="connsiteY32" fmla="*/ 3806170 h 10790084"/>
                    <a:gd name="connsiteX33" fmla="*/ 5980492 w 10769935"/>
                    <a:gd name="connsiteY33" fmla="*/ 3671012 h 10790084"/>
                    <a:gd name="connsiteX34" fmla="*/ 5680442 w 10769935"/>
                    <a:gd name="connsiteY34" fmla="*/ 2486025 h 10790084"/>
                    <a:gd name="connsiteX35" fmla="*/ 8166468 w 10769935"/>
                    <a:gd name="connsiteY35" fmla="*/ 0 h 10790084"/>
                    <a:gd name="connsiteX36" fmla="*/ 8667488 w 10769935"/>
                    <a:gd name="connsiteY36" fmla="*/ 50507 h 10790084"/>
                    <a:gd name="connsiteX37" fmla="*/ 8901689 w 10769935"/>
                    <a:gd name="connsiteY37" fmla="*/ 110727 h 10790084"/>
                    <a:gd name="connsiteX38" fmla="*/ 7674461 w 10769935"/>
                    <a:gd name="connsiteY38" fmla="*/ 1263810 h 10790084"/>
                    <a:gd name="connsiteX39" fmla="*/ 7703554 w 10769935"/>
                    <a:gd name="connsiteY39" fmla="*/ 2800349 h 10790084"/>
                    <a:gd name="connsiteX40" fmla="*/ 9097463 w 10769935"/>
                    <a:gd name="connsiteY40" fmla="*/ 3152622 h 10790084"/>
                    <a:gd name="connsiteX41" fmla="*/ 10419403 w 10769935"/>
                    <a:gd name="connsiteY41" fmla="*/ 1956308 h 10790084"/>
                    <a:gd name="connsiteX42" fmla="*/ 10561728 w 10769935"/>
                    <a:gd name="connsiteY42" fmla="*/ 1828438 h 10790084"/>
                    <a:gd name="connsiteX43" fmla="*/ 10601985 w 10769935"/>
                    <a:gd name="connsiteY43" fmla="*/ 1985004 h 10790084"/>
                    <a:gd name="connsiteX44" fmla="*/ 10652492 w 10769935"/>
                    <a:gd name="connsiteY44" fmla="*/ 2486025 h 10790084"/>
                    <a:gd name="connsiteX45" fmla="*/ 8420649 w 10769935"/>
                    <a:gd name="connsiteY45" fmla="*/ 4959215 h 10790084"/>
                    <a:gd name="connsiteX46" fmla="*/ 8166469 w 10769935"/>
                    <a:gd name="connsiteY46" fmla="*/ 4972050 h 10790084"/>
                    <a:gd name="connsiteX47" fmla="*/ 7427200 w 10769935"/>
                    <a:gd name="connsiteY47" fmla="*/ 4860283 h 10790084"/>
                    <a:gd name="connsiteX48" fmla="*/ 7251224 w 10769935"/>
                    <a:gd name="connsiteY48" fmla="*/ 4795876 h 10790084"/>
                    <a:gd name="connsiteX49" fmla="*/ 6464544 w 10769935"/>
                    <a:gd name="connsiteY49" fmla="*/ 5618223 h 10790084"/>
                    <a:gd name="connsiteX50" fmla="*/ 8674119 w 10769935"/>
                    <a:gd name="connsiteY50" fmla="*/ 7542279 h 10790084"/>
                    <a:gd name="connsiteX51" fmla="*/ 10769935 w 10769935"/>
                    <a:gd name="connsiteY51" fmla="*/ 9821181 h 10790084"/>
                    <a:gd name="connsiteX52" fmla="*/ 10423761 w 10769935"/>
                    <a:gd name="connsiteY52" fmla="*/ 10216341 h 10790084"/>
                    <a:gd name="connsiteX53" fmla="*/ 7988373 w 10769935"/>
                    <a:gd name="connsiteY53" fmla="*/ 8351245 h 10790084"/>
                    <a:gd name="connsiteX54" fmla="*/ 5717438 w 10769935"/>
                    <a:gd name="connsiteY54" fmla="*/ 6399200 h 10790084"/>
                    <a:gd name="connsiteX55" fmla="*/ 5101021 w 10769935"/>
                    <a:gd name="connsiteY55" fmla="*/ 7043564 h 10790084"/>
                    <a:gd name="connsiteX56" fmla="*/ 5182386 w 10769935"/>
                    <a:gd name="connsiteY56" fmla="*/ 7187364 h 10790084"/>
                    <a:gd name="connsiteX57" fmla="*/ 5441129 w 10769935"/>
                    <a:gd name="connsiteY57" fmla="*/ 8140052 h 10790084"/>
                    <a:gd name="connsiteX58" fmla="*/ 3124430 w 10769935"/>
                    <a:gd name="connsiteY58" fmla="*/ 10784582 h 10790084"/>
                    <a:gd name="connsiteX0" fmla="*/ 3124430 w 10769935"/>
                    <a:gd name="connsiteY0" fmla="*/ 10784582 h 10790084"/>
                    <a:gd name="connsiteX1" fmla="*/ 2621169 w 10769935"/>
                    <a:gd name="connsiteY1" fmla="*/ 10767220 h 10790084"/>
                    <a:gd name="connsiteX2" fmla="*/ 2383507 w 10769935"/>
                    <a:gd name="connsiteY2" fmla="*/ 10722573 h 10790084"/>
                    <a:gd name="connsiteX3" fmla="*/ 3532037 w 10769935"/>
                    <a:gd name="connsiteY3" fmla="*/ 9491082 h 10790084"/>
                    <a:gd name="connsiteX4" fmla="*/ 3401694 w 10769935"/>
                    <a:gd name="connsiteY4" fmla="*/ 7959805 h 10790084"/>
                    <a:gd name="connsiteX5" fmla="*/ 1987591 w 10769935"/>
                    <a:gd name="connsiteY5" fmla="*/ 7700206 h 10790084"/>
                    <a:gd name="connsiteX6" fmla="*/ 747407 w 10769935"/>
                    <a:gd name="connsiteY6" fmla="*/ 8981079 h 10790084"/>
                    <a:gd name="connsiteX7" fmla="*/ 613823 w 10769935"/>
                    <a:gd name="connsiteY7" fmla="*/ 9118055 h 10790084"/>
                    <a:gd name="connsiteX8" fmla="*/ 563330 w 10769935"/>
                    <a:gd name="connsiteY8" fmla="*/ 8964484 h 10790084"/>
                    <a:gd name="connsiteX9" fmla="*/ 479898 w 10769935"/>
                    <a:gd name="connsiteY9" fmla="*/ 8467883 h 10790084"/>
                    <a:gd name="connsiteX10" fmla="*/ 2796597 w 10769935"/>
                    <a:gd name="connsiteY10" fmla="*/ 5823352 h 10790084"/>
                    <a:gd name="connsiteX11" fmla="*/ 3775046 w 10769935"/>
                    <a:gd name="connsiteY11" fmla="*/ 5954487 h 10790084"/>
                    <a:gd name="connsiteX12" fmla="*/ 3942810 w 10769935"/>
                    <a:gd name="connsiteY12" fmla="*/ 6022067 h 10790084"/>
                    <a:gd name="connsiteX13" fmla="*/ 4545618 w 10769935"/>
                    <a:gd name="connsiteY13" fmla="*/ 5391929 h 10790084"/>
                    <a:gd name="connsiteX14" fmla="*/ 3178637 w 10769935"/>
                    <a:gd name="connsiteY14" fmla="*/ 4216902 h 10790084"/>
                    <a:gd name="connsiteX15" fmla="*/ 2961579 w 10769935"/>
                    <a:gd name="connsiteY15" fmla="*/ 4479415 h 10790084"/>
                    <a:gd name="connsiteX16" fmla="*/ 2686965 w 10769935"/>
                    <a:gd name="connsiteY16" fmla="*/ 4624905 h 10790084"/>
                    <a:gd name="connsiteX17" fmla="*/ 2389906 w 10769935"/>
                    <a:gd name="connsiteY17" fmla="*/ 4533600 h 10790084"/>
                    <a:gd name="connsiteX18" fmla="*/ 2258910 w 10769935"/>
                    <a:gd name="connsiteY18" fmla="*/ 4425287 h 10790084"/>
                    <a:gd name="connsiteX19" fmla="*/ 2158937 w 10769935"/>
                    <a:gd name="connsiteY19" fmla="*/ 3921936 h 10790084"/>
                    <a:gd name="connsiteX20" fmla="*/ 2203746 w 10769935"/>
                    <a:gd name="connsiteY20" fmla="*/ 3855073 h 10790084"/>
                    <a:gd name="connsiteX21" fmla="*/ 99346 w 10769935"/>
                    <a:gd name="connsiteY21" fmla="*/ 1890643 h 10790084"/>
                    <a:gd name="connsiteX22" fmla="*/ 84138 w 10769935"/>
                    <a:gd name="connsiteY22" fmla="*/ 1448570 h 10790084"/>
                    <a:gd name="connsiteX23" fmla="*/ 937843 w 10769935"/>
                    <a:gd name="connsiteY23" fmla="*/ 534036 h 10790084"/>
                    <a:gd name="connsiteX24" fmla="*/ 1379917 w 10769935"/>
                    <a:gd name="connsiteY24" fmla="*/ 518828 h 10790084"/>
                    <a:gd name="connsiteX25" fmla="*/ 3401942 w 10769935"/>
                    <a:gd name="connsiteY25" fmla="*/ 2406363 h 10790084"/>
                    <a:gd name="connsiteX26" fmla="*/ 3457372 w 10769935"/>
                    <a:gd name="connsiteY26" fmla="*/ 2351592 h 10790084"/>
                    <a:gd name="connsiteX27" fmla="*/ 3970540 w 10769935"/>
                    <a:gd name="connsiteY27" fmla="*/ 2355216 h 10790084"/>
                    <a:gd name="connsiteX28" fmla="*/ 4101537 w 10769935"/>
                    <a:gd name="connsiteY28" fmla="*/ 2463531 h 10790084"/>
                    <a:gd name="connsiteX29" fmla="*/ 4155722 w 10769935"/>
                    <a:gd name="connsiteY29" fmla="*/ 3035203 h 10790084"/>
                    <a:gd name="connsiteX30" fmla="*/ 3880487 w 10769935"/>
                    <a:gd name="connsiteY30" fmla="*/ 3368076 h 10790084"/>
                    <a:gd name="connsiteX31" fmla="*/ 5299575 w 10769935"/>
                    <a:gd name="connsiteY31" fmla="*/ 4603790 h 10790084"/>
                    <a:gd name="connsiteX32" fmla="*/ 6062602 w 10769935"/>
                    <a:gd name="connsiteY32" fmla="*/ 3806170 h 10790084"/>
                    <a:gd name="connsiteX33" fmla="*/ 5980492 w 10769935"/>
                    <a:gd name="connsiteY33" fmla="*/ 3671012 h 10790084"/>
                    <a:gd name="connsiteX34" fmla="*/ 5680442 w 10769935"/>
                    <a:gd name="connsiteY34" fmla="*/ 2486025 h 10790084"/>
                    <a:gd name="connsiteX35" fmla="*/ 8166468 w 10769935"/>
                    <a:gd name="connsiteY35" fmla="*/ 0 h 10790084"/>
                    <a:gd name="connsiteX36" fmla="*/ 8667488 w 10769935"/>
                    <a:gd name="connsiteY36" fmla="*/ 50507 h 10790084"/>
                    <a:gd name="connsiteX37" fmla="*/ 8901689 w 10769935"/>
                    <a:gd name="connsiteY37" fmla="*/ 110727 h 10790084"/>
                    <a:gd name="connsiteX38" fmla="*/ 7674461 w 10769935"/>
                    <a:gd name="connsiteY38" fmla="*/ 1263810 h 10790084"/>
                    <a:gd name="connsiteX39" fmla="*/ 7703554 w 10769935"/>
                    <a:gd name="connsiteY39" fmla="*/ 2800349 h 10790084"/>
                    <a:gd name="connsiteX40" fmla="*/ 9097463 w 10769935"/>
                    <a:gd name="connsiteY40" fmla="*/ 3152622 h 10790084"/>
                    <a:gd name="connsiteX41" fmla="*/ 10419403 w 10769935"/>
                    <a:gd name="connsiteY41" fmla="*/ 1956308 h 10790084"/>
                    <a:gd name="connsiteX42" fmla="*/ 10561728 w 10769935"/>
                    <a:gd name="connsiteY42" fmla="*/ 1828438 h 10790084"/>
                    <a:gd name="connsiteX43" fmla="*/ 10601985 w 10769935"/>
                    <a:gd name="connsiteY43" fmla="*/ 1985004 h 10790084"/>
                    <a:gd name="connsiteX44" fmla="*/ 10652492 w 10769935"/>
                    <a:gd name="connsiteY44" fmla="*/ 2486025 h 10790084"/>
                    <a:gd name="connsiteX45" fmla="*/ 8420649 w 10769935"/>
                    <a:gd name="connsiteY45" fmla="*/ 4959215 h 10790084"/>
                    <a:gd name="connsiteX46" fmla="*/ 8166469 w 10769935"/>
                    <a:gd name="connsiteY46" fmla="*/ 4972050 h 10790084"/>
                    <a:gd name="connsiteX47" fmla="*/ 7427200 w 10769935"/>
                    <a:gd name="connsiteY47" fmla="*/ 4860283 h 10790084"/>
                    <a:gd name="connsiteX48" fmla="*/ 7251224 w 10769935"/>
                    <a:gd name="connsiteY48" fmla="*/ 4795876 h 10790084"/>
                    <a:gd name="connsiteX49" fmla="*/ 6464544 w 10769935"/>
                    <a:gd name="connsiteY49" fmla="*/ 5618223 h 10790084"/>
                    <a:gd name="connsiteX50" fmla="*/ 8674119 w 10769935"/>
                    <a:gd name="connsiteY50" fmla="*/ 7542279 h 10790084"/>
                    <a:gd name="connsiteX51" fmla="*/ 10769935 w 10769935"/>
                    <a:gd name="connsiteY51" fmla="*/ 9821181 h 10790084"/>
                    <a:gd name="connsiteX52" fmla="*/ 10423761 w 10769935"/>
                    <a:gd name="connsiteY52" fmla="*/ 10216341 h 10790084"/>
                    <a:gd name="connsiteX53" fmla="*/ 7988373 w 10769935"/>
                    <a:gd name="connsiteY53" fmla="*/ 8351245 h 10790084"/>
                    <a:gd name="connsiteX54" fmla="*/ 5717438 w 10769935"/>
                    <a:gd name="connsiteY54" fmla="*/ 6399200 h 10790084"/>
                    <a:gd name="connsiteX55" fmla="*/ 5101021 w 10769935"/>
                    <a:gd name="connsiteY55" fmla="*/ 7043564 h 10790084"/>
                    <a:gd name="connsiteX56" fmla="*/ 5182386 w 10769935"/>
                    <a:gd name="connsiteY56" fmla="*/ 7187364 h 10790084"/>
                    <a:gd name="connsiteX57" fmla="*/ 5441129 w 10769935"/>
                    <a:gd name="connsiteY57" fmla="*/ 8140052 h 10790084"/>
                    <a:gd name="connsiteX58" fmla="*/ 3124430 w 10769935"/>
                    <a:gd name="connsiteY58" fmla="*/ 10784582 h 10790084"/>
                    <a:gd name="connsiteX0" fmla="*/ 3124430 w 10769935"/>
                    <a:gd name="connsiteY0" fmla="*/ 10784582 h 10790084"/>
                    <a:gd name="connsiteX1" fmla="*/ 2621169 w 10769935"/>
                    <a:gd name="connsiteY1" fmla="*/ 10767220 h 10790084"/>
                    <a:gd name="connsiteX2" fmla="*/ 2383507 w 10769935"/>
                    <a:gd name="connsiteY2" fmla="*/ 10722573 h 10790084"/>
                    <a:gd name="connsiteX3" fmla="*/ 3532037 w 10769935"/>
                    <a:gd name="connsiteY3" fmla="*/ 9491082 h 10790084"/>
                    <a:gd name="connsiteX4" fmla="*/ 3401694 w 10769935"/>
                    <a:gd name="connsiteY4" fmla="*/ 7959805 h 10790084"/>
                    <a:gd name="connsiteX5" fmla="*/ 1987591 w 10769935"/>
                    <a:gd name="connsiteY5" fmla="*/ 7700206 h 10790084"/>
                    <a:gd name="connsiteX6" fmla="*/ 747407 w 10769935"/>
                    <a:gd name="connsiteY6" fmla="*/ 8981079 h 10790084"/>
                    <a:gd name="connsiteX7" fmla="*/ 613823 w 10769935"/>
                    <a:gd name="connsiteY7" fmla="*/ 9118055 h 10790084"/>
                    <a:gd name="connsiteX8" fmla="*/ 563330 w 10769935"/>
                    <a:gd name="connsiteY8" fmla="*/ 8964484 h 10790084"/>
                    <a:gd name="connsiteX9" fmla="*/ 479898 w 10769935"/>
                    <a:gd name="connsiteY9" fmla="*/ 8467883 h 10790084"/>
                    <a:gd name="connsiteX10" fmla="*/ 2796597 w 10769935"/>
                    <a:gd name="connsiteY10" fmla="*/ 5823352 h 10790084"/>
                    <a:gd name="connsiteX11" fmla="*/ 3775046 w 10769935"/>
                    <a:gd name="connsiteY11" fmla="*/ 5954487 h 10790084"/>
                    <a:gd name="connsiteX12" fmla="*/ 3942810 w 10769935"/>
                    <a:gd name="connsiteY12" fmla="*/ 6022067 h 10790084"/>
                    <a:gd name="connsiteX13" fmla="*/ 4545618 w 10769935"/>
                    <a:gd name="connsiteY13" fmla="*/ 5391929 h 10790084"/>
                    <a:gd name="connsiteX14" fmla="*/ 3178637 w 10769935"/>
                    <a:gd name="connsiteY14" fmla="*/ 4216902 h 10790084"/>
                    <a:gd name="connsiteX15" fmla="*/ 2961579 w 10769935"/>
                    <a:gd name="connsiteY15" fmla="*/ 4479415 h 10790084"/>
                    <a:gd name="connsiteX16" fmla="*/ 2686965 w 10769935"/>
                    <a:gd name="connsiteY16" fmla="*/ 4624905 h 10790084"/>
                    <a:gd name="connsiteX17" fmla="*/ 2389906 w 10769935"/>
                    <a:gd name="connsiteY17" fmla="*/ 4533600 h 10790084"/>
                    <a:gd name="connsiteX18" fmla="*/ 2258910 w 10769935"/>
                    <a:gd name="connsiteY18" fmla="*/ 4425287 h 10790084"/>
                    <a:gd name="connsiteX19" fmla="*/ 2158937 w 10769935"/>
                    <a:gd name="connsiteY19" fmla="*/ 3921936 h 10790084"/>
                    <a:gd name="connsiteX20" fmla="*/ 2203746 w 10769935"/>
                    <a:gd name="connsiteY20" fmla="*/ 3855073 h 10790084"/>
                    <a:gd name="connsiteX21" fmla="*/ 99346 w 10769935"/>
                    <a:gd name="connsiteY21" fmla="*/ 1890643 h 10790084"/>
                    <a:gd name="connsiteX22" fmla="*/ 84138 w 10769935"/>
                    <a:gd name="connsiteY22" fmla="*/ 1448570 h 10790084"/>
                    <a:gd name="connsiteX23" fmla="*/ 937843 w 10769935"/>
                    <a:gd name="connsiteY23" fmla="*/ 534036 h 10790084"/>
                    <a:gd name="connsiteX24" fmla="*/ 1379917 w 10769935"/>
                    <a:gd name="connsiteY24" fmla="*/ 518828 h 10790084"/>
                    <a:gd name="connsiteX25" fmla="*/ 3401942 w 10769935"/>
                    <a:gd name="connsiteY25" fmla="*/ 2406363 h 10790084"/>
                    <a:gd name="connsiteX26" fmla="*/ 3457372 w 10769935"/>
                    <a:gd name="connsiteY26" fmla="*/ 2351592 h 10790084"/>
                    <a:gd name="connsiteX27" fmla="*/ 3970540 w 10769935"/>
                    <a:gd name="connsiteY27" fmla="*/ 2355216 h 10790084"/>
                    <a:gd name="connsiteX28" fmla="*/ 4101537 w 10769935"/>
                    <a:gd name="connsiteY28" fmla="*/ 2463531 h 10790084"/>
                    <a:gd name="connsiteX29" fmla="*/ 4155722 w 10769935"/>
                    <a:gd name="connsiteY29" fmla="*/ 3035203 h 10790084"/>
                    <a:gd name="connsiteX30" fmla="*/ 3880487 w 10769935"/>
                    <a:gd name="connsiteY30" fmla="*/ 3368076 h 10790084"/>
                    <a:gd name="connsiteX31" fmla="*/ 5299575 w 10769935"/>
                    <a:gd name="connsiteY31" fmla="*/ 4603790 h 10790084"/>
                    <a:gd name="connsiteX32" fmla="*/ 6062602 w 10769935"/>
                    <a:gd name="connsiteY32" fmla="*/ 3806170 h 10790084"/>
                    <a:gd name="connsiteX33" fmla="*/ 5980492 w 10769935"/>
                    <a:gd name="connsiteY33" fmla="*/ 3671012 h 10790084"/>
                    <a:gd name="connsiteX34" fmla="*/ 5680442 w 10769935"/>
                    <a:gd name="connsiteY34" fmla="*/ 2486025 h 10790084"/>
                    <a:gd name="connsiteX35" fmla="*/ 8166468 w 10769935"/>
                    <a:gd name="connsiteY35" fmla="*/ 0 h 10790084"/>
                    <a:gd name="connsiteX36" fmla="*/ 8667488 w 10769935"/>
                    <a:gd name="connsiteY36" fmla="*/ 50507 h 10790084"/>
                    <a:gd name="connsiteX37" fmla="*/ 8901689 w 10769935"/>
                    <a:gd name="connsiteY37" fmla="*/ 110727 h 10790084"/>
                    <a:gd name="connsiteX38" fmla="*/ 7674461 w 10769935"/>
                    <a:gd name="connsiteY38" fmla="*/ 1263810 h 10790084"/>
                    <a:gd name="connsiteX39" fmla="*/ 7703554 w 10769935"/>
                    <a:gd name="connsiteY39" fmla="*/ 2800349 h 10790084"/>
                    <a:gd name="connsiteX40" fmla="*/ 9097463 w 10769935"/>
                    <a:gd name="connsiteY40" fmla="*/ 3152622 h 10790084"/>
                    <a:gd name="connsiteX41" fmla="*/ 10419403 w 10769935"/>
                    <a:gd name="connsiteY41" fmla="*/ 1956308 h 10790084"/>
                    <a:gd name="connsiteX42" fmla="*/ 10561728 w 10769935"/>
                    <a:gd name="connsiteY42" fmla="*/ 1828438 h 10790084"/>
                    <a:gd name="connsiteX43" fmla="*/ 10601985 w 10769935"/>
                    <a:gd name="connsiteY43" fmla="*/ 1985004 h 10790084"/>
                    <a:gd name="connsiteX44" fmla="*/ 10652492 w 10769935"/>
                    <a:gd name="connsiteY44" fmla="*/ 2486025 h 10790084"/>
                    <a:gd name="connsiteX45" fmla="*/ 8420649 w 10769935"/>
                    <a:gd name="connsiteY45" fmla="*/ 4959215 h 10790084"/>
                    <a:gd name="connsiteX46" fmla="*/ 8166469 w 10769935"/>
                    <a:gd name="connsiteY46" fmla="*/ 4972050 h 10790084"/>
                    <a:gd name="connsiteX47" fmla="*/ 7427200 w 10769935"/>
                    <a:gd name="connsiteY47" fmla="*/ 4860283 h 10790084"/>
                    <a:gd name="connsiteX48" fmla="*/ 7251224 w 10769935"/>
                    <a:gd name="connsiteY48" fmla="*/ 4795876 h 10790084"/>
                    <a:gd name="connsiteX49" fmla="*/ 6464544 w 10769935"/>
                    <a:gd name="connsiteY49" fmla="*/ 5618223 h 10790084"/>
                    <a:gd name="connsiteX50" fmla="*/ 8674119 w 10769935"/>
                    <a:gd name="connsiteY50" fmla="*/ 7542279 h 10790084"/>
                    <a:gd name="connsiteX51" fmla="*/ 10769935 w 10769935"/>
                    <a:gd name="connsiteY51" fmla="*/ 9821181 h 10790084"/>
                    <a:gd name="connsiteX52" fmla="*/ 10367989 w 10769935"/>
                    <a:gd name="connsiteY52" fmla="*/ 10239118 h 10790084"/>
                    <a:gd name="connsiteX53" fmla="*/ 7988373 w 10769935"/>
                    <a:gd name="connsiteY53" fmla="*/ 8351245 h 10790084"/>
                    <a:gd name="connsiteX54" fmla="*/ 5717438 w 10769935"/>
                    <a:gd name="connsiteY54" fmla="*/ 6399200 h 10790084"/>
                    <a:gd name="connsiteX55" fmla="*/ 5101021 w 10769935"/>
                    <a:gd name="connsiteY55" fmla="*/ 7043564 h 10790084"/>
                    <a:gd name="connsiteX56" fmla="*/ 5182386 w 10769935"/>
                    <a:gd name="connsiteY56" fmla="*/ 7187364 h 10790084"/>
                    <a:gd name="connsiteX57" fmla="*/ 5441129 w 10769935"/>
                    <a:gd name="connsiteY57" fmla="*/ 8140052 h 10790084"/>
                    <a:gd name="connsiteX58" fmla="*/ 3124430 w 10769935"/>
                    <a:gd name="connsiteY58" fmla="*/ 10784582 h 107900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</a:cxnLst>
                  <a:rect l="l" t="t" r="r" b="b"/>
                  <a:pathLst>
                    <a:path w="10769935" h="10790084">
                      <a:moveTo>
                        <a:pt x="3124430" y="10784582"/>
                      </a:moveTo>
                      <a:cubicBezTo>
                        <a:pt x="2953178" y="10795898"/>
                        <a:pt x="2784834" y="10789593"/>
                        <a:pt x="2621169" y="10767220"/>
                      </a:cubicBezTo>
                      <a:lnTo>
                        <a:pt x="2383507" y="10722573"/>
                      </a:lnTo>
                      <a:lnTo>
                        <a:pt x="3532037" y="9491082"/>
                      </a:lnTo>
                      <a:lnTo>
                        <a:pt x="3401694" y="7959805"/>
                      </a:lnTo>
                      <a:lnTo>
                        <a:pt x="1987591" y="7700206"/>
                      </a:lnTo>
                      <a:cubicBezTo>
                        <a:pt x="1594254" y="8110737"/>
                        <a:pt x="1174173" y="8543170"/>
                        <a:pt x="747407" y="8981079"/>
                      </a:cubicBezTo>
                      <a:lnTo>
                        <a:pt x="613823" y="9118055"/>
                      </a:lnTo>
                      <a:lnTo>
                        <a:pt x="563330" y="8964484"/>
                      </a:lnTo>
                      <a:cubicBezTo>
                        <a:pt x="519615" y="8805186"/>
                        <a:pt x="491214" y="8639134"/>
                        <a:pt x="479898" y="8467883"/>
                      </a:cubicBezTo>
                      <a:cubicBezTo>
                        <a:pt x="389369" y="7097877"/>
                        <a:pt x="1426590" y="5913881"/>
                        <a:pt x="2796597" y="5823352"/>
                      </a:cubicBezTo>
                      <a:cubicBezTo>
                        <a:pt x="3139098" y="5800720"/>
                        <a:pt x="3469974" y="5848572"/>
                        <a:pt x="3775046" y="5954487"/>
                      </a:cubicBezTo>
                      <a:lnTo>
                        <a:pt x="3942810" y="6022067"/>
                      </a:lnTo>
                      <a:lnTo>
                        <a:pt x="4545618" y="5391929"/>
                      </a:lnTo>
                      <a:lnTo>
                        <a:pt x="3178637" y="4216902"/>
                      </a:lnTo>
                      <a:lnTo>
                        <a:pt x="2961579" y="4479415"/>
                      </a:lnTo>
                      <a:cubicBezTo>
                        <a:pt x="2890128" y="4565828"/>
                        <a:pt x="2790418" y="4615100"/>
                        <a:pt x="2686965" y="4624905"/>
                      </a:cubicBezTo>
                      <a:cubicBezTo>
                        <a:pt x="2583511" y="4634709"/>
                        <a:pt x="2476320" y="4605050"/>
                        <a:pt x="2389906" y="4533600"/>
                      </a:cubicBezTo>
                      <a:lnTo>
                        <a:pt x="2258910" y="4425287"/>
                      </a:lnTo>
                      <a:cubicBezTo>
                        <a:pt x="2107687" y="4300248"/>
                        <a:pt x="2070211" y="4088658"/>
                        <a:pt x="2158937" y="3921936"/>
                      </a:cubicBezTo>
                      <a:lnTo>
                        <a:pt x="2203746" y="3855073"/>
                      </a:lnTo>
                      <a:lnTo>
                        <a:pt x="99346" y="1890643"/>
                      </a:lnTo>
                      <a:cubicBezTo>
                        <a:pt x="-26929" y="1772767"/>
                        <a:pt x="-33738" y="1574845"/>
                        <a:pt x="84138" y="1448570"/>
                      </a:cubicBezTo>
                      <a:lnTo>
                        <a:pt x="937843" y="534036"/>
                      </a:lnTo>
                      <a:cubicBezTo>
                        <a:pt x="1055719" y="407761"/>
                        <a:pt x="1253642" y="400952"/>
                        <a:pt x="1379917" y="518828"/>
                      </a:cubicBezTo>
                      <a:lnTo>
                        <a:pt x="3401942" y="2406363"/>
                      </a:lnTo>
                      <a:lnTo>
                        <a:pt x="3457372" y="2351592"/>
                      </a:lnTo>
                      <a:cubicBezTo>
                        <a:pt x="3604456" y="2233123"/>
                        <a:pt x="3819318" y="2230179"/>
                        <a:pt x="3970540" y="2355216"/>
                      </a:cubicBezTo>
                      <a:lnTo>
                        <a:pt x="4101537" y="2463531"/>
                      </a:lnTo>
                      <a:cubicBezTo>
                        <a:pt x="4274362" y="2606431"/>
                        <a:pt x="4298622" y="2862378"/>
                        <a:pt x="4155722" y="3035203"/>
                      </a:cubicBezTo>
                      <a:lnTo>
                        <a:pt x="3880487" y="3368076"/>
                      </a:lnTo>
                      <a:lnTo>
                        <a:pt x="5299575" y="4603790"/>
                      </a:lnTo>
                      <a:lnTo>
                        <a:pt x="6062602" y="3806170"/>
                      </a:lnTo>
                      <a:lnTo>
                        <a:pt x="5980492" y="3671012"/>
                      </a:lnTo>
                      <a:cubicBezTo>
                        <a:pt x="5789136" y="3318759"/>
                        <a:pt x="5680442" y="2915086"/>
                        <a:pt x="5680442" y="2486025"/>
                      </a:cubicBezTo>
                      <a:cubicBezTo>
                        <a:pt x="5680442" y="1113031"/>
                        <a:pt x="6793473" y="0"/>
                        <a:pt x="8166468" y="0"/>
                      </a:cubicBezTo>
                      <a:cubicBezTo>
                        <a:pt x="8338092" y="0"/>
                        <a:pt x="8505654" y="17391"/>
                        <a:pt x="8667488" y="50507"/>
                      </a:cubicBezTo>
                      <a:lnTo>
                        <a:pt x="8901689" y="110727"/>
                      </a:lnTo>
                      <a:lnTo>
                        <a:pt x="7674461" y="1263810"/>
                      </a:lnTo>
                      <a:lnTo>
                        <a:pt x="7703554" y="2800349"/>
                      </a:lnTo>
                      <a:lnTo>
                        <a:pt x="9097463" y="3152622"/>
                      </a:lnTo>
                      <a:lnTo>
                        <a:pt x="10419403" y="1956308"/>
                      </a:lnTo>
                      <a:lnTo>
                        <a:pt x="10561728" y="1828438"/>
                      </a:lnTo>
                      <a:lnTo>
                        <a:pt x="10601985" y="1985004"/>
                      </a:lnTo>
                      <a:cubicBezTo>
                        <a:pt x="10635101" y="2146838"/>
                        <a:pt x="10652492" y="2314401"/>
                        <a:pt x="10652492" y="2486025"/>
                      </a:cubicBezTo>
                      <a:cubicBezTo>
                        <a:pt x="10652493" y="3773207"/>
                        <a:pt x="9674242" y="4831906"/>
                        <a:pt x="8420649" y="4959215"/>
                      </a:cubicBezTo>
                      <a:cubicBezTo>
                        <a:pt x="8337076" y="4967702"/>
                        <a:pt x="8252279" y="4972050"/>
                        <a:pt x="8166469" y="4972050"/>
                      </a:cubicBezTo>
                      <a:cubicBezTo>
                        <a:pt x="7909031" y="4972050"/>
                        <a:pt x="7660734" y="4932920"/>
                        <a:pt x="7427200" y="4860283"/>
                      </a:cubicBezTo>
                      <a:lnTo>
                        <a:pt x="7251224" y="4795876"/>
                      </a:lnTo>
                      <a:lnTo>
                        <a:pt x="6464544" y="5618223"/>
                      </a:lnTo>
                      <a:lnTo>
                        <a:pt x="8674119" y="7542279"/>
                      </a:lnTo>
                      <a:cubicBezTo>
                        <a:pt x="9908187" y="8171073"/>
                        <a:pt x="10374294" y="8879249"/>
                        <a:pt x="10769935" y="9821181"/>
                      </a:cubicBezTo>
                      <a:lnTo>
                        <a:pt x="10367989" y="10239118"/>
                      </a:lnTo>
                      <a:cubicBezTo>
                        <a:pt x="9519786" y="10024316"/>
                        <a:pt x="8420491" y="9347616"/>
                        <a:pt x="7988373" y="8351245"/>
                      </a:cubicBezTo>
                      <a:lnTo>
                        <a:pt x="5717438" y="6399200"/>
                      </a:lnTo>
                      <a:lnTo>
                        <a:pt x="5101021" y="7043564"/>
                      </a:lnTo>
                      <a:lnTo>
                        <a:pt x="5182386" y="7187364"/>
                      </a:lnTo>
                      <a:cubicBezTo>
                        <a:pt x="5327522" y="7475846"/>
                        <a:pt x="5418496" y="7797550"/>
                        <a:pt x="5441129" y="8140052"/>
                      </a:cubicBezTo>
                      <a:cubicBezTo>
                        <a:pt x="5531657" y="9510057"/>
                        <a:pt x="4494436" y="10694053"/>
                        <a:pt x="3124430" y="10784582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>
                    <a:defRPr/>
                  </a:pPr>
                  <a:endParaRPr lang="en-US" sz="105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grpSp>
        <p:nvGrpSpPr>
          <p:cNvPr id="146" name="Group 145"/>
          <p:cNvGrpSpPr/>
          <p:nvPr/>
        </p:nvGrpSpPr>
        <p:grpSpPr>
          <a:xfrm>
            <a:off x="6095633" y="3190742"/>
            <a:ext cx="1691969" cy="393951"/>
            <a:chOff x="8733915" y="4251483"/>
            <a:chExt cx="2805564" cy="653236"/>
          </a:xfrm>
        </p:grpSpPr>
        <p:sp>
          <p:nvSpPr>
            <p:cNvPr id="173" name="TextBox 172"/>
            <p:cNvSpPr txBox="1"/>
            <p:nvPr/>
          </p:nvSpPr>
          <p:spPr>
            <a:xfrm>
              <a:off x="9379275" y="4368858"/>
              <a:ext cx="2084186" cy="535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>
                  <a:latin typeface="Arial" panose="020B0604020202020204" pitchFamily="34" charset="0"/>
                  <a:cs typeface="Arial" panose="020B0604020202020204" pitchFamily="34" charset="0"/>
                </a:rPr>
                <a:t>Languages</a:t>
              </a:r>
            </a:p>
          </p:txBody>
        </p:sp>
        <p:grpSp>
          <p:nvGrpSpPr>
            <p:cNvPr id="174" name="Group 173"/>
            <p:cNvGrpSpPr/>
            <p:nvPr/>
          </p:nvGrpSpPr>
          <p:grpSpPr>
            <a:xfrm>
              <a:off x="8733915" y="4251483"/>
              <a:ext cx="2805564" cy="624762"/>
              <a:chOff x="8387063" y="4251483"/>
              <a:chExt cx="2805564" cy="624762"/>
            </a:xfrm>
          </p:grpSpPr>
          <p:cxnSp>
            <p:nvCxnSpPr>
              <p:cNvPr id="175" name="Straight Connector 174"/>
              <p:cNvCxnSpPr/>
              <p:nvPr/>
            </p:nvCxnSpPr>
            <p:spPr>
              <a:xfrm>
                <a:off x="8906627" y="4876245"/>
                <a:ext cx="2286000" cy="0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6" name="Group 175"/>
              <p:cNvGrpSpPr/>
              <p:nvPr/>
            </p:nvGrpSpPr>
            <p:grpSpPr>
              <a:xfrm>
                <a:off x="8387063" y="4251483"/>
                <a:ext cx="505728" cy="505728"/>
                <a:chOff x="8387063" y="4251483"/>
                <a:chExt cx="505728" cy="505728"/>
              </a:xfrm>
            </p:grpSpPr>
            <p:sp>
              <p:nvSpPr>
                <p:cNvPr id="177" name="Oval 176"/>
                <p:cNvSpPr/>
                <p:nvPr/>
              </p:nvSpPr>
              <p:spPr>
                <a:xfrm>
                  <a:off x="8387063" y="4251483"/>
                  <a:ext cx="505728" cy="50572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/>
                </a:p>
              </p:txBody>
            </p:sp>
            <p:sp>
              <p:nvSpPr>
                <p:cNvPr id="178" name="Freeform 177"/>
                <p:cNvSpPr/>
                <p:nvPr/>
              </p:nvSpPr>
              <p:spPr>
                <a:xfrm>
                  <a:off x="8480613" y="4350055"/>
                  <a:ext cx="318628" cy="308584"/>
                </a:xfrm>
                <a:custGeom>
                  <a:avLst/>
                  <a:gdLst>
                    <a:gd name="connsiteX0" fmla="*/ 965229 w 1340055"/>
                    <a:gd name="connsiteY0" fmla="*/ 441348 h 1297809"/>
                    <a:gd name="connsiteX1" fmla="*/ 863629 w 1340055"/>
                    <a:gd name="connsiteY1" fmla="*/ 542948 h 1297809"/>
                    <a:gd name="connsiteX2" fmla="*/ 965229 w 1340055"/>
                    <a:gd name="connsiteY2" fmla="*/ 644548 h 1297809"/>
                    <a:gd name="connsiteX3" fmla="*/ 1066829 w 1340055"/>
                    <a:gd name="connsiteY3" fmla="*/ 542948 h 1297809"/>
                    <a:gd name="connsiteX4" fmla="*/ 965229 w 1340055"/>
                    <a:gd name="connsiteY4" fmla="*/ 441348 h 1297809"/>
                    <a:gd name="connsiteX5" fmla="*/ 669954 w 1340055"/>
                    <a:gd name="connsiteY5" fmla="*/ 441348 h 1297809"/>
                    <a:gd name="connsiteX6" fmla="*/ 568354 w 1340055"/>
                    <a:gd name="connsiteY6" fmla="*/ 542948 h 1297809"/>
                    <a:gd name="connsiteX7" fmla="*/ 669954 w 1340055"/>
                    <a:gd name="connsiteY7" fmla="*/ 644548 h 1297809"/>
                    <a:gd name="connsiteX8" fmla="*/ 771554 w 1340055"/>
                    <a:gd name="connsiteY8" fmla="*/ 542948 h 1297809"/>
                    <a:gd name="connsiteX9" fmla="*/ 669954 w 1340055"/>
                    <a:gd name="connsiteY9" fmla="*/ 441348 h 1297809"/>
                    <a:gd name="connsiteX10" fmla="*/ 374679 w 1340055"/>
                    <a:gd name="connsiteY10" fmla="*/ 441348 h 1297809"/>
                    <a:gd name="connsiteX11" fmla="*/ 273079 w 1340055"/>
                    <a:gd name="connsiteY11" fmla="*/ 542948 h 1297809"/>
                    <a:gd name="connsiteX12" fmla="*/ 374679 w 1340055"/>
                    <a:gd name="connsiteY12" fmla="*/ 644548 h 1297809"/>
                    <a:gd name="connsiteX13" fmla="*/ 476279 w 1340055"/>
                    <a:gd name="connsiteY13" fmla="*/ 542948 h 1297809"/>
                    <a:gd name="connsiteX14" fmla="*/ 374679 w 1340055"/>
                    <a:gd name="connsiteY14" fmla="*/ 441348 h 1297809"/>
                    <a:gd name="connsiteX15" fmla="*/ 638043 w 1340055"/>
                    <a:gd name="connsiteY15" fmla="*/ 624 h 1297809"/>
                    <a:gd name="connsiteX16" fmla="*/ 950944 w 1340055"/>
                    <a:gd name="connsiteY16" fmla="*/ 50089 h 1297809"/>
                    <a:gd name="connsiteX17" fmla="*/ 1260272 w 1340055"/>
                    <a:gd name="connsiteY17" fmla="*/ 799643 h 1297809"/>
                    <a:gd name="connsiteX18" fmla="*/ 505859 w 1340055"/>
                    <a:gd name="connsiteY18" fmla="*/ 1069334 h 1297809"/>
                    <a:gd name="connsiteX19" fmla="*/ 232078 w 1340055"/>
                    <a:gd name="connsiteY19" fmla="*/ 1297809 h 1297809"/>
                    <a:gd name="connsiteX20" fmla="*/ 274494 w 1340055"/>
                    <a:gd name="connsiteY20" fmla="*/ 981187 h 1297809"/>
                    <a:gd name="connsiteX21" fmla="*/ 170119 w 1340055"/>
                    <a:gd name="connsiteY21" fmla="*/ 181454 h 1297809"/>
                    <a:gd name="connsiteX22" fmla="*/ 638043 w 1340055"/>
                    <a:gd name="connsiteY22" fmla="*/ 624 h 1297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340055" h="1297809">
                      <a:moveTo>
                        <a:pt x="965229" y="441348"/>
                      </a:moveTo>
                      <a:cubicBezTo>
                        <a:pt x="909117" y="441348"/>
                        <a:pt x="863629" y="486836"/>
                        <a:pt x="863629" y="542948"/>
                      </a:cubicBezTo>
                      <a:cubicBezTo>
                        <a:pt x="863629" y="599060"/>
                        <a:pt x="909117" y="644548"/>
                        <a:pt x="965229" y="644548"/>
                      </a:cubicBezTo>
                      <a:cubicBezTo>
                        <a:pt x="1021341" y="644548"/>
                        <a:pt x="1066829" y="599060"/>
                        <a:pt x="1066829" y="542948"/>
                      </a:cubicBezTo>
                      <a:cubicBezTo>
                        <a:pt x="1066829" y="486836"/>
                        <a:pt x="1021341" y="441348"/>
                        <a:pt x="965229" y="441348"/>
                      </a:cubicBezTo>
                      <a:close/>
                      <a:moveTo>
                        <a:pt x="669954" y="441348"/>
                      </a:moveTo>
                      <a:cubicBezTo>
                        <a:pt x="613842" y="441348"/>
                        <a:pt x="568354" y="486836"/>
                        <a:pt x="568354" y="542948"/>
                      </a:cubicBezTo>
                      <a:cubicBezTo>
                        <a:pt x="568354" y="599060"/>
                        <a:pt x="613842" y="644548"/>
                        <a:pt x="669954" y="644548"/>
                      </a:cubicBezTo>
                      <a:cubicBezTo>
                        <a:pt x="726066" y="644548"/>
                        <a:pt x="771554" y="599060"/>
                        <a:pt x="771554" y="542948"/>
                      </a:cubicBezTo>
                      <a:cubicBezTo>
                        <a:pt x="771554" y="486836"/>
                        <a:pt x="726066" y="441348"/>
                        <a:pt x="669954" y="441348"/>
                      </a:cubicBezTo>
                      <a:close/>
                      <a:moveTo>
                        <a:pt x="374679" y="441348"/>
                      </a:moveTo>
                      <a:cubicBezTo>
                        <a:pt x="318567" y="441348"/>
                        <a:pt x="273079" y="486836"/>
                        <a:pt x="273079" y="542948"/>
                      </a:cubicBezTo>
                      <a:cubicBezTo>
                        <a:pt x="273079" y="599060"/>
                        <a:pt x="318567" y="644548"/>
                        <a:pt x="374679" y="644548"/>
                      </a:cubicBezTo>
                      <a:cubicBezTo>
                        <a:pt x="430791" y="644548"/>
                        <a:pt x="476279" y="599060"/>
                        <a:pt x="476279" y="542948"/>
                      </a:cubicBezTo>
                      <a:cubicBezTo>
                        <a:pt x="476279" y="486836"/>
                        <a:pt x="430791" y="441348"/>
                        <a:pt x="374679" y="441348"/>
                      </a:cubicBezTo>
                      <a:close/>
                      <a:moveTo>
                        <a:pt x="638043" y="624"/>
                      </a:moveTo>
                      <a:cubicBezTo>
                        <a:pt x="743308" y="-3471"/>
                        <a:pt x="850597" y="12515"/>
                        <a:pt x="950944" y="50089"/>
                      </a:cubicBezTo>
                      <a:cubicBezTo>
                        <a:pt x="1301069" y="181194"/>
                        <a:pt x="1442626" y="524212"/>
                        <a:pt x="1260272" y="799643"/>
                      </a:cubicBezTo>
                      <a:cubicBezTo>
                        <a:pt x="1114933" y="1019166"/>
                        <a:pt x="803896" y="1130357"/>
                        <a:pt x="505859" y="1069334"/>
                      </a:cubicBezTo>
                      <a:lnTo>
                        <a:pt x="232078" y="1297809"/>
                      </a:lnTo>
                      <a:lnTo>
                        <a:pt x="274494" y="981187"/>
                      </a:lnTo>
                      <a:cubicBezTo>
                        <a:pt x="-44886" y="791897"/>
                        <a:pt x="-93332" y="420703"/>
                        <a:pt x="170119" y="181454"/>
                      </a:cubicBezTo>
                      <a:cubicBezTo>
                        <a:pt x="292787" y="70055"/>
                        <a:pt x="462602" y="7450"/>
                        <a:pt x="638043" y="62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</p:grpSp>
        </p:grpSp>
      </p:grpSp>
      <p:grpSp>
        <p:nvGrpSpPr>
          <p:cNvPr id="21" name="Group 20"/>
          <p:cNvGrpSpPr/>
          <p:nvPr/>
        </p:nvGrpSpPr>
        <p:grpSpPr>
          <a:xfrm>
            <a:off x="6285409" y="3701849"/>
            <a:ext cx="1620341" cy="955297"/>
            <a:chOff x="6856546" y="5024700"/>
            <a:chExt cx="2160454" cy="1273729"/>
          </a:xfrm>
        </p:grpSpPr>
        <p:grpSp>
          <p:nvGrpSpPr>
            <p:cNvPr id="20" name="Group 19"/>
            <p:cNvGrpSpPr/>
            <p:nvPr/>
          </p:nvGrpSpPr>
          <p:grpSpPr>
            <a:xfrm>
              <a:off x="6856546" y="5024700"/>
              <a:ext cx="2160454" cy="338554"/>
              <a:chOff x="6856546" y="5024700"/>
              <a:chExt cx="2160454" cy="338554"/>
            </a:xfrm>
          </p:grpSpPr>
          <p:sp>
            <p:nvSpPr>
              <p:cNvPr id="169" name="TextBox 168"/>
              <p:cNvSpPr txBox="1"/>
              <p:nvPr/>
            </p:nvSpPr>
            <p:spPr>
              <a:xfrm>
                <a:off x="7007962" y="5024700"/>
                <a:ext cx="80251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105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Englih</a:t>
                </a:r>
                <a:endParaRPr lang="en-US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70" name="Group 169"/>
              <p:cNvGrpSpPr/>
              <p:nvPr/>
            </p:nvGrpSpPr>
            <p:grpSpPr>
              <a:xfrm>
                <a:off x="6856546" y="5138747"/>
                <a:ext cx="160963" cy="160963"/>
                <a:chOff x="7043126" y="4625111"/>
                <a:chExt cx="476862" cy="476862"/>
              </a:xfrm>
            </p:grpSpPr>
            <p:sp>
              <p:nvSpPr>
                <p:cNvPr id="171" name="Freeform 170"/>
                <p:cNvSpPr/>
                <p:nvPr/>
              </p:nvSpPr>
              <p:spPr>
                <a:xfrm>
                  <a:off x="7118784" y="4708984"/>
                  <a:ext cx="325546" cy="3091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819" h="147005">
                      <a:moveTo>
                        <a:pt x="150912" y="0"/>
                      </a:moveTo>
                      <a:lnTo>
                        <a:pt x="154819" y="5581"/>
                      </a:lnTo>
                      <a:cubicBezTo>
                        <a:pt x="138894" y="17562"/>
                        <a:pt x="121183" y="36017"/>
                        <a:pt x="101687" y="60945"/>
                      </a:cubicBezTo>
                      <a:cubicBezTo>
                        <a:pt x="82190" y="85874"/>
                        <a:pt x="67308" y="109166"/>
                        <a:pt x="57039" y="130820"/>
                      </a:cubicBezTo>
                      <a:lnTo>
                        <a:pt x="48779" y="136401"/>
                      </a:lnTo>
                      <a:cubicBezTo>
                        <a:pt x="41932" y="141164"/>
                        <a:pt x="37282" y="144698"/>
                        <a:pt x="34826" y="147005"/>
                      </a:cubicBezTo>
                      <a:cubicBezTo>
                        <a:pt x="33859" y="143508"/>
                        <a:pt x="31738" y="137778"/>
                        <a:pt x="28464" y="129816"/>
                      </a:cubicBezTo>
                      <a:lnTo>
                        <a:pt x="25338" y="122560"/>
                      </a:lnTo>
                      <a:cubicBezTo>
                        <a:pt x="20873" y="112142"/>
                        <a:pt x="16725" y="104440"/>
                        <a:pt x="12892" y="99455"/>
                      </a:cubicBezTo>
                      <a:cubicBezTo>
                        <a:pt x="9060" y="94469"/>
                        <a:pt x="4763" y="91157"/>
                        <a:pt x="0" y="89520"/>
                      </a:cubicBezTo>
                      <a:cubicBezTo>
                        <a:pt x="8037" y="81037"/>
                        <a:pt x="15404" y="76796"/>
                        <a:pt x="22101" y="76796"/>
                      </a:cubicBezTo>
                      <a:cubicBezTo>
                        <a:pt x="27831" y="76796"/>
                        <a:pt x="34193" y="84572"/>
                        <a:pt x="41188" y="100124"/>
                      </a:cubicBezTo>
                      <a:lnTo>
                        <a:pt x="44649" y="107938"/>
                      </a:lnTo>
                      <a:cubicBezTo>
                        <a:pt x="57225" y="86730"/>
                        <a:pt x="73372" y="66117"/>
                        <a:pt x="93092" y="46100"/>
                      </a:cubicBezTo>
                      <a:cubicBezTo>
                        <a:pt x="112812" y="26082"/>
                        <a:pt x="132085" y="10716"/>
                        <a:pt x="150912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500"/>
                </a:p>
              </p:txBody>
            </p:sp>
            <p:sp>
              <p:nvSpPr>
                <p:cNvPr id="172" name="Oval 171"/>
                <p:cNvSpPr/>
                <p:nvPr/>
              </p:nvSpPr>
              <p:spPr>
                <a:xfrm>
                  <a:off x="7043126" y="4625111"/>
                  <a:ext cx="476862" cy="476862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>
                    <a:defRPr/>
                  </a:pPr>
                  <a:endParaRPr lang="en-US" sz="105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52" name="Group 151"/>
              <p:cNvGrpSpPr/>
              <p:nvPr/>
            </p:nvGrpSpPr>
            <p:grpSpPr>
              <a:xfrm>
                <a:off x="7797442" y="5160677"/>
                <a:ext cx="1219558" cy="117102"/>
                <a:chOff x="2749721" y="4766344"/>
                <a:chExt cx="3033989" cy="844817"/>
              </a:xfrm>
            </p:grpSpPr>
            <p:sp>
              <p:nvSpPr>
                <p:cNvPr id="159" name="Hexagon 158"/>
                <p:cNvSpPr/>
                <p:nvPr/>
              </p:nvSpPr>
              <p:spPr>
                <a:xfrm rot="10800000" flipV="1">
                  <a:off x="3287557" y="4798282"/>
                  <a:ext cx="2496153" cy="780948"/>
                </a:xfrm>
                <a:prstGeom prst="hexagon">
                  <a:avLst>
                    <a:gd name="adj" fmla="val 0"/>
                    <a:gd name="vf" fmla="val 115470"/>
                  </a:avLst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sz="10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0" name="Hexagon 82"/>
                <p:cNvSpPr/>
                <p:nvPr/>
              </p:nvSpPr>
              <p:spPr>
                <a:xfrm rot="10800000" flipV="1">
                  <a:off x="2749721" y="4766344"/>
                  <a:ext cx="1764268" cy="844817"/>
                </a:xfrm>
                <a:custGeom>
                  <a:avLst/>
                  <a:gdLst>
                    <a:gd name="connsiteX0" fmla="*/ 0 w 2060342"/>
                    <a:gd name="connsiteY0" fmla="*/ 101807 h 203614"/>
                    <a:gd name="connsiteX1" fmla="*/ 50904 w 2060342"/>
                    <a:gd name="connsiteY1" fmla="*/ 0 h 203614"/>
                    <a:gd name="connsiteX2" fmla="*/ 2009439 w 2060342"/>
                    <a:gd name="connsiteY2" fmla="*/ 0 h 203614"/>
                    <a:gd name="connsiteX3" fmla="*/ 2060342 w 2060342"/>
                    <a:gd name="connsiteY3" fmla="*/ 101807 h 203614"/>
                    <a:gd name="connsiteX4" fmla="*/ 2009439 w 2060342"/>
                    <a:gd name="connsiteY4" fmla="*/ 203614 h 203614"/>
                    <a:gd name="connsiteX5" fmla="*/ 50904 w 2060342"/>
                    <a:gd name="connsiteY5" fmla="*/ 203614 h 203614"/>
                    <a:gd name="connsiteX6" fmla="*/ 0 w 2060342"/>
                    <a:gd name="connsiteY6" fmla="*/ 101807 h 203614"/>
                    <a:gd name="connsiteX0" fmla="*/ 0 w 2009439"/>
                    <a:gd name="connsiteY0" fmla="*/ 101807 h 203614"/>
                    <a:gd name="connsiteX1" fmla="*/ 50904 w 2009439"/>
                    <a:gd name="connsiteY1" fmla="*/ 0 h 203614"/>
                    <a:gd name="connsiteX2" fmla="*/ 2009439 w 2009439"/>
                    <a:gd name="connsiteY2" fmla="*/ 0 h 203614"/>
                    <a:gd name="connsiteX3" fmla="*/ 2009439 w 2009439"/>
                    <a:gd name="connsiteY3" fmla="*/ 203614 h 203614"/>
                    <a:gd name="connsiteX4" fmla="*/ 50904 w 2009439"/>
                    <a:gd name="connsiteY4" fmla="*/ 203614 h 203614"/>
                    <a:gd name="connsiteX5" fmla="*/ 0 w 2009439"/>
                    <a:gd name="connsiteY5" fmla="*/ 101807 h 2036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009439" h="203614">
                      <a:moveTo>
                        <a:pt x="0" y="101807"/>
                      </a:moveTo>
                      <a:lnTo>
                        <a:pt x="50904" y="0"/>
                      </a:lnTo>
                      <a:lnTo>
                        <a:pt x="2009439" y="0"/>
                      </a:lnTo>
                      <a:lnTo>
                        <a:pt x="2009439" y="203614"/>
                      </a:lnTo>
                      <a:lnTo>
                        <a:pt x="50904" y="203614"/>
                      </a:lnTo>
                      <a:lnTo>
                        <a:pt x="0" y="101807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sz="1050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17" name="Group 16"/>
            <p:cNvGrpSpPr/>
            <p:nvPr/>
          </p:nvGrpSpPr>
          <p:grpSpPr>
            <a:xfrm>
              <a:off x="6856546" y="5512607"/>
              <a:ext cx="2160454" cy="338555"/>
              <a:chOff x="6856546" y="5438786"/>
              <a:chExt cx="2160454" cy="338555"/>
            </a:xfrm>
          </p:grpSpPr>
          <p:grpSp>
            <p:nvGrpSpPr>
              <p:cNvPr id="161" name="Group 160"/>
              <p:cNvGrpSpPr/>
              <p:nvPr/>
            </p:nvGrpSpPr>
            <p:grpSpPr>
              <a:xfrm>
                <a:off x="6856546" y="5512193"/>
                <a:ext cx="160963" cy="160963"/>
                <a:chOff x="7043126" y="4625111"/>
                <a:chExt cx="476862" cy="476862"/>
              </a:xfrm>
            </p:grpSpPr>
            <p:sp>
              <p:nvSpPr>
                <p:cNvPr id="163" name="Freeform 162"/>
                <p:cNvSpPr/>
                <p:nvPr/>
              </p:nvSpPr>
              <p:spPr>
                <a:xfrm>
                  <a:off x="7118784" y="4708984"/>
                  <a:ext cx="325546" cy="3091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819" h="147005">
                      <a:moveTo>
                        <a:pt x="150912" y="0"/>
                      </a:moveTo>
                      <a:lnTo>
                        <a:pt x="154819" y="5581"/>
                      </a:lnTo>
                      <a:cubicBezTo>
                        <a:pt x="138894" y="17562"/>
                        <a:pt x="121183" y="36017"/>
                        <a:pt x="101687" y="60945"/>
                      </a:cubicBezTo>
                      <a:cubicBezTo>
                        <a:pt x="82190" y="85874"/>
                        <a:pt x="67308" y="109166"/>
                        <a:pt x="57039" y="130820"/>
                      </a:cubicBezTo>
                      <a:lnTo>
                        <a:pt x="48779" y="136401"/>
                      </a:lnTo>
                      <a:cubicBezTo>
                        <a:pt x="41932" y="141164"/>
                        <a:pt x="37282" y="144698"/>
                        <a:pt x="34826" y="147005"/>
                      </a:cubicBezTo>
                      <a:cubicBezTo>
                        <a:pt x="33859" y="143508"/>
                        <a:pt x="31738" y="137778"/>
                        <a:pt x="28464" y="129816"/>
                      </a:cubicBezTo>
                      <a:lnTo>
                        <a:pt x="25338" y="122560"/>
                      </a:lnTo>
                      <a:cubicBezTo>
                        <a:pt x="20873" y="112142"/>
                        <a:pt x="16725" y="104440"/>
                        <a:pt x="12892" y="99455"/>
                      </a:cubicBezTo>
                      <a:cubicBezTo>
                        <a:pt x="9060" y="94469"/>
                        <a:pt x="4763" y="91157"/>
                        <a:pt x="0" y="89520"/>
                      </a:cubicBezTo>
                      <a:cubicBezTo>
                        <a:pt x="8037" y="81037"/>
                        <a:pt x="15404" y="76796"/>
                        <a:pt x="22101" y="76796"/>
                      </a:cubicBezTo>
                      <a:cubicBezTo>
                        <a:pt x="27831" y="76796"/>
                        <a:pt x="34193" y="84572"/>
                        <a:pt x="41188" y="100124"/>
                      </a:cubicBezTo>
                      <a:lnTo>
                        <a:pt x="44649" y="107938"/>
                      </a:lnTo>
                      <a:cubicBezTo>
                        <a:pt x="57225" y="86730"/>
                        <a:pt x="73372" y="66117"/>
                        <a:pt x="93092" y="46100"/>
                      </a:cubicBezTo>
                      <a:cubicBezTo>
                        <a:pt x="112812" y="26082"/>
                        <a:pt x="132085" y="10716"/>
                        <a:pt x="150912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500"/>
                </a:p>
              </p:txBody>
            </p:sp>
            <p:sp>
              <p:nvSpPr>
                <p:cNvPr id="164" name="Oval 163"/>
                <p:cNvSpPr/>
                <p:nvPr/>
              </p:nvSpPr>
              <p:spPr>
                <a:xfrm>
                  <a:off x="7043126" y="4625111"/>
                  <a:ext cx="476862" cy="476862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>
                    <a:defRPr/>
                  </a:pPr>
                  <a:endParaRPr lang="en-US" sz="105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62" name="TextBox 161"/>
              <p:cNvSpPr txBox="1"/>
              <p:nvPr/>
            </p:nvSpPr>
            <p:spPr>
              <a:xfrm>
                <a:off x="7007961" y="5438786"/>
                <a:ext cx="880324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Hindi</a:t>
                </a:r>
              </a:p>
            </p:txBody>
          </p:sp>
          <p:grpSp>
            <p:nvGrpSpPr>
              <p:cNvPr id="153" name="Group 152"/>
              <p:cNvGrpSpPr/>
              <p:nvPr/>
            </p:nvGrpSpPr>
            <p:grpSpPr>
              <a:xfrm>
                <a:off x="7797442" y="5534123"/>
                <a:ext cx="1219558" cy="117102"/>
                <a:chOff x="2749721" y="4766344"/>
                <a:chExt cx="3033989" cy="844817"/>
              </a:xfrm>
            </p:grpSpPr>
            <p:sp>
              <p:nvSpPr>
                <p:cNvPr id="157" name="Hexagon 156"/>
                <p:cNvSpPr/>
                <p:nvPr/>
              </p:nvSpPr>
              <p:spPr>
                <a:xfrm rot="10800000" flipV="1">
                  <a:off x="3287557" y="4798282"/>
                  <a:ext cx="2496153" cy="780948"/>
                </a:xfrm>
                <a:prstGeom prst="hexagon">
                  <a:avLst>
                    <a:gd name="adj" fmla="val 0"/>
                    <a:gd name="vf" fmla="val 115470"/>
                  </a:avLst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sz="10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8" name="Hexagon 78"/>
                <p:cNvSpPr/>
                <p:nvPr/>
              </p:nvSpPr>
              <p:spPr>
                <a:xfrm rot="10800000" flipV="1">
                  <a:off x="2749721" y="4766344"/>
                  <a:ext cx="2582321" cy="844817"/>
                </a:xfrm>
                <a:custGeom>
                  <a:avLst/>
                  <a:gdLst>
                    <a:gd name="connsiteX0" fmla="*/ 0 w 2992074"/>
                    <a:gd name="connsiteY0" fmla="*/ 101807 h 203614"/>
                    <a:gd name="connsiteX1" fmla="*/ 50904 w 2992074"/>
                    <a:gd name="connsiteY1" fmla="*/ 0 h 203614"/>
                    <a:gd name="connsiteX2" fmla="*/ 2941171 w 2992074"/>
                    <a:gd name="connsiteY2" fmla="*/ 0 h 203614"/>
                    <a:gd name="connsiteX3" fmla="*/ 2992074 w 2992074"/>
                    <a:gd name="connsiteY3" fmla="*/ 101807 h 203614"/>
                    <a:gd name="connsiteX4" fmla="*/ 2941171 w 2992074"/>
                    <a:gd name="connsiteY4" fmla="*/ 203614 h 203614"/>
                    <a:gd name="connsiteX5" fmla="*/ 50904 w 2992074"/>
                    <a:gd name="connsiteY5" fmla="*/ 203614 h 203614"/>
                    <a:gd name="connsiteX6" fmla="*/ 0 w 2992074"/>
                    <a:gd name="connsiteY6" fmla="*/ 101807 h 203614"/>
                    <a:gd name="connsiteX0" fmla="*/ 0 w 2941171"/>
                    <a:gd name="connsiteY0" fmla="*/ 101807 h 203614"/>
                    <a:gd name="connsiteX1" fmla="*/ 50904 w 2941171"/>
                    <a:gd name="connsiteY1" fmla="*/ 0 h 203614"/>
                    <a:gd name="connsiteX2" fmla="*/ 2941171 w 2941171"/>
                    <a:gd name="connsiteY2" fmla="*/ 0 h 203614"/>
                    <a:gd name="connsiteX3" fmla="*/ 2941171 w 2941171"/>
                    <a:gd name="connsiteY3" fmla="*/ 203614 h 203614"/>
                    <a:gd name="connsiteX4" fmla="*/ 50904 w 2941171"/>
                    <a:gd name="connsiteY4" fmla="*/ 203614 h 203614"/>
                    <a:gd name="connsiteX5" fmla="*/ 0 w 2941171"/>
                    <a:gd name="connsiteY5" fmla="*/ 101807 h 2036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941171" h="203614">
                      <a:moveTo>
                        <a:pt x="0" y="101807"/>
                      </a:moveTo>
                      <a:lnTo>
                        <a:pt x="50904" y="0"/>
                      </a:lnTo>
                      <a:lnTo>
                        <a:pt x="2941171" y="0"/>
                      </a:lnTo>
                      <a:lnTo>
                        <a:pt x="2941171" y="203614"/>
                      </a:lnTo>
                      <a:lnTo>
                        <a:pt x="50904" y="203614"/>
                      </a:lnTo>
                      <a:lnTo>
                        <a:pt x="0" y="101807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sz="1050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18" name="Group 17"/>
            <p:cNvGrpSpPr/>
            <p:nvPr/>
          </p:nvGrpSpPr>
          <p:grpSpPr>
            <a:xfrm>
              <a:off x="6856546" y="5959874"/>
              <a:ext cx="2160454" cy="338555"/>
              <a:chOff x="6856546" y="5812233"/>
              <a:chExt cx="2160454" cy="338555"/>
            </a:xfrm>
          </p:grpSpPr>
          <p:sp>
            <p:nvSpPr>
              <p:cNvPr id="165" name="TextBox 164"/>
              <p:cNvSpPr txBox="1"/>
              <p:nvPr/>
            </p:nvSpPr>
            <p:spPr>
              <a:xfrm>
                <a:off x="7007961" y="5812233"/>
                <a:ext cx="888941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1050">
                    <a:latin typeface="Arial" panose="020B0604020202020204" pitchFamily="34" charset="0"/>
                    <a:cs typeface="Arial" panose="020B0604020202020204" pitchFamily="34" charset="0"/>
                  </a:rPr>
                  <a:t>Marathi</a:t>
                </a:r>
                <a:endParaRPr lang="en-US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66" name="Group 165"/>
              <p:cNvGrpSpPr/>
              <p:nvPr/>
            </p:nvGrpSpPr>
            <p:grpSpPr>
              <a:xfrm>
                <a:off x="6856546" y="5885640"/>
                <a:ext cx="160963" cy="160963"/>
                <a:chOff x="7043126" y="4625111"/>
                <a:chExt cx="476862" cy="476862"/>
              </a:xfrm>
            </p:grpSpPr>
            <p:sp>
              <p:nvSpPr>
                <p:cNvPr id="167" name="Freeform 166"/>
                <p:cNvSpPr/>
                <p:nvPr/>
              </p:nvSpPr>
              <p:spPr>
                <a:xfrm>
                  <a:off x="7118784" y="4708984"/>
                  <a:ext cx="325546" cy="3091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819" h="147005">
                      <a:moveTo>
                        <a:pt x="150912" y="0"/>
                      </a:moveTo>
                      <a:lnTo>
                        <a:pt x="154819" y="5581"/>
                      </a:lnTo>
                      <a:cubicBezTo>
                        <a:pt x="138894" y="17562"/>
                        <a:pt x="121183" y="36017"/>
                        <a:pt x="101687" y="60945"/>
                      </a:cubicBezTo>
                      <a:cubicBezTo>
                        <a:pt x="82190" y="85874"/>
                        <a:pt x="67308" y="109166"/>
                        <a:pt x="57039" y="130820"/>
                      </a:cubicBezTo>
                      <a:lnTo>
                        <a:pt x="48779" y="136401"/>
                      </a:lnTo>
                      <a:cubicBezTo>
                        <a:pt x="41932" y="141164"/>
                        <a:pt x="37282" y="144698"/>
                        <a:pt x="34826" y="147005"/>
                      </a:cubicBezTo>
                      <a:cubicBezTo>
                        <a:pt x="33859" y="143508"/>
                        <a:pt x="31738" y="137778"/>
                        <a:pt x="28464" y="129816"/>
                      </a:cubicBezTo>
                      <a:lnTo>
                        <a:pt x="25338" y="122560"/>
                      </a:lnTo>
                      <a:cubicBezTo>
                        <a:pt x="20873" y="112142"/>
                        <a:pt x="16725" y="104440"/>
                        <a:pt x="12892" y="99455"/>
                      </a:cubicBezTo>
                      <a:cubicBezTo>
                        <a:pt x="9060" y="94469"/>
                        <a:pt x="4763" y="91157"/>
                        <a:pt x="0" y="89520"/>
                      </a:cubicBezTo>
                      <a:cubicBezTo>
                        <a:pt x="8037" y="81037"/>
                        <a:pt x="15404" y="76796"/>
                        <a:pt x="22101" y="76796"/>
                      </a:cubicBezTo>
                      <a:cubicBezTo>
                        <a:pt x="27831" y="76796"/>
                        <a:pt x="34193" y="84572"/>
                        <a:pt x="41188" y="100124"/>
                      </a:cubicBezTo>
                      <a:lnTo>
                        <a:pt x="44649" y="107938"/>
                      </a:lnTo>
                      <a:cubicBezTo>
                        <a:pt x="57225" y="86730"/>
                        <a:pt x="73372" y="66117"/>
                        <a:pt x="93092" y="46100"/>
                      </a:cubicBezTo>
                      <a:cubicBezTo>
                        <a:pt x="112812" y="26082"/>
                        <a:pt x="132085" y="10716"/>
                        <a:pt x="150912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500"/>
                </a:p>
              </p:txBody>
            </p:sp>
            <p:sp>
              <p:nvSpPr>
                <p:cNvPr id="168" name="Oval 167"/>
                <p:cNvSpPr/>
                <p:nvPr/>
              </p:nvSpPr>
              <p:spPr>
                <a:xfrm>
                  <a:off x="7043126" y="4625111"/>
                  <a:ext cx="476862" cy="476862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>
                    <a:defRPr/>
                  </a:pPr>
                  <a:endParaRPr lang="en-US" sz="105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54" name="Group 153"/>
              <p:cNvGrpSpPr/>
              <p:nvPr/>
            </p:nvGrpSpPr>
            <p:grpSpPr>
              <a:xfrm>
                <a:off x="7797441" y="5911996"/>
                <a:ext cx="1219559" cy="132995"/>
                <a:chOff x="2749719" y="4798282"/>
                <a:chExt cx="3033991" cy="959476"/>
              </a:xfrm>
            </p:grpSpPr>
            <p:sp>
              <p:nvSpPr>
                <p:cNvPr id="155" name="Hexagon 154"/>
                <p:cNvSpPr/>
                <p:nvPr/>
              </p:nvSpPr>
              <p:spPr>
                <a:xfrm rot="10800000" flipV="1">
                  <a:off x="3287557" y="4798282"/>
                  <a:ext cx="2496153" cy="780948"/>
                </a:xfrm>
                <a:prstGeom prst="hexagon">
                  <a:avLst>
                    <a:gd name="adj" fmla="val 0"/>
                    <a:gd name="vf" fmla="val 115470"/>
                  </a:avLst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sz="10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6" name="Hexagon 74"/>
                <p:cNvSpPr/>
                <p:nvPr/>
              </p:nvSpPr>
              <p:spPr>
                <a:xfrm rot="10800000" flipV="1">
                  <a:off x="2749719" y="4912941"/>
                  <a:ext cx="1485507" cy="844817"/>
                </a:xfrm>
                <a:custGeom>
                  <a:avLst/>
                  <a:gdLst>
                    <a:gd name="connsiteX0" fmla="*/ 0 w 1742842"/>
                    <a:gd name="connsiteY0" fmla="*/ 101807 h 203614"/>
                    <a:gd name="connsiteX1" fmla="*/ 50904 w 1742842"/>
                    <a:gd name="connsiteY1" fmla="*/ 0 h 203614"/>
                    <a:gd name="connsiteX2" fmla="*/ 1691939 w 1742842"/>
                    <a:gd name="connsiteY2" fmla="*/ 0 h 203614"/>
                    <a:gd name="connsiteX3" fmla="*/ 1742842 w 1742842"/>
                    <a:gd name="connsiteY3" fmla="*/ 101807 h 203614"/>
                    <a:gd name="connsiteX4" fmla="*/ 1691939 w 1742842"/>
                    <a:gd name="connsiteY4" fmla="*/ 203614 h 203614"/>
                    <a:gd name="connsiteX5" fmla="*/ 50904 w 1742842"/>
                    <a:gd name="connsiteY5" fmla="*/ 203614 h 203614"/>
                    <a:gd name="connsiteX6" fmla="*/ 0 w 1742842"/>
                    <a:gd name="connsiteY6" fmla="*/ 101807 h 203614"/>
                    <a:gd name="connsiteX0" fmla="*/ 0 w 1691939"/>
                    <a:gd name="connsiteY0" fmla="*/ 101807 h 203614"/>
                    <a:gd name="connsiteX1" fmla="*/ 50904 w 1691939"/>
                    <a:gd name="connsiteY1" fmla="*/ 0 h 203614"/>
                    <a:gd name="connsiteX2" fmla="*/ 1691939 w 1691939"/>
                    <a:gd name="connsiteY2" fmla="*/ 0 h 203614"/>
                    <a:gd name="connsiteX3" fmla="*/ 1691939 w 1691939"/>
                    <a:gd name="connsiteY3" fmla="*/ 203614 h 203614"/>
                    <a:gd name="connsiteX4" fmla="*/ 50904 w 1691939"/>
                    <a:gd name="connsiteY4" fmla="*/ 203614 h 203614"/>
                    <a:gd name="connsiteX5" fmla="*/ 0 w 1691939"/>
                    <a:gd name="connsiteY5" fmla="*/ 101807 h 2036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91939" h="203614">
                      <a:moveTo>
                        <a:pt x="0" y="101807"/>
                      </a:moveTo>
                      <a:lnTo>
                        <a:pt x="50904" y="0"/>
                      </a:lnTo>
                      <a:lnTo>
                        <a:pt x="1691939" y="0"/>
                      </a:lnTo>
                      <a:lnTo>
                        <a:pt x="1691939" y="203614"/>
                      </a:lnTo>
                      <a:lnTo>
                        <a:pt x="50904" y="203614"/>
                      </a:lnTo>
                      <a:lnTo>
                        <a:pt x="0" y="101807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sz="1050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cxnSp>
        <p:nvCxnSpPr>
          <p:cNvPr id="179" name="Straight Connector 178"/>
          <p:cNvCxnSpPr/>
          <p:nvPr/>
        </p:nvCxnSpPr>
        <p:spPr>
          <a:xfrm rot="5400000">
            <a:off x="3533461" y="4063640"/>
            <a:ext cx="1760279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rot="5400000">
            <a:off x="3609512" y="2216842"/>
            <a:ext cx="160817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6315869" y="1779252"/>
            <a:ext cx="2378549" cy="1273089"/>
            <a:chOff x="2330988" y="2821603"/>
            <a:chExt cx="4280423" cy="2394970"/>
          </a:xfrm>
        </p:grpSpPr>
        <p:grpSp>
          <p:nvGrpSpPr>
            <p:cNvPr id="187" name="Group 186"/>
            <p:cNvGrpSpPr/>
            <p:nvPr/>
          </p:nvGrpSpPr>
          <p:grpSpPr>
            <a:xfrm>
              <a:off x="2330988" y="2821603"/>
              <a:ext cx="3348877" cy="955346"/>
              <a:chOff x="3717083" y="2662492"/>
              <a:chExt cx="4164741" cy="1188090"/>
            </a:xfrm>
          </p:grpSpPr>
          <p:sp>
            <p:nvSpPr>
              <p:cNvPr id="194" name="TextBox 193"/>
              <p:cNvSpPr txBox="1"/>
              <p:nvPr/>
            </p:nvSpPr>
            <p:spPr>
              <a:xfrm>
                <a:off x="4064438" y="2662492"/>
                <a:ext cx="3817386" cy="1188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514350">
                  <a:defRPr/>
                </a:pPr>
                <a:r>
                  <a:rPr lang="en-US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Address:</a:t>
                </a:r>
              </a:p>
              <a:p>
                <a:pPr defTabSz="514350">
                  <a:defRPr/>
                </a:pPr>
                <a:r>
                  <a:rPr lang="en-US" sz="825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# Rauth Mala Behind Sitban Lawn Ahmednagar</a:t>
                </a:r>
              </a:p>
            </p:txBody>
          </p:sp>
          <p:sp>
            <p:nvSpPr>
              <p:cNvPr id="195" name="Freeform 194"/>
              <p:cNvSpPr/>
              <p:nvPr/>
            </p:nvSpPr>
            <p:spPr>
              <a:xfrm rot="3278175">
                <a:off x="3718789" y="2794854"/>
                <a:ext cx="338454" cy="341866"/>
              </a:xfrm>
              <a:custGeom>
                <a:avLst/>
                <a:gdLst>
                  <a:gd name="connsiteX0" fmla="*/ 70945 w 349823"/>
                  <a:gd name="connsiteY0" fmla="*/ 118819 h 369596"/>
                  <a:gd name="connsiteX1" fmla="*/ 217428 w 349823"/>
                  <a:gd name="connsiteY1" fmla="*/ 69154 h 369596"/>
                  <a:gd name="connsiteX2" fmla="*/ 349823 w 349823"/>
                  <a:gd name="connsiteY2" fmla="*/ 165490 h 369596"/>
                  <a:gd name="connsiteX3" fmla="*/ 305566 w 349823"/>
                  <a:gd name="connsiteY3" fmla="*/ 227849 h 369596"/>
                  <a:gd name="connsiteX4" fmla="*/ 205429 w 349823"/>
                  <a:gd name="connsiteY4" fmla="*/ 156781 h 369596"/>
                  <a:gd name="connsiteX5" fmla="*/ 150207 w 349823"/>
                  <a:gd name="connsiteY5" fmla="*/ 234591 h 369596"/>
                  <a:gd name="connsiteX6" fmla="*/ 250343 w 349823"/>
                  <a:gd name="connsiteY6" fmla="*/ 305658 h 369596"/>
                  <a:gd name="connsiteX7" fmla="*/ 204966 w 349823"/>
                  <a:gd name="connsiteY7" fmla="*/ 369596 h 369596"/>
                  <a:gd name="connsiteX8" fmla="*/ 71451 w 349823"/>
                  <a:gd name="connsiteY8" fmla="*/ 274839 h 369596"/>
                  <a:gd name="connsiteX9" fmla="*/ 70945 w 349823"/>
                  <a:gd name="connsiteY9" fmla="*/ 118819 h 369596"/>
                  <a:gd name="connsiteX10" fmla="*/ 3658 w 349823"/>
                  <a:gd name="connsiteY10" fmla="*/ 79075 h 369596"/>
                  <a:gd name="connsiteX11" fmla="*/ 22729 w 349823"/>
                  <a:gd name="connsiteY11" fmla="*/ 64914 h 369596"/>
                  <a:gd name="connsiteX12" fmla="*/ 196032 w 349823"/>
                  <a:gd name="connsiteY12" fmla="*/ 1449 h 369596"/>
                  <a:gd name="connsiteX13" fmla="*/ 226368 w 349823"/>
                  <a:gd name="connsiteY13" fmla="*/ 15521 h 369596"/>
                  <a:gd name="connsiteX14" fmla="*/ 212295 w 349823"/>
                  <a:gd name="connsiteY14" fmla="*/ 45856 h 369596"/>
                  <a:gd name="connsiteX15" fmla="*/ 47316 w 349823"/>
                  <a:gd name="connsiteY15" fmla="*/ 106273 h 369596"/>
                  <a:gd name="connsiteX16" fmla="*/ 47316 w 349823"/>
                  <a:gd name="connsiteY16" fmla="*/ 289373 h 369596"/>
                  <a:gd name="connsiteX17" fmla="*/ 23670 w 349823"/>
                  <a:gd name="connsiteY17" fmla="*/ 313019 h 369596"/>
                  <a:gd name="connsiteX18" fmla="*/ 25 w 349823"/>
                  <a:gd name="connsiteY18" fmla="*/ 289373 h 369596"/>
                  <a:gd name="connsiteX19" fmla="*/ 24 w 349823"/>
                  <a:gd name="connsiteY19" fmla="*/ 98459 h 369596"/>
                  <a:gd name="connsiteX20" fmla="*/ 0 w 349823"/>
                  <a:gd name="connsiteY20" fmla="*/ 98419 h 369596"/>
                  <a:gd name="connsiteX21" fmla="*/ 3658 w 349823"/>
                  <a:gd name="connsiteY21" fmla="*/ 79075 h 369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9823" h="369596">
                    <a:moveTo>
                      <a:pt x="70945" y="118819"/>
                    </a:moveTo>
                    <a:lnTo>
                      <a:pt x="217428" y="69154"/>
                    </a:lnTo>
                    <a:lnTo>
                      <a:pt x="349823" y="165490"/>
                    </a:lnTo>
                    <a:lnTo>
                      <a:pt x="305566" y="227849"/>
                    </a:lnTo>
                    <a:lnTo>
                      <a:pt x="205429" y="156781"/>
                    </a:lnTo>
                    <a:lnTo>
                      <a:pt x="150207" y="234591"/>
                    </a:lnTo>
                    <a:lnTo>
                      <a:pt x="250343" y="305658"/>
                    </a:lnTo>
                    <a:lnTo>
                      <a:pt x="204966" y="369596"/>
                    </a:lnTo>
                    <a:lnTo>
                      <a:pt x="71451" y="274839"/>
                    </a:lnTo>
                    <a:cubicBezTo>
                      <a:pt x="69225" y="219678"/>
                      <a:pt x="71584" y="159968"/>
                      <a:pt x="70945" y="118819"/>
                    </a:cubicBezTo>
                    <a:close/>
                    <a:moveTo>
                      <a:pt x="3658" y="79075"/>
                    </a:moveTo>
                    <a:cubicBezTo>
                      <a:pt x="6676" y="73617"/>
                      <a:pt x="12264" y="69023"/>
                      <a:pt x="22729" y="64914"/>
                    </a:cubicBezTo>
                    <a:lnTo>
                      <a:pt x="196032" y="1449"/>
                    </a:lnTo>
                    <a:cubicBezTo>
                      <a:pt x="208296" y="-3043"/>
                      <a:pt x="221877" y="3258"/>
                      <a:pt x="226368" y="15521"/>
                    </a:cubicBezTo>
                    <a:cubicBezTo>
                      <a:pt x="230858" y="27784"/>
                      <a:pt x="224558" y="41365"/>
                      <a:pt x="212295" y="45856"/>
                    </a:cubicBezTo>
                    <a:lnTo>
                      <a:pt x="47316" y="106273"/>
                    </a:lnTo>
                    <a:lnTo>
                      <a:pt x="47316" y="289373"/>
                    </a:lnTo>
                    <a:cubicBezTo>
                      <a:pt x="47316" y="302432"/>
                      <a:pt x="36729" y="313019"/>
                      <a:pt x="23670" y="313019"/>
                    </a:cubicBezTo>
                    <a:cubicBezTo>
                      <a:pt x="10611" y="313019"/>
                      <a:pt x="24" y="302432"/>
                      <a:pt x="25" y="289373"/>
                    </a:cubicBezTo>
                    <a:lnTo>
                      <a:pt x="24" y="98459"/>
                    </a:lnTo>
                    <a:cubicBezTo>
                      <a:pt x="16" y="98446"/>
                      <a:pt x="8" y="98433"/>
                      <a:pt x="0" y="98419"/>
                    </a:cubicBezTo>
                    <a:cubicBezTo>
                      <a:pt x="190" y="90855"/>
                      <a:pt x="639" y="84533"/>
                      <a:pt x="3658" y="79075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514350">
                  <a:defRPr/>
                </a:pPr>
                <a:endParaRPr lang="en-US" sz="825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8" name="Group 187"/>
            <p:cNvGrpSpPr/>
            <p:nvPr/>
          </p:nvGrpSpPr>
          <p:grpSpPr>
            <a:xfrm>
              <a:off x="2370766" y="3760354"/>
              <a:ext cx="3824809" cy="507832"/>
              <a:chOff x="3766553" y="3691512"/>
              <a:chExt cx="4756620" cy="631552"/>
            </a:xfrm>
          </p:grpSpPr>
          <p:sp>
            <p:nvSpPr>
              <p:cNvPr id="192" name="Rectangle 191"/>
              <p:cNvSpPr/>
              <p:nvPr/>
            </p:nvSpPr>
            <p:spPr>
              <a:xfrm>
                <a:off x="4121104" y="3691512"/>
                <a:ext cx="4402069" cy="631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514350">
                  <a:defRPr/>
                </a:pPr>
                <a:r>
                  <a:rPr lang="en-US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Contact Numbers:</a:t>
                </a:r>
              </a:p>
              <a:p>
                <a:pPr defTabSz="514350">
                  <a:defRPr/>
                </a:pPr>
                <a:r>
                  <a:rPr lang="en-US" sz="825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8329537748</a:t>
                </a:r>
              </a:p>
            </p:txBody>
          </p:sp>
          <p:sp>
            <p:nvSpPr>
              <p:cNvPr id="193" name="Freeform 192"/>
              <p:cNvSpPr>
                <a:spLocks/>
              </p:cNvSpPr>
              <p:nvPr/>
            </p:nvSpPr>
            <p:spPr bwMode="auto">
              <a:xfrm>
                <a:off x="3766553" y="3924930"/>
                <a:ext cx="316109" cy="350498"/>
              </a:xfrm>
              <a:custGeom>
                <a:avLst/>
                <a:gdLst>
                  <a:gd name="connsiteX0" fmla="*/ 635731 w 2840325"/>
                  <a:gd name="connsiteY0" fmla="*/ 0 h 2761002"/>
                  <a:gd name="connsiteX1" fmla="*/ 729847 w 2840325"/>
                  <a:gd name="connsiteY1" fmla="*/ 3774 h 2761002"/>
                  <a:gd name="connsiteX2" fmla="*/ 1173306 w 2840325"/>
                  <a:gd name="connsiteY2" fmla="*/ 727041 h 2761002"/>
                  <a:gd name="connsiteX3" fmla="*/ 1154081 w 2840325"/>
                  <a:gd name="connsiteY3" fmla="*/ 759764 h 2761002"/>
                  <a:gd name="connsiteX4" fmla="*/ 697279 w 2840325"/>
                  <a:gd name="connsiteY4" fmla="*/ 987452 h 2761002"/>
                  <a:gd name="connsiteX5" fmla="*/ 1805584 w 2840325"/>
                  <a:gd name="connsiteY5" fmla="*/ 2170143 h 2761002"/>
                  <a:gd name="connsiteX6" fmla="*/ 2031669 w 2840325"/>
                  <a:gd name="connsiteY6" fmla="*/ 1788252 h 2761002"/>
                  <a:gd name="connsiteX7" fmla="*/ 2815144 w 2840325"/>
                  <a:gd name="connsiteY7" fmla="*/ 2141835 h 2761002"/>
                  <a:gd name="connsiteX8" fmla="*/ 2259643 w 2840325"/>
                  <a:gd name="connsiteY8" fmla="*/ 2681871 h 2761002"/>
                  <a:gd name="connsiteX9" fmla="*/ 185214 w 2840325"/>
                  <a:gd name="connsiteY9" fmla="*/ 538873 h 2761002"/>
                  <a:gd name="connsiteX10" fmla="*/ 635731 w 2840325"/>
                  <a:gd name="connsiteY10" fmla="*/ 0 h 2761002"/>
                  <a:gd name="connsiteX0" fmla="*/ 634951 w 2840042"/>
                  <a:gd name="connsiteY0" fmla="*/ 0 h 2779288"/>
                  <a:gd name="connsiteX1" fmla="*/ 729067 w 2840042"/>
                  <a:gd name="connsiteY1" fmla="*/ 3774 h 2779288"/>
                  <a:gd name="connsiteX2" fmla="*/ 1172526 w 2840042"/>
                  <a:gd name="connsiteY2" fmla="*/ 727041 h 2779288"/>
                  <a:gd name="connsiteX3" fmla="*/ 1153301 w 2840042"/>
                  <a:gd name="connsiteY3" fmla="*/ 759764 h 2779288"/>
                  <a:gd name="connsiteX4" fmla="*/ 696499 w 2840042"/>
                  <a:gd name="connsiteY4" fmla="*/ 987452 h 2779288"/>
                  <a:gd name="connsiteX5" fmla="*/ 1804804 w 2840042"/>
                  <a:gd name="connsiteY5" fmla="*/ 2170143 h 2779288"/>
                  <a:gd name="connsiteX6" fmla="*/ 2030889 w 2840042"/>
                  <a:gd name="connsiteY6" fmla="*/ 1788252 h 2779288"/>
                  <a:gd name="connsiteX7" fmla="*/ 2814364 w 2840042"/>
                  <a:gd name="connsiteY7" fmla="*/ 2141835 h 2779288"/>
                  <a:gd name="connsiteX8" fmla="*/ 2268388 w 2840042"/>
                  <a:gd name="connsiteY8" fmla="*/ 2700921 h 2779288"/>
                  <a:gd name="connsiteX9" fmla="*/ 184434 w 2840042"/>
                  <a:gd name="connsiteY9" fmla="*/ 538873 h 2779288"/>
                  <a:gd name="connsiteX10" fmla="*/ 634951 w 2840042"/>
                  <a:gd name="connsiteY10" fmla="*/ 0 h 2779288"/>
                  <a:gd name="connsiteX0" fmla="*/ 634951 w 2841036"/>
                  <a:gd name="connsiteY0" fmla="*/ 0 h 2779288"/>
                  <a:gd name="connsiteX1" fmla="*/ 729067 w 2841036"/>
                  <a:gd name="connsiteY1" fmla="*/ 3774 h 2779288"/>
                  <a:gd name="connsiteX2" fmla="*/ 1172526 w 2841036"/>
                  <a:gd name="connsiteY2" fmla="*/ 727041 h 2779288"/>
                  <a:gd name="connsiteX3" fmla="*/ 1153301 w 2841036"/>
                  <a:gd name="connsiteY3" fmla="*/ 759764 h 2779288"/>
                  <a:gd name="connsiteX4" fmla="*/ 696499 w 2841036"/>
                  <a:gd name="connsiteY4" fmla="*/ 987452 h 2779288"/>
                  <a:gd name="connsiteX5" fmla="*/ 1804804 w 2841036"/>
                  <a:gd name="connsiteY5" fmla="*/ 2170143 h 2779288"/>
                  <a:gd name="connsiteX6" fmla="*/ 2030889 w 2841036"/>
                  <a:gd name="connsiteY6" fmla="*/ 1788252 h 2779288"/>
                  <a:gd name="connsiteX7" fmla="*/ 2814364 w 2841036"/>
                  <a:gd name="connsiteY7" fmla="*/ 2141835 h 2779288"/>
                  <a:gd name="connsiteX8" fmla="*/ 2268388 w 2841036"/>
                  <a:gd name="connsiteY8" fmla="*/ 2700921 h 2779288"/>
                  <a:gd name="connsiteX9" fmla="*/ 184434 w 2841036"/>
                  <a:gd name="connsiteY9" fmla="*/ 538873 h 2779288"/>
                  <a:gd name="connsiteX10" fmla="*/ 634951 w 2841036"/>
                  <a:gd name="connsiteY10" fmla="*/ 0 h 2779288"/>
                  <a:gd name="connsiteX0" fmla="*/ 634951 w 2839113"/>
                  <a:gd name="connsiteY0" fmla="*/ 0 h 2779288"/>
                  <a:gd name="connsiteX1" fmla="*/ 729067 w 2839113"/>
                  <a:gd name="connsiteY1" fmla="*/ 3774 h 2779288"/>
                  <a:gd name="connsiteX2" fmla="*/ 1172526 w 2839113"/>
                  <a:gd name="connsiteY2" fmla="*/ 727041 h 2779288"/>
                  <a:gd name="connsiteX3" fmla="*/ 1153301 w 2839113"/>
                  <a:gd name="connsiteY3" fmla="*/ 759764 h 2779288"/>
                  <a:gd name="connsiteX4" fmla="*/ 696499 w 2839113"/>
                  <a:gd name="connsiteY4" fmla="*/ 987452 h 2779288"/>
                  <a:gd name="connsiteX5" fmla="*/ 1804804 w 2839113"/>
                  <a:gd name="connsiteY5" fmla="*/ 2170143 h 2779288"/>
                  <a:gd name="connsiteX6" fmla="*/ 2030889 w 2839113"/>
                  <a:gd name="connsiteY6" fmla="*/ 1788252 h 2779288"/>
                  <a:gd name="connsiteX7" fmla="*/ 2814364 w 2839113"/>
                  <a:gd name="connsiteY7" fmla="*/ 2141835 h 2779288"/>
                  <a:gd name="connsiteX8" fmla="*/ 2268388 w 2839113"/>
                  <a:gd name="connsiteY8" fmla="*/ 2700921 h 2779288"/>
                  <a:gd name="connsiteX9" fmla="*/ 184434 w 2839113"/>
                  <a:gd name="connsiteY9" fmla="*/ 538873 h 2779288"/>
                  <a:gd name="connsiteX10" fmla="*/ 634951 w 2839113"/>
                  <a:gd name="connsiteY10" fmla="*/ 0 h 2779288"/>
                  <a:gd name="connsiteX0" fmla="*/ 634951 w 2839113"/>
                  <a:gd name="connsiteY0" fmla="*/ 0 h 2779288"/>
                  <a:gd name="connsiteX1" fmla="*/ 729067 w 2839113"/>
                  <a:gd name="connsiteY1" fmla="*/ 3774 h 2779288"/>
                  <a:gd name="connsiteX2" fmla="*/ 1172526 w 2839113"/>
                  <a:gd name="connsiteY2" fmla="*/ 727041 h 2779288"/>
                  <a:gd name="connsiteX3" fmla="*/ 696499 w 2839113"/>
                  <a:gd name="connsiteY3" fmla="*/ 987452 h 2779288"/>
                  <a:gd name="connsiteX4" fmla="*/ 1804804 w 2839113"/>
                  <a:gd name="connsiteY4" fmla="*/ 2170143 h 2779288"/>
                  <a:gd name="connsiteX5" fmla="*/ 2030889 w 2839113"/>
                  <a:gd name="connsiteY5" fmla="*/ 1788252 h 2779288"/>
                  <a:gd name="connsiteX6" fmla="*/ 2814364 w 2839113"/>
                  <a:gd name="connsiteY6" fmla="*/ 2141835 h 2779288"/>
                  <a:gd name="connsiteX7" fmla="*/ 2268388 w 2839113"/>
                  <a:gd name="connsiteY7" fmla="*/ 2700921 h 2779288"/>
                  <a:gd name="connsiteX8" fmla="*/ 184434 w 2839113"/>
                  <a:gd name="connsiteY8" fmla="*/ 538873 h 2779288"/>
                  <a:gd name="connsiteX9" fmla="*/ 634951 w 2839113"/>
                  <a:gd name="connsiteY9" fmla="*/ 0 h 2779288"/>
                  <a:gd name="connsiteX0" fmla="*/ 634951 w 2839113"/>
                  <a:gd name="connsiteY0" fmla="*/ 0 h 2779288"/>
                  <a:gd name="connsiteX1" fmla="*/ 729067 w 2839113"/>
                  <a:gd name="connsiteY1" fmla="*/ 3774 h 2779288"/>
                  <a:gd name="connsiteX2" fmla="*/ 1172526 w 2839113"/>
                  <a:gd name="connsiteY2" fmla="*/ 727041 h 2779288"/>
                  <a:gd name="connsiteX3" fmla="*/ 696499 w 2839113"/>
                  <a:gd name="connsiteY3" fmla="*/ 987452 h 2779288"/>
                  <a:gd name="connsiteX4" fmla="*/ 1804804 w 2839113"/>
                  <a:gd name="connsiteY4" fmla="*/ 2170143 h 2779288"/>
                  <a:gd name="connsiteX5" fmla="*/ 2030889 w 2839113"/>
                  <a:gd name="connsiteY5" fmla="*/ 1788252 h 2779288"/>
                  <a:gd name="connsiteX6" fmla="*/ 2814364 w 2839113"/>
                  <a:gd name="connsiteY6" fmla="*/ 2141835 h 2779288"/>
                  <a:gd name="connsiteX7" fmla="*/ 2268388 w 2839113"/>
                  <a:gd name="connsiteY7" fmla="*/ 2700921 h 2779288"/>
                  <a:gd name="connsiteX8" fmla="*/ 184434 w 2839113"/>
                  <a:gd name="connsiteY8" fmla="*/ 538873 h 2779288"/>
                  <a:gd name="connsiteX9" fmla="*/ 634951 w 2839113"/>
                  <a:gd name="connsiteY9" fmla="*/ 0 h 2779288"/>
                  <a:gd name="connsiteX0" fmla="*/ 634951 w 2839113"/>
                  <a:gd name="connsiteY0" fmla="*/ 0 h 2779288"/>
                  <a:gd name="connsiteX1" fmla="*/ 729067 w 2839113"/>
                  <a:gd name="connsiteY1" fmla="*/ 3774 h 2779288"/>
                  <a:gd name="connsiteX2" fmla="*/ 1172526 w 2839113"/>
                  <a:gd name="connsiteY2" fmla="*/ 727041 h 2779288"/>
                  <a:gd name="connsiteX3" fmla="*/ 696499 w 2839113"/>
                  <a:gd name="connsiteY3" fmla="*/ 987452 h 2779288"/>
                  <a:gd name="connsiteX4" fmla="*/ 1804804 w 2839113"/>
                  <a:gd name="connsiteY4" fmla="*/ 2170143 h 2779288"/>
                  <a:gd name="connsiteX5" fmla="*/ 2030889 w 2839113"/>
                  <a:gd name="connsiteY5" fmla="*/ 1788252 h 2779288"/>
                  <a:gd name="connsiteX6" fmla="*/ 2814364 w 2839113"/>
                  <a:gd name="connsiteY6" fmla="*/ 2141835 h 2779288"/>
                  <a:gd name="connsiteX7" fmla="*/ 2268388 w 2839113"/>
                  <a:gd name="connsiteY7" fmla="*/ 2700921 h 2779288"/>
                  <a:gd name="connsiteX8" fmla="*/ 184434 w 2839113"/>
                  <a:gd name="connsiteY8" fmla="*/ 538873 h 2779288"/>
                  <a:gd name="connsiteX9" fmla="*/ 634951 w 2839113"/>
                  <a:gd name="connsiteY9" fmla="*/ 0 h 2779288"/>
                  <a:gd name="connsiteX0" fmla="*/ 634951 w 2839113"/>
                  <a:gd name="connsiteY0" fmla="*/ 0 h 2779288"/>
                  <a:gd name="connsiteX1" fmla="*/ 729067 w 2839113"/>
                  <a:gd name="connsiteY1" fmla="*/ 3774 h 2779288"/>
                  <a:gd name="connsiteX2" fmla="*/ 1172526 w 2839113"/>
                  <a:gd name="connsiteY2" fmla="*/ 727041 h 2779288"/>
                  <a:gd name="connsiteX3" fmla="*/ 696499 w 2839113"/>
                  <a:gd name="connsiteY3" fmla="*/ 987452 h 2779288"/>
                  <a:gd name="connsiteX4" fmla="*/ 1804804 w 2839113"/>
                  <a:gd name="connsiteY4" fmla="*/ 2170143 h 2779288"/>
                  <a:gd name="connsiteX5" fmla="*/ 2030889 w 2839113"/>
                  <a:gd name="connsiteY5" fmla="*/ 1788252 h 2779288"/>
                  <a:gd name="connsiteX6" fmla="*/ 2814364 w 2839113"/>
                  <a:gd name="connsiteY6" fmla="*/ 2141835 h 2779288"/>
                  <a:gd name="connsiteX7" fmla="*/ 2268388 w 2839113"/>
                  <a:gd name="connsiteY7" fmla="*/ 2700921 h 2779288"/>
                  <a:gd name="connsiteX8" fmla="*/ 184434 w 2839113"/>
                  <a:gd name="connsiteY8" fmla="*/ 538873 h 2779288"/>
                  <a:gd name="connsiteX9" fmla="*/ 634951 w 2839113"/>
                  <a:gd name="connsiteY9" fmla="*/ 0 h 2779288"/>
                  <a:gd name="connsiteX0" fmla="*/ 634951 w 2839113"/>
                  <a:gd name="connsiteY0" fmla="*/ 0 h 2779288"/>
                  <a:gd name="connsiteX1" fmla="*/ 1172526 w 2839113"/>
                  <a:gd name="connsiteY1" fmla="*/ 727041 h 2779288"/>
                  <a:gd name="connsiteX2" fmla="*/ 696499 w 2839113"/>
                  <a:gd name="connsiteY2" fmla="*/ 987452 h 2779288"/>
                  <a:gd name="connsiteX3" fmla="*/ 1804804 w 2839113"/>
                  <a:gd name="connsiteY3" fmla="*/ 2170143 h 2779288"/>
                  <a:gd name="connsiteX4" fmla="*/ 2030889 w 2839113"/>
                  <a:gd name="connsiteY4" fmla="*/ 1788252 h 2779288"/>
                  <a:gd name="connsiteX5" fmla="*/ 2814364 w 2839113"/>
                  <a:gd name="connsiteY5" fmla="*/ 2141835 h 2779288"/>
                  <a:gd name="connsiteX6" fmla="*/ 2268388 w 2839113"/>
                  <a:gd name="connsiteY6" fmla="*/ 2700921 h 2779288"/>
                  <a:gd name="connsiteX7" fmla="*/ 184434 w 2839113"/>
                  <a:gd name="connsiteY7" fmla="*/ 538873 h 2779288"/>
                  <a:gd name="connsiteX8" fmla="*/ 634951 w 2839113"/>
                  <a:gd name="connsiteY8" fmla="*/ 0 h 277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39113" h="2779288">
                    <a:moveTo>
                      <a:pt x="634951" y="0"/>
                    </a:moveTo>
                    <a:lnTo>
                      <a:pt x="1172526" y="727041"/>
                    </a:lnTo>
                    <a:cubicBezTo>
                      <a:pt x="1061475" y="975770"/>
                      <a:pt x="874225" y="1005423"/>
                      <a:pt x="696499" y="987452"/>
                    </a:cubicBezTo>
                    <a:cubicBezTo>
                      <a:pt x="251073" y="1846230"/>
                      <a:pt x="1559023" y="2431995"/>
                      <a:pt x="1804804" y="2170143"/>
                    </a:cubicBezTo>
                    <a:cubicBezTo>
                      <a:pt x="1811009" y="1988316"/>
                      <a:pt x="1835290" y="1864195"/>
                      <a:pt x="2030889" y="1788252"/>
                    </a:cubicBezTo>
                    <a:lnTo>
                      <a:pt x="2814364" y="2141835"/>
                    </a:lnTo>
                    <a:cubicBezTo>
                      <a:pt x="2940357" y="2610284"/>
                      <a:pt x="2558789" y="2740386"/>
                      <a:pt x="2268388" y="2700921"/>
                    </a:cubicBezTo>
                    <a:cubicBezTo>
                      <a:pt x="1034091" y="3148684"/>
                      <a:pt x="-543194" y="1577028"/>
                      <a:pt x="184434" y="538873"/>
                    </a:cubicBezTo>
                    <a:cubicBezTo>
                      <a:pt x="195816" y="545508"/>
                      <a:pt x="49512" y="10994"/>
                      <a:pt x="634951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514350">
                  <a:defRPr/>
                </a:pPr>
                <a:endParaRPr lang="en-US" sz="825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9" name="Group 188"/>
            <p:cNvGrpSpPr/>
            <p:nvPr/>
          </p:nvGrpSpPr>
          <p:grpSpPr>
            <a:xfrm>
              <a:off x="2352492" y="4500064"/>
              <a:ext cx="4258919" cy="716509"/>
              <a:chOff x="3743829" y="4457881"/>
              <a:chExt cx="5296488" cy="891068"/>
            </a:xfrm>
          </p:grpSpPr>
          <p:sp>
            <p:nvSpPr>
              <p:cNvPr id="190" name="Rectangle 189"/>
              <p:cNvSpPr/>
              <p:nvPr/>
            </p:nvSpPr>
            <p:spPr>
              <a:xfrm>
                <a:off x="4066459" y="4457881"/>
                <a:ext cx="4973858" cy="8910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514350">
                  <a:defRPr/>
                </a:pPr>
                <a:r>
                  <a:rPr lang="en-US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Email Address:</a:t>
                </a:r>
              </a:p>
              <a:p>
                <a:pPr defTabSz="514350">
                  <a:defRPr/>
                </a:pPr>
                <a:r>
                  <a:rPr lang="en-US" sz="825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bhatiadhruvesh@07gmail.com</a:t>
                </a:r>
              </a:p>
            </p:txBody>
          </p:sp>
          <p:sp>
            <p:nvSpPr>
              <p:cNvPr id="191" name="Freeform 190"/>
              <p:cNvSpPr/>
              <p:nvPr/>
            </p:nvSpPr>
            <p:spPr>
              <a:xfrm>
                <a:off x="3743829" y="4624190"/>
                <a:ext cx="338833" cy="360030"/>
              </a:xfrm>
              <a:custGeom>
                <a:avLst/>
                <a:gdLst/>
                <a:ahLst/>
                <a:cxnLst/>
                <a:rect l="l" t="t" r="r" b="b"/>
                <a:pathLst>
                  <a:path w="211410" h="214759">
                    <a:moveTo>
                      <a:pt x="110616" y="0"/>
                    </a:moveTo>
                    <a:cubicBezTo>
                      <a:pt x="129071" y="0"/>
                      <a:pt x="145647" y="3776"/>
                      <a:pt x="160343" y="11329"/>
                    </a:cubicBezTo>
                    <a:cubicBezTo>
                      <a:pt x="175040" y="18882"/>
                      <a:pt x="186630" y="30137"/>
                      <a:pt x="195113" y="45095"/>
                    </a:cubicBezTo>
                    <a:cubicBezTo>
                      <a:pt x="202331" y="57968"/>
                      <a:pt x="205940" y="71958"/>
                      <a:pt x="205940" y="87064"/>
                    </a:cubicBezTo>
                    <a:cubicBezTo>
                      <a:pt x="205940" y="108644"/>
                      <a:pt x="198350" y="127806"/>
                      <a:pt x="183170" y="144549"/>
                    </a:cubicBezTo>
                    <a:cubicBezTo>
                      <a:pt x="169626" y="159581"/>
                      <a:pt x="154818" y="167097"/>
                      <a:pt x="138745" y="167097"/>
                    </a:cubicBezTo>
                    <a:cubicBezTo>
                      <a:pt x="133610" y="167097"/>
                      <a:pt x="129461" y="166315"/>
                      <a:pt x="126299" y="164753"/>
                    </a:cubicBezTo>
                    <a:cubicBezTo>
                      <a:pt x="123136" y="163190"/>
                      <a:pt x="120811" y="160957"/>
                      <a:pt x="119323" y="158055"/>
                    </a:cubicBezTo>
                    <a:cubicBezTo>
                      <a:pt x="118355" y="156195"/>
                      <a:pt x="117648" y="152995"/>
                      <a:pt x="117202" y="148456"/>
                    </a:cubicBezTo>
                    <a:cubicBezTo>
                      <a:pt x="112365" y="154037"/>
                      <a:pt x="106951" y="158520"/>
                      <a:pt x="100961" y="161906"/>
                    </a:cubicBezTo>
                    <a:cubicBezTo>
                      <a:pt x="94971" y="165292"/>
                      <a:pt x="88962" y="166985"/>
                      <a:pt x="82934" y="166985"/>
                    </a:cubicBezTo>
                    <a:cubicBezTo>
                      <a:pt x="76311" y="166985"/>
                      <a:pt x="69874" y="165050"/>
                      <a:pt x="63624" y="161181"/>
                    </a:cubicBezTo>
                    <a:cubicBezTo>
                      <a:pt x="57373" y="157311"/>
                      <a:pt x="52294" y="151358"/>
                      <a:pt x="48387" y="143321"/>
                    </a:cubicBezTo>
                    <a:cubicBezTo>
                      <a:pt x="44481" y="135285"/>
                      <a:pt x="42527" y="126466"/>
                      <a:pt x="42527" y="116867"/>
                    </a:cubicBezTo>
                    <a:cubicBezTo>
                      <a:pt x="42527" y="105035"/>
                      <a:pt x="45560" y="93185"/>
                      <a:pt x="51624" y="81316"/>
                    </a:cubicBezTo>
                    <a:cubicBezTo>
                      <a:pt x="57689" y="69447"/>
                      <a:pt x="65224" y="60536"/>
                      <a:pt x="74228" y="54582"/>
                    </a:cubicBezTo>
                    <a:cubicBezTo>
                      <a:pt x="83232" y="48629"/>
                      <a:pt x="91975" y="45653"/>
                      <a:pt x="100459" y="45653"/>
                    </a:cubicBezTo>
                    <a:cubicBezTo>
                      <a:pt x="106933" y="45653"/>
                      <a:pt x="113109" y="47346"/>
                      <a:pt x="118988" y="50732"/>
                    </a:cubicBezTo>
                    <a:cubicBezTo>
                      <a:pt x="124866" y="54117"/>
                      <a:pt x="129927" y="59271"/>
                      <a:pt x="134168" y="66191"/>
                    </a:cubicBezTo>
                    <a:lnTo>
                      <a:pt x="137963" y="48890"/>
                    </a:lnTo>
                    <a:lnTo>
                      <a:pt x="157943" y="48890"/>
                    </a:lnTo>
                    <a:lnTo>
                      <a:pt x="141870" y="123788"/>
                    </a:lnTo>
                    <a:cubicBezTo>
                      <a:pt x="139638" y="134206"/>
                      <a:pt x="138521" y="139973"/>
                      <a:pt x="138521" y="141089"/>
                    </a:cubicBezTo>
                    <a:cubicBezTo>
                      <a:pt x="138521" y="143098"/>
                      <a:pt x="139284" y="144828"/>
                      <a:pt x="140810" y="146279"/>
                    </a:cubicBezTo>
                    <a:cubicBezTo>
                      <a:pt x="142335" y="147730"/>
                      <a:pt x="144177" y="148456"/>
                      <a:pt x="146335" y="148456"/>
                    </a:cubicBezTo>
                    <a:cubicBezTo>
                      <a:pt x="150279" y="148456"/>
                      <a:pt x="155451" y="146186"/>
                      <a:pt x="161850" y="141647"/>
                    </a:cubicBezTo>
                    <a:cubicBezTo>
                      <a:pt x="170333" y="135694"/>
                      <a:pt x="177049" y="127713"/>
                      <a:pt x="181998" y="117704"/>
                    </a:cubicBezTo>
                    <a:cubicBezTo>
                      <a:pt x="186946" y="107696"/>
                      <a:pt x="189421" y="97371"/>
                      <a:pt x="189421" y="86729"/>
                    </a:cubicBezTo>
                    <a:cubicBezTo>
                      <a:pt x="189421" y="74302"/>
                      <a:pt x="186239" y="62694"/>
                      <a:pt x="179877" y="51904"/>
                    </a:cubicBezTo>
                    <a:cubicBezTo>
                      <a:pt x="173515" y="41114"/>
                      <a:pt x="164027" y="32482"/>
                      <a:pt x="151414" y="26007"/>
                    </a:cubicBezTo>
                    <a:cubicBezTo>
                      <a:pt x="138800" y="19533"/>
                      <a:pt x="124866" y="16296"/>
                      <a:pt x="109611" y="16296"/>
                    </a:cubicBezTo>
                    <a:cubicBezTo>
                      <a:pt x="92199" y="16296"/>
                      <a:pt x="76293" y="20371"/>
                      <a:pt x="61893" y="28519"/>
                    </a:cubicBezTo>
                    <a:cubicBezTo>
                      <a:pt x="47494" y="36667"/>
                      <a:pt x="36332" y="48350"/>
                      <a:pt x="28407" y="63568"/>
                    </a:cubicBezTo>
                    <a:cubicBezTo>
                      <a:pt x="20482" y="78786"/>
                      <a:pt x="16519" y="95101"/>
                      <a:pt x="16519" y="112514"/>
                    </a:cubicBezTo>
                    <a:cubicBezTo>
                      <a:pt x="16519" y="130745"/>
                      <a:pt x="20482" y="146447"/>
                      <a:pt x="28407" y="159618"/>
                    </a:cubicBezTo>
                    <a:cubicBezTo>
                      <a:pt x="36332" y="172789"/>
                      <a:pt x="47792" y="182519"/>
                      <a:pt x="62786" y="188807"/>
                    </a:cubicBezTo>
                    <a:cubicBezTo>
                      <a:pt x="77781" y="195095"/>
                      <a:pt x="94394" y="198239"/>
                      <a:pt x="112625" y="198239"/>
                    </a:cubicBezTo>
                    <a:cubicBezTo>
                      <a:pt x="132122" y="198239"/>
                      <a:pt x="148456" y="194965"/>
                      <a:pt x="161627" y="188416"/>
                    </a:cubicBezTo>
                    <a:cubicBezTo>
                      <a:pt x="174798" y="181868"/>
                      <a:pt x="184658" y="173905"/>
                      <a:pt x="191207" y="164529"/>
                    </a:cubicBezTo>
                    <a:lnTo>
                      <a:pt x="211410" y="164529"/>
                    </a:lnTo>
                    <a:cubicBezTo>
                      <a:pt x="207615" y="172343"/>
                      <a:pt x="201104" y="180305"/>
                      <a:pt x="191876" y="188416"/>
                    </a:cubicBezTo>
                    <a:cubicBezTo>
                      <a:pt x="182649" y="196527"/>
                      <a:pt x="171673" y="202946"/>
                      <a:pt x="158948" y="207671"/>
                    </a:cubicBezTo>
                    <a:cubicBezTo>
                      <a:pt x="146223" y="212396"/>
                      <a:pt x="130894" y="214759"/>
                      <a:pt x="112960" y="214759"/>
                    </a:cubicBezTo>
                    <a:cubicBezTo>
                      <a:pt x="96440" y="214759"/>
                      <a:pt x="81204" y="212638"/>
                      <a:pt x="67251" y="208396"/>
                    </a:cubicBezTo>
                    <a:cubicBezTo>
                      <a:pt x="53299" y="204155"/>
                      <a:pt x="41411" y="197774"/>
                      <a:pt x="31588" y="189253"/>
                    </a:cubicBezTo>
                    <a:cubicBezTo>
                      <a:pt x="21766" y="180733"/>
                      <a:pt x="14361" y="170929"/>
                      <a:pt x="9376" y="159841"/>
                    </a:cubicBezTo>
                    <a:cubicBezTo>
                      <a:pt x="3125" y="145777"/>
                      <a:pt x="0" y="130596"/>
                      <a:pt x="0" y="114300"/>
                    </a:cubicBezTo>
                    <a:cubicBezTo>
                      <a:pt x="0" y="96143"/>
                      <a:pt x="3720" y="78841"/>
                      <a:pt x="11162" y="62396"/>
                    </a:cubicBezTo>
                    <a:cubicBezTo>
                      <a:pt x="20240" y="42230"/>
                      <a:pt x="33132" y="26789"/>
                      <a:pt x="49838" y="16073"/>
                    </a:cubicBezTo>
                    <a:cubicBezTo>
                      <a:pt x="66544" y="5358"/>
                      <a:pt x="86804" y="0"/>
                      <a:pt x="110616" y="0"/>
                    </a:cubicBezTo>
                    <a:close/>
                    <a:moveTo>
                      <a:pt x="101910" y="62284"/>
                    </a:moveTo>
                    <a:cubicBezTo>
                      <a:pt x="97147" y="62284"/>
                      <a:pt x="92664" y="63494"/>
                      <a:pt x="88459" y="65912"/>
                    </a:cubicBezTo>
                    <a:cubicBezTo>
                      <a:pt x="84255" y="68331"/>
                      <a:pt x="80181" y="72219"/>
                      <a:pt x="76237" y="77576"/>
                    </a:cubicBezTo>
                    <a:cubicBezTo>
                      <a:pt x="72293" y="82934"/>
                      <a:pt x="69130" y="89445"/>
                      <a:pt x="66749" y="97110"/>
                    </a:cubicBezTo>
                    <a:cubicBezTo>
                      <a:pt x="64368" y="104775"/>
                      <a:pt x="63177" y="111807"/>
                      <a:pt x="63177" y="118207"/>
                    </a:cubicBezTo>
                    <a:cubicBezTo>
                      <a:pt x="63177" y="128401"/>
                      <a:pt x="65596" y="136326"/>
                      <a:pt x="70432" y="141982"/>
                    </a:cubicBezTo>
                    <a:cubicBezTo>
                      <a:pt x="75269" y="147637"/>
                      <a:pt x="80813" y="150465"/>
                      <a:pt x="87064" y="150465"/>
                    </a:cubicBezTo>
                    <a:cubicBezTo>
                      <a:pt x="91231" y="150465"/>
                      <a:pt x="95622" y="149219"/>
                      <a:pt x="100235" y="146726"/>
                    </a:cubicBezTo>
                    <a:cubicBezTo>
                      <a:pt x="104849" y="144233"/>
                      <a:pt x="109258" y="140531"/>
                      <a:pt x="113462" y="135619"/>
                    </a:cubicBezTo>
                    <a:cubicBezTo>
                      <a:pt x="117667" y="130708"/>
                      <a:pt x="121108" y="124476"/>
                      <a:pt x="123787" y="116923"/>
                    </a:cubicBezTo>
                    <a:cubicBezTo>
                      <a:pt x="126466" y="109370"/>
                      <a:pt x="127806" y="101798"/>
                      <a:pt x="127806" y="94208"/>
                    </a:cubicBezTo>
                    <a:cubicBezTo>
                      <a:pt x="127806" y="84088"/>
                      <a:pt x="125294" y="76237"/>
                      <a:pt x="120271" y="70656"/>
                    </a:cubicBezTo>
                    <a:cubicBezTo>
                      <a:pt x="115248" y="65075"/>
                      <a:pt x="109128" y="62284"/>
                      <a:pt x="101910" y="62284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0">
                  <a:defRPr/>
                </a:pPr>
                <a:endParaRPr lang="en-US" sz="825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84" name="Group 183"/>
          <p:cNvGrpSpPr/>
          <p:nvPr/>
        </p:nvGrpSpPr>
        <p:grpSpPr>
          <a:xfrm>
            <a:off x="6781772" y="1377845"/>
            <a:ext cx="1047761" cy="323165"/>
            <a:chOff x="6710812" y="2144690"/>
            <a:chExt cx="1737360" cy="535861"/>
          </a:xfrm>
        </p:grpSpPr>
        <p:sp>
          <p:nvSpPr>
            <p:cNvPr id="185" name="TextBox 184"/>
            <p:cNvSpPr txBox="1"/>
            <p:nvPr/>
          </p:nvSpPr>
          <p:spPr>
            <a:xfrm>
              <a:off x="6836609" y="2144690"/>
              <a:ext cx="1525122" cy="535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>
                  <a:latin typeface="Arial" panose="020B0604020202020204" pitchFamily="34" charset="0"/>
                  <a:cs typeface="Arial" panose="020B0604020202020204" pitchFamily="34" charset="0"/>
                </a:rPr>
                <a:t>Contact</a:t>
              </a:r>
            </a:p>
          </p:txBody>
        </p:sp>
        <p:cxnSp>
          <p:nvCxnSpPr>
            <p:cNvPr id="186" name="Straight Connector 185"/>
            <p:cNvCxnSpPr/>
            <p:nvPr/>
          </p:nvCxnSpPr>
          <p:spPr>
            <a:xfrm>
              <a:off x="6710812" y="2621648"/>
              <a:ext cx="1737360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7" name="Straight Connector 196"/>
          <p:cNvCxnSpPr/>
          <p:nvPr/>
        </p:nvCxnSpPr>
        <p:spPr>
          <a:xfrm rot="5400000">
            <a:off x="5227062" y="2216842"/>
            <a:ext cx="160817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500540" y="3201612"/>
            <a:ext cx="2848088" cy="1720932"/>
            <a:chOff x="476720" y="4268815"/>
            <a:chExt cx="3797450" cy="2294576"/>
          </a:xfrm>
        </p:grpSpPr>
        <p:grpSp>
          <p:nvGrpSpPr>
            <p:cNvPr id="15" name="Group 14"/>
            <p:cNvGrpSpPr/>
            <p:nvPr/>
          </p:nvGrpSpPr>
          <p:grpSpPr>
            <a:xfrm>
              <a:off x="476720" y="4268815"/>
              <a:ext cx="3797449" cy="1055168"/>
              <a:chOff x="1061265" y="4020547"/>
              <a:chExt cx="4722599" cy="131223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061267" y="4337608"/>
                <a:ext cx="4722597" cy="995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105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Designation</a:t>
                </a:r>
                <a:r>
                  <a:rPr lang="en-US" sz="7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en-US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Quality</a:t>
                </a:r>
                <a:r>
                  <a:rPr 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Engineer</a:t>
                </a:r>
                <a:r>
                  <a:rPr 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>
                  <a:defRPr/>
                </a:pPr>
                <a:r>
                  <a:rPr lang="en-US" sz="7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 was handling all the Quality from input to output of job </a:t>
                </a:r>
              </a:p>
              <a:p>
                <a:pPr>
                  <a:defRPr/>
                </a:pPr>
                <a:r>
                  <a:rPr lang="en-US" sz="7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 well I was having sample inspection on shop flor in production department and </a:t>
                </a:r>
                <a:r>
                  <a:rPr lang="en-US" sz="75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maintance</a:t>
                </a:r>
                <a:r>
                  <a:rPr lang="en-US" sz="7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department</a:t>
                </a: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1061265" y="4020547"/>
                <a:ext cx="4396270" cy="421035"/>
                <a:chOff x="1061265" y="4020547"/>
                <a:chExt cx="4396270" cy="421035"/>
              </a:xfrm>
            </p:grpSpPr>
            <p:sp>
              <p:nvSpPr>
                <p:cNvPr id="8" name="Rectangle 7"/>
                <p:cNvSpPr/>
                <p:nvPr/>
              </p:nvSpPr>
              <p:spPr>
                <a:xfrm>
                  <a:off x="1061265" y="4020547"/>
                  <a:ext cx="2818058" cy="42103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sz="105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ACE Pneumatic  </a:t>
                  </a:r>
                  <a:r>
                    <a:rPr lang="en-US" sz="788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(2020-22)</a:t>
                  </a:r>
                </a:p>
              </p:txBody>
            </p:sp>
            <p:grpSp>
              <p:nvGrpSpPr>
                <p:cNvPr id="12" name="Group 11"/>
                <p:cNvGrpSpPr/>
                <p:nvPr/>
              </p:nvGrpSpPr>
              <p:grpSpPr>
                <a:xfrm>
                  <a:off x="4689235" y="4159649"/>
                  <a:ext cx="768300" cy="116487"/>
                  <a:chOff x="4116045" y="5015131"/>
                  <a:chExt cx="768300" cy="116487"/>
                </a:xfrm>
              </p:grpSpPr>
              <p:sp>
                <p:nvSpPr>
                  <p:cNvPr id="10" name="5-Point Star 9"/>
                  <p:cNvSpPr/>
                  <p:nvPr/>
                </p:nvSpPr>
                <p:spPr>
                  <a:xfrm>
                    <a:off x="4116045" y="5015131"/>
                    <a:ext cx="116487" cy="116487"/>
                  </a:xfrm>
                  <a:prstGeom prst="star5">
                    <a:avLst>
                      <a:gd name="adj" fmla="val 23411"/>
                      <a:gd name="hf" fmla="val 105146"/>
                      <a:gd name="vf" fmla="val 110557"/>
                    </a:avLst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/>
                  </a:p>
                </p:txBody>
              </p:sp>
              <p:sp>
                <p:nvSpPr>
                  <p:cNvPr id="180" name="5-Point Star 179"/>
                  <p:cNvSpPr/>
                  <p:nvPr/>
                </p:nvSpPr>
                <p:spPr>
                  <a:xfrm>
                    <a:off x="4278998" y="5015131"/>
                    <a:ext cx="116487" cy="116487"/>
                  </a:xfrm>
                  <a:prstGeom prst="star5">
                    <a:avLst>
                      <a:gd name="adj" fmla="val 23411"/>
                      <a:gd name="hf" fmla="val 105146"/>
                      <a:gd name="vf" fmla="val 110557"/>
                    </a:avLst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/>
                  </a:p>
                </p:txBody>
              </p:sp>
              <p:sp>
                <p:nvSpPr>
                  <p:cNvPr id="201" name="5-Point Star 200"/>
                  <p:cNvSpPr/>
                  <p:nvPr/>
                </p:nvSpPr>
                <p:spPr>
                  <a:xfrm>
                    <a:off x="4441951" y="5015131"/>
                    <a:ext cx="116487" cy="116487"/>
                  </a:xfrm>
                  <a:prstGeom prst="star5">
                    <a:avLst>
                      <a:gd name="adj" fmla="val 23411"/>
                      <a:gd name="hf" fmla="val 105146"/>
                      <a:gd name="vf" fmla="val 110557"/>
                    </a:avLst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/>
                  </a:p>
                </p:txBody>
              </p:sp>
              <p:sp>
                <p:nvSpPr>
                  <p:cNvPr id="202" name="5-Point Star 201"/>
                  <p:cNvSpPr/>
                  <p:nvPr/>
                </p:nvSpPr>
                <p:spPr>
                  <a:xfrm>
                    <a:off x="4604904" y="5015131"/>
                    <a:ext cx="116487" cy="116487"/>
                  </a:xfrm>
                  <a:prstGeom prst="star5">
                    <a:avLst>
                      <a:gd name="adj" fmla="val 23411"/>
                      <a:gd name="hf" fmla="val 105146"/>
                      <a:gd name="vf" fmla="val 110557"/>
                    </a:avLst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/>
                  </a:p>
                </p:txBody>
              </p:sp>
              <p:sp>
                <p:nvSpPr>
                  <p:cNvPr id="203" name="5-Point Star 202"/>
                  <p:cNvSpPr/>
                  <p:nvPr/>
                </p:nvSpPr>
                <p:spPr>
                  <a:xfrm>
                    <a:off x="4767858" y="5015131"/>
                    <a:ext cx="116487" cy="116487"/>
                  </a:xfrm>
                  <a:prstGeom prst="star5">
                    <a:avLst>
                      <a:gd name="adj" fmla="val 23411"/>
                      <a:gd name="hf" fmla="val 105146"/>
                      <a:gd name="vf" fmla="val 110557"/>
                    </a:avLst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/>
                  </a:p>
                </p:txBody>
              </p:sp>
            </p:grpSp>
          </p:grpSp>
        </p:grpSp>
        <p:grpSp>
          <p:nvGrpSpPr>
            <p:cNvPr id="204" name="Group 203"/>
            <p:cNvGrpSpPr/>
            <p:nvPr/>
          </p:nvGrpSpPr>
          <p:grpSpPr>
            <a:xfrm>
              <a:off x="476720" y="5136675"/>
              <a:ext cx="3797449" cy="545397"/>
              <a:chOff x="1061265" y="4003824"/>
              <a:chExt cx="4722599" cy="678269"/>
            </a:xfrm>
          </p:grpSpPr>
          <p:sp>
            <p:nvSpPr>
              <p:cNvPr id="205" name="TextBox 204"/>
              <p:cNvSpPr txBox="1"/>
              <p:nvPr/>
            </p:nvSpPr>
            <p:spPr>
              <a:xfrm>
                <a:off x="1061267" y="4337610"/>
                <a:ext cx="4722597" cy="344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endParaRPr lang="en-US" sz="7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1061265" y="4003824"/>
                <a:ext cx="306315" cy="3541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en-US" sz="788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14" name="Group 213"/>
            <p:cNvGrpSpPr/>
            <p:nvPr/>
          </p:nvGrpSpPr>
          <p:grpSpPr>
            <a:xfrm>
              <a:off x="476720" y="6031443"/>
              <a:ext cx="3797450" cy="531948"/>
              <a:chOff x="1061265" y="4020547"/>
              <a:chExt cx="4722600" cy="661541"/>
            </a:xfrm>
          </p:grpSpPr>
          <p:sp>
            <p:nvSpPr>
              <p:cNvPr id="215" name="TextBox 214"/>
              <p:cNvSpPr txBox="1"/>
              <p:nvPr/>
            </p:nvSpPr>
            <p:spPr>
              <a:xfrm>
                <a:off x="1061267" y="4337607"/>
                <a:ext cx="4722598" cy="344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endParaRPr lang="en-US" sz="7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1061265" y="4020547"/>
                <a:ext cx="306314" cy="3541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en-US" sz="788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226" name="Straight Connector 225"/>
          <p:cNvCxnSpPr/>
          <p:nvPr/>
        </p:nvCxnSpPr>
        <p:spPr>
          <a:xfrm rot="5400000">
            <a:off x="5151010" y="4063640"/>
            <a:ext cx="1760279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4FD1C6C2-5AC8-4AB6-9FF8-42E056BDC6C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07436" y="61407"/>
            <a:ext cx="1389888" cy="1155309"/>
          </a:xfrm>
        </p:spPr>
      </p:pic>
    </p:spTree>
    <p:extLst>
      <p:ext uri="{BB962C8B-B14F-4D97-AF65-F5344CB8AC3E}">
        <p14:creationId xmlns:p14="http://schemas.microsoft.com/office/powerpoint/2010/main" val="2022257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"/>
          <p:cNvSpPr txBox="1">
            <a:spLocks noGrp="1"/>
          </p:cNvSpPr>
          <p:nvPr>
            <p:ph type="title"/>
          </p:nvPr>
        </p:nvSpPr>
        <p:spPr>
          <a:xfrm>
            <a:off x="311700" y="22678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233" name="Google Shape;233;p3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</a:t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558925" y="1489525"/>
            <a:ext cx="7167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Problem Statement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598100" y="2100325"/>
            <a:ext cx="4075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In this dataset we have to predict the type of raisin by applying ML algorithm 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collected data from UCI</a:t>
            </a:r>
            <a:r>
              <a:rPr lang="en" sz="1900"/>
              <a:t> 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We have perform EDA 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Apply ML algorithm 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Compare performance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Concluded the Best ML algorithm for prediction </a:t>
            </a:r>
            <a:endParaRPr sz="19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of data set</a:t>
            </a: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3625" y="1405063"/>
            <a:ext cx="3714750" cy="28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900" y="1301423"/>
            <a:ext cx="3098725" cy="333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6475" y="1351500"/>
            <a:ext cx="3173449" cy="321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check the distribution of data by using histplot</a:t>
            </a:r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313" y="1352050"/>
            <a:ext cx="5080501" cy="207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413" y="3357425"/>
            <a:ext cx="5028325" cy="15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88900" y="1707275"/>
            <a:ext cx="1646244" cy="15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725" y="1229875"/>
            <a:ext cx="5743824" cy="330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Hence All EDA Part is done now data is ready for ML Algorithms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0150" y="1309675"/>
            <a:ext cx="3886200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336</Words>
  <Application>Microsoft Office PowerPoint</Application>
  <PresentationFormat>On-screen Show (16:9)</PresentationFormat>
  <Paragraphs>111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Wingdings</vt:lpstr>
      <vt:lpstr>Roboto</vt:lpstr>
      <vt:lpstr>Geometric</vt:lpstr>
      <vt:lpstr>Project presentation on Raisin Name :- Dhruvesh Bhatia                                                  </vt:lpstr>
      <vt:lpstr>PowerPoint Presentation</vt:lpstr>
      <vt:lpstr>PowerPoint Presentation</vt:lpstr>
      <vt:lpstr>Workflow</vt:lpstr>
      <vt:lpstr>Information of data set</vt:lpstr>
      <vt:lpstr>PowerPoint Presentation</vt:lpstr>
      <vt:lpstr>We Have check the distribution of data by using histplot</vt:lpstr>
      <vt:lpstr>PowerPoint Presentation</vt:lpstr>
      <vt:lpstr>Hence All EDA Part is done now data is ready for ML Algorithms  </vt:lpstr>
      <vt:lpstr>Converting Dataset in X and Y variable</vt:lpstr>
      <vt:lpstr>Logistic Regression </vt:lpstr>
      <vt:lpstr>KNN</vt:lpstr>
      <vt:lpstr>Cross Validation for KNN</vt:lpstr>
      <vt:lpstr>Decision Tree</vt:lpstr>
      <vt:lpstr>Cross Validation for DT</vt:lpstr>
      <vt:lpstr> Random Classifier</vt:lpstr>
      <vt:lpstr>Support vector  classifier </vt:lpstr>
      <vt:lpstr>PowerPoint Presentation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 on Raisin Group Name :- 1.Dhruvesh Bhatia                            2.Aniket Wankhede                             3.Ashwini Patil</dc:title>
  <cp:lastModifiedBy>DW-0622</cp:lastModifiedBy>
  <cp:revision>8</cp:revision>
  <dcterms:modified xsi:type="dcterms:W3CDTF">2023-01-12T09:07:52Z</dcterms:modified>
</cp:coreProperties>
</file>