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B3932-F10F-4B7F-8460-243EC3798178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D60B-7C8F-44C7-B58D-491C7851C3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078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B3932-F10F-4B7F-8460-243EC3798178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D60B-7C8F-44C7-B58D-491C7851C3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63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B3932-F10F-4B7F-8460-243EC3798178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D60B-7C8F-44C7-B58D-491C7851C3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666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B3932-F10F-4B7F-8460-243EC3798178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D60B-7C8F-44C7-B58D-491C7851C3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451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B3932-F10F-4B7F-8460-243EC3798178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D60B-7C8F-44C7-B58D-491C7851C3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418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B3932-F10F-4B7F-8460-243EC3798178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D60B-7C8F-44C7-B58D-491C7851C3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2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B3932-F10F-4B7F-8460-243EC3798178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D60B-7C8F-44C7-B58D-491C7851C3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46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B3932-F10F-4B7F-8460-243EC3798178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D60B-7C8F-44C7-B58D-491C7851C3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4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B3932-F10F-4B7F-8460-243EC3798178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D60B-7C8F-44C7-B58D-491C7851C3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861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B3932-F10F-4B7F-8460-243EC3798178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D60B-7C8F-44C7-B58D-491C7851C3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821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B3932-F10F-4B7F-8460-243EC3798178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D60B-7C8F-44C7-B58D-491C7851C3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978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B3932-F10F-4B7F-8460-243EC3798178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6D60B-7C8F-44C7-B58D-491C7851C3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236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469" y="-315416"/>
            <a:ext cx="7772400" cy="1470025"/>
          </a:xfrm>
        </p:spPr>
        <p:txBody>
          <a:bodyPr>
            <a:normAutofit/>
          </a:bodyPr>
          <a:lstStyle/>
          <a:p>
            <a:r>
              <a:rPr lang="en-IN" sz="6600" dirty="0" smtClean="0"/>
              <a:t>CS project 12th</a:t>
            </a:r>
            <a:endParaRPr lang="en-IN" sz="6600" dirty="0"/>
          </a:p>
        </p:txBody>
      </p:sp>
      <p:sp>
        <p:nvSpPr>
          <p:cNvPr id="5" name="TextBox 4"/>
          <p:cNvSpPr txBox="1"/>
          <p:nvPr/>
        </p:nvSpPr>
        <p:spPr>
          <a:xfrm>
            <a:off x="987311" y="2060848"/>
            <a:ext cx="698477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Points to go through –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2400" dirty="0" smtClean="0"/>
              <a:t>Easy to use interface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2400" dirty="0" smtClean="0"/>
              <a:t>Minimum hassle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2400" dirty="0" smtClean="0"/>
              <a:t>Clear written and presentable code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2400" dirty="0" smtClean="0"/>
              <a:t>GUI should look cool and attractive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2400" dirty="0" smtClean="0"/>
              <a:t>A page with instructions for using the program will be needed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2400" dirty="0" smtClean="0"/>
              <a:t> we would have to check for leaks from everywhere.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2400" dirty="0" smtClean="0"/>
              <a:t>If we have to make IP for it, it has to be detailed.</a:t>
            </a:r>
            <a:endParaRPr lang="en-I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843808" y="980728"/>
            <a:ext cx="34817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PASSWORD MANAGER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385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080120"/>
          </a:xfrm>
        </p:spPr>
        <p:txBody>
          <a:bodyPr>
            <a:normAutofit/>
          </a:bodyPr>
          <a:lstStyle/>
          <a:p>
            <a:r>
              <a:rPr lang="en-IN" sz="3600" dirty="0" smtClean="0"/>
              <a:t>Basic idea of how it should be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504056"/>
          </a:xfrm>
        </p:spPr>
        <p:txBody>
          <a:bodyPr/>
          <a:lstStyle/>
          <a:p>
            <a:pPr marL="0" indent="0" algn="ctr">
              <a:buNone/>
            </a:pPr>
            <a:r>
              <a:rPr lang="en-IN" sz="2400" dirty="0" smtClean="0"/>
              <a:t>Has to be clear cut and not messed up.</a:t>
            </a: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195736" y="1412776"/>
            <a:ext cx="4824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/>
              <a:t>First window</a:t>
            </a:r>
            <a:endParaRPr lang="en-IN" sz="4800" dirty="0"/>
          </a:p>
        </p:txBody>
      </p:sp>
      <p:sp>
        <p:nvSpPr>
          <p:cNvPr id="5" name="Rectangle 4"/>
          <p:cNvSpPr/>
          <p:nvPr/>
        </p:nvSpPr>
        <p:spPr>
          <a:xfrm>
            <a:off x="2142843" y="2646404"/>
            <a:ext cx="5256584" cy="396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26" name="Picture 2" descr="C:\Users\intex\AppData\Local\Microsoft\Windows\INetCache\IE\4OB4UPB9\820px-Lock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625" y="2708920"/>
            <a:ext cx="1588479" cy="108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4149507" y="5218635"/>
            <a:ext cx="1205021" cy="504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4166355" y="5804393"/>
            <a:ext cx="1205021" cy="504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4377700" y="5285997"/>
            <a:ext cx="782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LOGIN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4149507" y="5733256"/>
            <a:ext cx="1121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/>
              <a:t>NEW </a:t>
            </a:r>
          </a:p>
          <a:p>
            <a:pPr algn="ctr"/>
            <a:r>
              <a:rPr lang="en-IN" dirty="0" smtClean="0"/>
              <a:t>ACCOUNT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2109959" y="4539570"/>
            <a:ext cx="1052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Password</a:t>
            </a:r>
            <a:r>
              <a:rPr lang="en-IN" dirty="0" smtClean="0"/>
              <a:t> - </a:t>
            </a:r>
            <a:endParaRPr lang="en-IN" dirty="0"/>
          </a:p>
        </p:txBody>
      </p:sp>
      <p:sp>
        <p:nvSpPr>
          <p:cNvPr id="15" name="Rounded Rectangle 14"/>
          <p:cNvSpPr/>
          <p:nvPr/>
        </p:nvSpPr>
        <p:spPr>
          <a:xfrm>
            <a:off x="3148684" y="4476854"/>
            <a:ext cx="3240360" cy="4947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2"/>
          <p:cNvSpPr/>
          <p:nvPr/>
        </p:nvSpPr>
        <p:spPr>
          <a:xfrm>
            <a:off x="3131837" y="3858204"/>
            <a:ext cx="3240360" cy="4947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2091492" y="3920920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Username - 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00976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88640"/>
            <a:ext cx="7416824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If user chooses new account –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2800" dirty="0" smtClean="0"/>
              <a:t>New page will be opened and user will be asked to enter username and password. </a:t>
            </a:r>
          </a:p>
          <a:p>
            <a:pPr marL="457200" indent="-457200">
              <a:buFont typeface="Arial" pitchFamily="34" charset="0"/>
              <a:buChar char="•"/>
            </a:pPr>
            <a:endParaRPr lang="en-IN" sz="2800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en-IN" sz="2800" dirty="0" smtClean="0"/>
              <a:t>We need to check if there’s any other account with the same username.</a:t>
            </a:r>
          </a:p>
          <a:p>
            <a:pPr marL="571500" indent="-571500">
              <a:buFont typeface="Arial" pitchFamily="34" charset="0"/>
              <a:buChar char="•"/>
            </a:pPr>
            <a:endParaRPr lang="en-IN" sz="2800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en-IN" sz="2800" dirty="0" smtClean="0"/>
              <a:t> if no same profile found account will be created and the user should directly go to page where he/she can store password.</a:t>
            </a:r>
          </a:p>
          <a:p>
            <a:pPr marL="571500" indent="-571500">
              <a:buFont typeface="Arial" pitchFamily="34" charset="0"/>
              <a:buChar char="•"/>
            </a:pPr>
            <a:endParaRPr lang="en-IN" sz="2800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en-IN" sz="2800" dirty="0" smtClean="0"/>
              <a:t>If profile with same username found we have to send error message that “username already taken”</a:t>
            </a:r>
          </a:p>
          <a:p>
            <a:pPr marL="571500" indent="-571500">
              <a:buFont typeface="Arial" pitchFamily="34" charset="0"/>
              <a:buChar char="•"/>
            </a:pP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90786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96552" y="260648"/>
            <a:ext cx="7128792" cy="706090"/>
          </a:xfrm>
        </p:spPr>
        <p:txBody>
          <a:bodyPr>
            <a:noAutofit/>
          </a:bodyPr>
          <a:lstStyle/>
          <a:p>
            <a:r>
              <a:rPr lang="en-IN" sz="4800" dirty="0" smtClean="0"/>
              <a:t>If user chooses login - 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Username and password should be entered, if anything is missing “please enter password” or </a:t>
            </a:r>
            <a:r>
              <a:rPr lang="en-IN" sz="2800" dirty="0" smtClean="0"/>
              <a:t>“please enter username” message should come.</a:t>
            </a:r>
          </a:p>
          <a:p>
            <a:endParaRPr lang="en-IN" sz="2800" dirty="0" smtClean="0"/>
          </a:p>
          <a:p>
            <a:r>
              <a:rPr lang="en-IN" sz="2800" dirty="0" smtClean="0"/>
              <a:t>After login user should directly be able to see his/her passwords.</a:t>
            </a:r>
            <a:r>
              <a:rPr lang="en-IN" sz="2800" dirty="0" smtClean="0"/>
              <a:t> </a:t>
            </a:r>
          </a:p>
          <a:p>
            <a:endParaRPr lang="en-IN" sz="2800" dirty="0"/>
          </a:p>
          <a:p>
            <a:r>
              <a:rPr lang="en-IN" sz="2800" dirty="0" smtClean="0"/>
              <a:t>User should also be able to add more passwords in the same page.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0276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12576" y="116632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dirty="0" smtClean="0"/>
              <a:t>If user chooses new account page -</a:t>
            </a:r>
            <a:endParaRPr lang="en-IN" sz="3600" dirty="0"/>
          </a:p>
        </p:txBody>
      </p:sp>
      <p:sp>
        <p:nvSpPr>
          <p:cNvPr id="4" name="Rectangle 3"/>
          <p:cNvSpPr/>
          <p:nvPr/>
        </p:nvSpPr>
        <p:spPr>
          <a:xfrm>
            <a:off x="2051720" y="1556792"/>
            <a:ext cx="4968552" cy="489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2123728" y="3356992"/>
            <a:ext cx="1699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Enter new username</a:t>
            </a:r>
            <a:endParaRPr lang="en-IN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3823552" y="3356992"/>
            <a:ext cx="2764672" cy="30777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3823552" y="4005064"/>
            <a:ext cx="2764672" cy="30777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2123728" y="4005063"/>
            <a:ext cx="1665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Enter new password</a:t>
            </a:r>
            <a:endParaRPr lang="en-IN" sz="1400" dirty="0"/>
          </a:p>
        </p:txBody>
      </p:sp>
      <p:sp>
        <p:nvSpPr>
          <p:cNvPr id="10" name="Rounded Rectangle 9"/>
          <p:cNvSpPr/>
          <p:nvPr/>
        </p:nvSpPr>
        <p:spPr>
          <a:xfrm>
            <a:off x="3599892" y="5193290"/>
            <a:ext cx="1872208" cy="79208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3671900" y="5154381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Create account</a:t>
            </a:r>
            <a:endParaRPr lang="en-IN" sz="2400" dirty="0"/>
          </a:p>
        </p:txBody>
      </p:sp>
      <p:pic>
        <p:nvPicPr>
          <p:cNvPr id="11" name="Picture 2" descr="C:\Users\intex\AppData\Local\Microsoft\Windows\INetCache\IE\4OB4UPB9\820px-Lock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621" y="1772816"/>
            <a:ext cx="1588479" cy="108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9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96" y="0"/>
            <a:ext cx="8229600" cy="1143000"/>
          </a:xfrm>
        </p:spPr>
        <p:txBody>
          <a:bodyPr/>
          <a:lstStyle/>
          <a:p>
            <a:r>
              <a:rPr lang="en-IN" dirty="0" smtClean="0"/>
              <a:t>Password page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403648" y="1628800"/>
            <a:ext cx="6264696" cy="4968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2577447" y="908720"/>
            <a:ext cx="3974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 am confused about how this will go on.</a:t>
            </a:r>
          </a:p>
          <a:p>
            <a:pPr algn="ctr"/>
            <a:r>
              <a:rPr lang="en-IN" dirty="0" smtClean="0"/>
              <a:t>Do give suggestions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3376896" y="6021288"/>
            <a:ext cx="2419240" cy="5232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3376896" y="6021288"/>
            <a:ext cx="2375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Add Passwords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12160" y="6021288"/>
            <a:ext cx="1440160" cy="5232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6373808" y="6006536"/>
            <a:ext cx="7168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E</a:t>
            </a:r>
            <a:r>
              <a:rPr lang="en-IN" sz="2800" dirty="0" smtClean="0"/>
              <a:t>xit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4235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4042792" cy="922114"/>
          </a:xfrm>
        </p:spPr>
        <p:txBody>
          <a:bodyPr/>
          <a:lstStyle/>
          <a:p>
            <a:r>
              <a:rPr lang="en-IN" dirty="0" smtClean="0"/>
              <a:t>After exiting -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file should save and then close.</a:t>
            </a:r>
          </a:p>
          <a:p>
            <a:endParaRPr lang="en-IN" dirty="0"/>
          </a:p>
          <a:p>
            <a:r>
              <a:rPr lang="en-IN" dirty="0" smtClean="0"/>
              <a:t>If any new password was written it should be saved.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317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2530624" cy="994122"/>
          </a:xfrm>
        </p:spPr>
        <p:txBody>
          <a:bodyPr/>
          <a:lstStyle/>
          <a:p>
            <a:r>
              <a:rPr lang="en-IN" dirty="0" smtClean="0"/>
              <a:t>Backend -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passwords and username that are stored in by user in a profile they will also be needed to be encrypted otherwise anyone can just open the location where the passwords are stored and check the passwords.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856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320</Words>
  <Application>Microsoft Office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CS project 12th</vt:lpstr>
      <vt:lpstr>Basic idea of how it should be</vt:lpstr>
      <vt:lpstr>PowerPoint Presentation</vt:lpstr>
      <vt:lpstr>If user chooses login - </vt:lpstr>
      <vt:lpstr>If user chooses new account page -</vt:lpstr>
      <vt:lpstr>Password page</vt:lpstr>
      <vt:lpstr>After exiting - </vt:lpstr>
      <vt:lpstr>Backend -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project 12th</dc:title>
  <dc:creator>intex</dc:creator>
  <cp:lastModifiedBy>intex</cp:lastModifiedBy>
  <cp:revision>11</cp:revision>
  <dcterms:created xsi:type="dcterms:W3CDTF">2020-09-20T10:42:18Z</dcterms:created>
  <dcterms:modified xsi:type="dcterms:W3CDTF">2020-09-20T11:53:39Z</dcterms:modified>
</cp:coreProperties>
</file>