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14"/>
  </p:notesMasterIdLst>
  <p:handoutMasterIdLst>
    <p:handoutMasterId r:id="rId15"/>
  </p:handoutMasterIdLst>
  <p:sldIdLst>
    <p:sldId id="273" r:id="rId2"/>
    <p:sldId id="274" r:id="rId3"/>
    <p:sldId id="275" r:id="rId4"/>
    <p:sldId id="326" r:id="rId5"/>
    <p:sldId id="331" r:id="rId6"/>
    <p:sldId id="329" r:id="rId7"/>
    <p:sldId id="330" r:id="rId8"/>
    <p:sldId id="327" r:id="rId9"/>
    <p:sldId id="332" r:id="rId10"/>
    <p:sldId id="328" r:id="rId11"/>
    <p:sldId id="333" r:id="rId12"/>
    <p:sldId id="28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321"/>
    <a:srgbClr val="F89B6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58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49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EFDF0-09F2-4976-9AE7-25CE3C3D60F0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BAA31-691D-4D8D-982D-E53B707D6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14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164AF-AF7D-4C79-A3FA-3CB47E0254B8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3797A-E9D4-4AC9-8747-EE393B347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50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797A-E9D4-4AC9-8747-EE393B3472B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781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직사각형 1"/>
          <p:cNvSpPr/>
          <p:nvPr userDrawn="1"/>
        </p:nvSpPr>
        <p:spPr>
          <a:xfrm>
            <a:off x="7704000" y="0"/>
            <a:ext cx="1440000" cy="1440000"/>
          </a:xfrm>
          <a:custGeom>
            <a:avLst/>
            <a:gdLst>
              <a:gd name="connsiteX0" fmla="*/ 0 w 1440000"/>
              <a:gd name="connsiteY0" fmla="*/ 0 h 1440000"/>
              <a:gd name="connsiteX1" fmla="*/ 1440000 w 1440000"/>
              <a:gd name="connsiteY1" fmla="*/ 0 h 1440000"/>
              <a:gd name="connsiteX2" fmla="*/ 1440000 w 1440000"/>
              <a:gd name="connsiteY2" fmla="*/ 1440000 h 1440000"/>
              <a:gd name="connsiteX3" fmla="*/ 0 w 1440000"/>
              <a:gd name="connsiteY3" fmla="*/ 1440000 h 1440000"/>
              <a:gd name="connsiteX4" fmla="*/ 0 w 1440000"/>
              <a:gd name="connsiteY4" fmla="*/ 0 h 1440000"/>
              <a:gd name="connsiteX0" fmla="*/ 0 w 1440000"/>
              <a:gd name="connsiteY0" fmla="*/ 0 h 1440000"/>
              <a:gd name="connsiteX1" fmla="*/ 1440000 w 1440000"/>
              <a:gd name="connsiteY1" fmla="*/ 0 h 1440000"/>
              <a:gd name="connsiteX2" fmla="*/ 1440000 w 1440000"/>
              <a:gd name="connsiteY2" fmla="*/ 1440000 h 1440000"/>
              <a:gd name="connsiteX3" fmla="*/ 0 w 1440000"/>
              <a:gd name="connsiteY3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0000" h="1440000"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0"/>
                </a:lnTo>
                <a:close/>
              </a:path>
            </a:pathLst>
          </a:custGeom>
          <a:solidFill>
            <a:srgbClr val="F373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26" y="472711"/>
            <a:ext cx="1491038" cy="432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26" y="6139443"/>
            <a:ext cx="2099246" cy="8046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26" y="5875092"/>
            <a:ext cx="897002" cy="144000"/>
          </a:xfrm>
          <a:prstGeom prst="rect">
            <a:avLst/>
          </a:prstGeom>
        </p:spPr>
      </p:pic>
      <p:grpSp>
        <p:nvGrpSpPr>
          <p:cNvPr id="11" name="그룹 10"/>
          <p:cNvGrpSpPr/>
          <p:nvPr userDrawn="1"/>
        </p:nvGrpSpPr>
        <p:grpSpPr>
          <a:xfrm>
            <a:off x="400626" y="6331972"/>
            <a:ext cx="8350090" cy="252000"/>
            <a:chOff x="5309882" y="6075793"/>
            <a:chExt cx="8141268" cy="252000"/>
          </a:xfrm>
          <a:noFill/>
        </p:grpSpPr>
        <p:sp>
          <p:nvSpPr>
            <p:cNvPr id="12" name="직사각형 11"/>
            <p:cNvSpPr/>
            <p:nvPr userDrawn="1"/>
          </p:nvSpPr>
          <p:spPr>
            <a:xfrm>
              <a:off x="5309882" y="6075793"/>
              <a:ext cx="631652" cy="252000"/>
            </a:xfrm>
            <a:prstGeom prst="rect">
              <a:avLst/>
            </a:prstGeom>
            <a:grp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b="1" dirty="0" smtClean="0">
                  <a:solidFill>
                    <a:srgbClr val="FF0000"/>
                  </a:solidFill>
                </a:rPr>
                <a:t>대외비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941534" y="6075793"/>
              <a:ext cx="7509616" cy="252000"/>
            </a:xfrm>
            <a:prstGeom prst="rect">
              <a:avLst/>
            </a:prstGeom>
            <a:grp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Ins="144000" rtlCol="0" anchor="ctr"/>
            <a:lstStyle/>
            <a:p>
              <a:pPr algn="ctr">
                <a:lnSpc>
                  <a:spcPct val="120000"/>
                </a:lnSpc>
              </a:pPr>
              <a:r>
                <a:rPr lang="ko-KR" altLang="en-US" sz="800" b="0" dirty="0" smtClean="0">
                  <a:solidFill>
                    <a:srgbClr val="FF0000"/>
                  </a:solidFill>
                  <a:latin typeface="+mn-ea"/>
                  <a:ea typeface="+mn-ea"/>
                </a:rPr>
                <a:t>본 문서는                            가 법률상 비밀로 보호되어야 할 내용을 포함하고 있으며</a:t>
              </a:r>
              <a:r>
                <a:rPr lang="en-US" altLang="ko-KR" sz="800" b="0" dirty="0" smtClean="0">
                  <a:solidFill>
                    <a:srgbClr val="FF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800" b="0" dirty="0" smtClean="0">
                  <a:solidFill>
                    <a:srgbClr val="FF0000"/>
                  </a:solidFill>
                  <a:latin typeface="+mn-ea"/>
                  <a:ea typeface="+mn-ea"/>
                </a:rPr>
                <a:t>원 작성자의 서면 동의 없이는 제 </a:t>
              </a:r>
              <a:r>
                <a:rPr lang="en-US" altLang="ko-KR" sz="800" b="0" dirty="0" smtClean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r>
                <a:rPr lang="ko-KR" altLang="en-US" sz="800" b="0" dirty="0" smtClean="0">
                  <a:solidFill>
                    <a:srgbClr val="FF0000"/>
                  </a:solidFill>
                  <a:latin typeface="+mn-ea"/>
                  <a:ea typeface="+mn-ea"/>
                </a:rPr>
                <a:t>자에게 공개할 수 없습니다</a:t>
              </a:r>
              <a:r>
                <a:rPr lang="en-US" altLang="ko-KR" sz="800" b="0" dirty="0" smtClean="0">
                  <a:solidFill>
                    <a:srgbClr val="FF0000"/>
                  </a:solidFill>
                  <a:latin typeface="+mn-ea"/>
                  <a:ea typeface="+mn-ea"/>
                </a:rPr>
                <a:t>.</a:t>
              </a:r>
            </a:p>
          </p:txBody>
        </p:sp>
        <p:pic>
          <p:nvPicPr>
            <p:cNvPr id="14" name="그림 13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2117" y="6152611"/>
              <a:ext cx="950896" cy="936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650920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2611"/>
            <a:ext cx="9144000" cy="1153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669" y="6653482"/>
            <a:ext cx="562134" cy="907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29" y="6669585"/>
            <a:ext cx="1878356" cy="72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8258923" y="287139"/>
            <a:ext cx="576000" cy="246221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대외비</a:t>
            </a:r>
            <a:endParaRPr lang="en-US" altLang="ko-KR" sz="1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945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9270"/>
            <a:ext cx="9144000" cy="1153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669" y="6653482"/>
            <a:ext cx="562134" cy="907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29" y="6669585"/>
            <a:ext cx="1878356" cy="72000"/>
          </a:xfrm>
          <a:prstGeom prst="rect">
            <a:avLst/>
          </a:prstGeom>
        </p:spPr>
      </p:pic>
      <p:grpSp>
        <p:nvGrpSpPr>
          <p:cNvPr id="14" name="그룹 13"/>
          <p:cNvGrpSpPr/>
          <p:nvPr userDrawn="1"/>
        </p:nvGrpSpPr>
        <p:grpSpPr>
          <a:xfrm>
            <a:off x="7896819" y="410596"/>
            <a:ext cx="992813" cy="662259"/>
            <a:chOff x="7723666" y="410596"/>
            <a:chExt cx="992813" cy="662259"/>
          </a:xfrm>
        </p:grpSpPr>
        <p:pic>
          <p:nvPicPr>
            <p:cNvPr id="15" name="그림 1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3666" y="410596"/>
              <a:ext cx="992813" cy="2880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8098708" y="826634"/>
              <a:ext cx="576000" cy="24622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rgbClr val="FF0000"/>
                  </a:solidFill>
                </a:rPr>
                <a:t>대외비</a:t>
              </a:r>
              <a:endParaRPr lang="en-US" altLang="ko-KR" sz="1000" b="1" dirty="0" smtClean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037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254519" y="505767"/>
            <a:ext cx="6984000" cy="252000"/>
          </a:xfrm>
        </p:spPr>
        <p:txBody>
          <a:bodyPr lIns="0" tIns="0" rIns="0" bIns="0" anchor="t" anchorCtr="0">
            <a:noAutofit/>
          </a:bodyPr>
          <a:lstStyle>
            <a:lvl1pPr>
              <a:defRPr sz="2000" b="1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제목을 입력하세요</a:t>
            </a:r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669" y="6653482"/>
            <a:ext cx="562134" cy="907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153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29" y="6669585"/>
            <a:ext cx="1878356" cy="72000"/>
          </a:xfrm>
          <a:prstGeom prst="rect">
            <a:avLst/>
          </a:prstGeom>
        </p:spPr>
      </p:pic>
      <p:grpSp>
        <p:nvGrpSpPr>
          <p:cNvPr id="11" name="그룹 10"/>
          <p:cNvGrpSpPr/>
          <p:nvPr userDrawn="1"/>
        </p:nvGrpSpPr>
        <p:grpSpPr>
          <a:xfrm>
            <a:off x="7896997" y="350665"/>
            <a:ext cx="994026" cy="663573"/>
            <a:chOff x="7680682" y="463988"/>
            <a:chExt cx="994026" cy="663573"/>
          </a:xfrm>
        </p:grpSpPr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0682" y="463988"/>
              <a:ext cx="994026" cy="2880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 userDrawn="1"/>
          </p:nvSpPr>
          <p:spPr>
            <a:xfrm>
              <a:off x="8098708" y="881340"/>
              <a:ext cx="576000" cy="246221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rgbClr val="FF0000"/>
                  </a:solidFill>
                </a:rPr>
                <a:t>대외비</a:t>
              </a:r>
              <a:endParaRPr lang="en-US" altLang="ko-KR" sz="1000" b="1" dirty="0" smtClean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104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85420" y="175654"/>
            <a:ext cx="6470131" cy="252000"/>
          </a:xfrm>
        </p:spPr>
        <p:txBody>
          <a:bodyPr lIns="0" tIns="0" rIns="0" bIns="0" anchor="t" anchorCtr="0">
            <a:noAutofit/>
          </a:bodyPr>
          <a:lstStyle>
            <a:lvl1pPr>
              <a:defRPr sz="2000" b="1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제목을 입력하세요</a:t>
            </a:r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48"/>
            <a:ext cx="9144000" cy="1153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669" y="6642052"/>
            <a:ext cx="559354" cy="9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29" y="6669585"/>
            <a:ext cx="1878356" cy="72000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>
            <a:off x="7382428" y="174658"/>
            <a:ext cx="1508595" cy="246221"/>
            <a:chOff x="7382428" y="151210"/>
            <a:chExt cx="1508595" cy="246221"/>
          </a:xfrm>
        </p:grpSpPr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5503" y="166320"/>
              <a:ext cx="745520" cy="2160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 userDrawn="1"/>
          </p:nvSpPr>
          <p:spPr>
            <a:xfrm>
              <a:off x="7382428" y="151210"/>
              <a:ext cx="576000" cy="246221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rgbClr val="FF0000"/>
                  </a:solidFill>
                </a:rPr>
                <a:t>대외비</a:t>
              </a:r>
              <a:endParaRPr lang="en-US" altLang="ko-KR" sz="1000" b="1" dirty="0" smtClean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4905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26" y="472711"/>
            <a:ext cx="1491038" cy="43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7" y="6533468"/>
            <a:ext cx="1878356" cy="72000"/>
          </a:xfrm>
          <a:prstGeom prst="rect">
            <a:avLst/>
          </a:prstGeom>
        </p:spPr>
      </p:pic>
      <p:grpSp>
        <p:nvGrpSpPr>
          <p:cNvPr id="14" name="그룹 13"/>
          <p:cNvGrpSpPr/>
          <p:nvPr userDrawn="1"/>
        </p:nvGrpSpPr>
        <p:grpSpPr>
          <a:xfrm>
            <a:off x="336314" y="5939130"/>
            <a:ext cx="3717047" cy="461665"/>
            <a:chOff x="361624" y="5764322"/>
            <a:chExt cx="3717047" cy="461665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9229" y="5866592"/>
              <a:ext cx="625726" cy="97200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361624" y="5764322"/>
              <a:ext cx="3717047" cy="461665"/>
            </a:xfrm>
            <a:prstGeom prst="rect">
              <a:avLst/>
            </a:prstGeom>
          </p:spPr>
          <p:txBody>
            <a:bodyPr wrap="square" lIns="144000" rIns="144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Arial" panose="020B0604020202020204" pitchFamily="34" charset="0"/>
                </a:rPr>
                <a:t>경기도 성남시 분당구 판교로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Arial" panose="020B0604020202020204" pitchFamily="34" charset="0"/>
                </a:rPr>
                <a:t>319</a:t>
              </a:r>
              <a:r>
                <a:rPr lang="ko-KR" alt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Arial" panose="020B0604020202020204" pitchFamily="34" charset="0"/>
                </a:rPr>
                <a:t>번길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Arial" panose="020B0604020202020204" pitchFamily="34" charset="0"/>
                </a:rPr>
                <a:t>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Arial" panose="020B0604020202020204" pitchFamily="34" charset="0"/>
                </a:rPr>
                <a:t>6 (</a:t>
              </a:r>
              <a:r>
                <a:rPr lang="ko-KR" altLang="en-US" sz="8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Arial" panose="020B0604020202020204" pitchFamily="34" charset="0"/>
                </a:rPr>
                <a:t>삼평동</a:t>
              </a:r>
              <a:r>
                <a:rPr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Arial" panose="020B0604020202020204" pitchFamily="34" charset="0"/>
                </a:rPr>
                <a:t>)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Arial" panose="020B0604020202020204" pitchFamily="34" charset="0"/>
                </a:rPr>
                <a:t>www.hanwha-security.com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7811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39573-1E88-4D23-B9BB-2B9DC70F4815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78B0B-7266-4EB3-A622-53A6A0F01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36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728" r:id="rId4"/>
    <p:sldLayoutId id="2147483725" r:id="rId5"/>
    <p:sldLayoutId id="2147483676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 txBox="1">
            <a:spLocks/>
          </p:cNvSpPr>
          <p:nvPr/>
        </p:nvSpPr>
        <p:spPr>
          <a:xfrm>
            <a:off x="469964" y="4036112"/>
            <a:ext cx="5813850" cy="39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 smtClean="0">
                <a:latin typeface="+mj-ea"/>
                <a:ea typeface="+mj-ea"/>
                <a:cs typeface="Arial" panose="020B0604020202020204" pitchFamily="34" charset="0"/>
              </a:rPr>
              <a:t>SIP Proxy </a:t>
            </a:r>
            <a:r>
              <a:rPr lang="en-US" altLang="ko-KR" sz="3200" b="1" dirty="0" smtClean="0">
                <a:latin typeface="+mj-ea"/>
                <a:ea typeface="+mj-ea"/>
                <a:cs typeface="Arial" panose="020B0604020202020204" pitchFamily="34" charset="0"/>
              </a:rPr>
              <a:t>Build</a:t>
            </a:r>
            <a:endParaRPr lang="ko-KR" altLang="en-US" sz="3200" b="1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69964" y="4598133"/>
            <a:ext cx="3600000" cy="184737"/>
          </a:xfrm>
          <a:prstGeom prst="rect">
            <a:avLst/>
          </a:prstGeom>
        </p:spPr>
        <p:txBody>
          <a:bodyPr vert="horz" lIns="36000" tIns="0" rIns="36000" bIns="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200" b="1" kern="1200">
                <a:solidFill>
                  <a:srgbClr val="F3732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b="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백엔드</a:t>
            </a:r>
            <a:r>
              <a:rPr lang="en-US" altLang="ko-KR" sz="1050" b="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SW</a:t>
            </a:r>
            <a:r>
              <a:rPr lang="ko-KR" altLang="en-US" sz="1050" b="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개발</a:t>
            </a:r>
            <a:r>
              <a:rPr lang="en-US" altLang="ko-KR" sz="1050" b="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2</a:t>
            </a:r>
            <a:r>
              <a:rPr lang="ko-KR" altLang="en-US" sz="1050" b="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팀 </a:t>
            </a:r>
            <a:r>
              <a:rPr lang="en-US" altLang="ko-KR" sz="1050" b="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050" b="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2023.01.02</a:t>
            </a:r>
            <a:endParaRPr lang="ko-KR" altLang="en-US" sz="1050" b="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72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 txBox="1">
            <a:spLocks/>
          </p:cNvSpPr>
          <p:nvPr/>
        </p:nvSpPr>
        <p:spPr>
          <a:xfrm>
            <a:off x="395602" y="3231124"/>
            <a:ext cx="4374904" cy="50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4</a:t>
            </a:r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. Linux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내용 개체 틀 4"/>
          <p:cNvSpPr txBox="1">
            <a:spLocks/>
          </p:cNvSpPr>
          <p:nvPr/>
        </p:nvSpPr>
        <p:spPr>
          <a:xfrm>
            <a:off x="395602" y="3961688"/>
            <a:ext cx="2772000" cy="14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4</a:t>
            </a:r>
            <a:r>
              <a:rPr lang="en-US" altLang="ko-KR" sz="1600" dirty="0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-1. Build </a:t>
            </a:r>
            <a:endParaRPr lang="en-US" altLang="ko-KR" sz="1600" dirty="0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42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-1</a:t>
            </a:r>
            <a:r>
              <a:rPr lang="en-US" altLang="ko-KR" dirty="0"/>
              <a:t>. </a:t>
            </a:r>
            <a:r>
              <a:rPr lang="en-US" altLang="ko-KR" dirty="0" smtClean="0"/>
              <a:t>(Linux</a:t>
            </a:r>
            <a:r>
              <a:rPr lang="en-US" altLang="ko-KR" dirty="0" smtClean="0"/>
              <a:t>) Build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29827" y="1570671"/>
            <a:ext cx="8723227" cy="9979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맑은 고딕" panose="020B0503020000020004" pitchFamily="50" charset="-127"/>
              <a:buChar char="-"/>
            </a:pPr>
            <a:r>
              <a:rPr lang="en-US" altLang="ko-KR" sz="1200" dirty="0" err="1" smtClean="0">
                <a:latin typeface="+mn-ea"/>
                <a:ea typeface="+mn-ea"/>
                <a:cs typeface="Arial" panose="020B0604020202020204" pitchFamily="34" charset="0"/>
              </a:rPr>
              <a:t>easyConnection</a:t>
            </a: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/integration/client/proxy/</a:t>
            </a:r>
            <a:r>
              <a:rPr lang="en-US" altLang="ko-KR" sz="1200" dirty="0" err="1" smtClean="0">
                <a:latin typeface="+mn-ea"/>
                <a:ea typeface="+mn-ea"/>
                <a:cs typeface="Arial" panose="020B0604020202020204" pitchFamily="34" charset="0"/>
              </a:rPr>
              <a:t>lib.cmake</a:t>
            </a: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1200" dirty="0" smtClean="0">
                <a:latin typeface="+mn-ea"/>
                <a:cs typeface="Arial" panose="020B0604020202020204" pitchFamily="34" charset="0"/>
              </a:rPr>
              <a:t>경로로 이동합니다</a:t>
            </a:r>
            <a:r>
              <a:rPr lang="en-US" altLang="ko-KR" sz="1200" dirty="0" smtClean="0">
                <a:latin typeface="+mn-ea"/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맑은 고딕" panose="020B0503020000020004" pitchFamily="50" charset="-127"/>
              <a:buChar char="-"/>
            </a:pPr>
            <a:endParaRPr lang="en-US" altLang="ko-KR" sz="1200" dirty="0" smtClean="0">
              <a:latin typeface="+mn-ea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맑은 고딕" panose="020B0503020000020004" pitchFamily="50" charset="-127"/>
              <a:buChar char="-"/>
            </a:pPr>
            <a:r>
              <a:rPr lang="en-US" altLang="ko-KR" sz="1200" dirty="0" err="1" smtClean="0">
                <a:latin typeface="+mn-ea"/>
                <a:ea typeface="+mn-ea"/>
                <a:cs typeface="Arial" panose="020B0604020202020204" pitchFamily="34" charset="0"/>
              </a:rPr>
              <a:t>lib.cmake</a:t>
            </a: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1200" dirty="0" smtClean="0">
                <a:latin typeface="+mn-ea"/>
                <a:ea typeface="+mn-ea"/>
                <a:cs typeface="Arial" panose="020B0604020202020204" pitchFamily="34" charset="0"/>
              </a:rPr>
              <a:t>폴더에서 </a:t>
            </a: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build </a:t>
            </a:r>
            <a:r>
              <a:rPr lang="ko-KR" altLang="en-US" sz="1200" dirty="0" smtClean="0">
                <a:latin typeface="+mn-ea"/>
                <a:ea typeface="+mn-ea"/>
                <a:cs typeface="Arial" panose="020B0604020202020204" pitchFamily="34" charset="0"/>
              </a:rPr>
              <a:t>폴더 만들고 </a:t>
            </a: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build </a:t>
            </a:r>
            <a:r>
              <a:rPr lang="ko-KR" altLang="en-US" sz="1200" dirty="0" err="1" smtClean="0">
                <a:latin typeface="+mn-ea"/>
                <a:ea typeface="+mn-ea"/>
                <a:cs typeface="Arial" panose="020B0604020202020204" pitchFamily="34" charset="0"/>
              </a:rPr>
              <a:t>폴더안으로</a:t>
            </a:r>
            <a:r>
              <a:rPr lang="ko-KR" altLang="en-US" sz="1200" dirty="0" smtClean="0">
                <a:latin typeface="+mn-ea"/>
                <a:ea typeface="+mn-ea"/>
                <a:cs typeface="Arial" panose="020B0604020202020204" pitchFamily="34" charset="0"/>
              </a:rPr>
              <a:t> 이동합니다</a:t>
            </a: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맑은 고딕" panose="020B0503020000020004" pitchFamily="50" charset="-127"/>
              <a:buChar char="-"/>
            </a:pPr>
            <a:endParaRPr lang="en-US" altLang="ko-KR" sz="1200" dirty="0" smtClean="0">
              <a:latin typeface="+mn-ea"/>
              <a:ea typeface="+mn-ea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맑은 고딕" panose="020B0503020000020004" pitchFamily="50" charset="-127"/>
              <a:buChar char="-"/>
            </a:pP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Bash</a:t>
            </a:r>
            <a:r>
              <a:rPr lang="ko-KR" altLang="en-US" sz="1200" dirty="0" smtClean="0">
                <a:latin typeface="+mn-ea"/>
                <a:ea typeface="+mn-ea"/>
                <a:cs typeface="Arial" panose="020B0604020202020204" pitchFamily="34" charset="0"/>
              </a:rPr>
              <a:t>를 실행합니다</a:t>
            </a: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맑은 고딕" panose="020B0503020000020004" pitchFamily="50" charset="-127"/>
              <a:buChar char="-"/>
            </a:pPr>
            <a:endParaRPr lang="en-US" altLang="ko-KR" sz="1200" dirty="0" smtClean="0">
              <a:latin typeface="+mn-ea"/>
              <a:ea typeface="+mn-ea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맑은 고딕" panose="020B0503020000020004" pitchFamily="50" charset="-127"/>
              <a:buChar char="-"/>
            </a:pP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..\utility\</a:t>
            </a:r>
            <a:r>
              <a:rPr lang="en-US" altLang="ko-KR" sz="1200" dirty="0" err="1" smtClean="0">
                <a:latin typeface="+mn-ea"/>
                <a:ea typeface="+mn-ea"/>
                <a:cs typeface="Arial" panose="020B0604020202020204" pitchFamily="34" charset="0"/>
              </a:rPr>
              <a:t>easyConnection</a:t>
            </a: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\integration\client\proxy\</a:t>
            </a:r>
            <a:r>
              <a:rPr lang="en-US" altLang="ko-KR" sz="1200" dirty="0" err="1" smtClean="0">
                <a:latin typeface="+mn-ea"/>
                <a:ea typeface="+mn-ea"/>
                <a:cs typeface="Arial" panose="020B0604020202020204" pitchFamily="34" charset="0"/>
              </a:rPr>
              <a:t>lib.cmake</a:t>
            </a: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\build </a:t>
            </a:r>
            <a:r>
              <a:rPr lang="ko-KR" altLang="en-US" sz="1200" dirty="0" smtClean="0">
                <a:latin typeface="+mn-ea"/>
                <a:ea typeface="+mn-ea"/>
                <a:cs typeface="Arial" panose="020B0604020202020204" pitchFamily="34" charset="0"/>
              </a:rPr>
              <a:t>경로 이동합니다</a:t>
            </a: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맑은 고딕" panose="020B0503020000020004" pitchFamily="50" charset="-127"/>
              <a:buChar char="-"/>
            </a:pPr>
            <a:endParaRPr lang="en-US" altLang="ko-KR" sz="1200" dirty="0" smtClean="0">
              <a:latin typeface="+mn-ea"/>
              <a:ea typeface="+mn-ea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맑은 고딕" panose="020B0503020000020004" pitchFamily="50" charset="-127"/>
              <a:buChar char="-"/>
            </a:pPr>
            <a:r>
              <a:rPr lang="en-US" altLang="ko-KR" sz="1200" dirty="0" err="1">
                <a:latin typeface="+mn-ea"/>
                <a:ea typeface="+mn-ea"/>
                <a:cs typeface="Arial" panose="020B0604020202020204" pitchFamily="34" charset="0"/>
              </a:rPr>
              <a:t>cmake</a:t>
            </a:r>
            <a:r>
              <a:rPr lang="en-US" altLang="ko-KR" sz="1200" dirty="0">
                <a:latin typeface="+mn-ea"/>
                <a:ea typeface="+mn-ea"/>
                <a:cs typeface="Arial" panose="020B0604020202020204" pitchFamily="34" charset="0"/>
              </a:rPr>
              <a:t> .. -DCMAKE_BUILD_TYPE=release -DPLATFORM=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x86_64</a:t>
            </a:r>
            <a:r>
              <a:rPr lang="en-US" altLang="ko-KR" sz="1200" dirty="0">
                <a:latin typeface="+mn-ea"/>
                <a:ea typeface="+mn-ea"/>
                <a:cs typeface="Arial" panose="020B0604020202020204" pitchFamily="34" charset="0"/>
              </a:rPr>
              <a:t> -DP2P=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hbird</a:t>
            </a:r>
            <a:r>
              <a:rPr lang="en-US" altLang="ko-KR" sz="1200" dirty="0">
                <a:latin typeface="+mn-ea"/>
                <a:ea typeface="+mn-ea"/>
                <a:cs typeface="Arial" panose="020B0604020202020204" pitchFamily="34" charset="0"/>
              </a:rPr>
              <a:t> -</a:t>
            </a: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DEMUL=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no</a:t>
            </a: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+mn-ea"/>
                <a:ea typeface="+mn-ea"/>
                <a:cs typeface="Arial" panose="020B0604020202020204" pitchFamily="34" charset="0"/>
              </a:rPr>
              <a:t>-</a:t>
            </a: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DBUILD_SHARED_LIBS=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on</a:t>
            </a: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1200" dirty="0" smtClean="0">
                <a:latin typeface="+mn-ea"/>
                <a:ea typeface="+mn-ea"/>
                <a:cs typeface="Arial" panose="020B0604020202020204" pitchFamily="34" charset="0"/>
              </a:rPr>
              <a:t>실행</a:t>
            </a:r>
            <a:endParaRPr lang="en-US" altLang="ko-KR" sz="1200" dirty="0" smtClean="0">
              <a:latin typeface="+mn-ea"/>
              <a:ea typeface="+mn-ea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맑은 고딕" panose="020B0503020000020004" pitchFamily="50" charset="-127"/>
              <a:buChar char="-"/>
            </a:pPr>
            <a:endParaRPr lang="en-US" altLang="ko-KR" sz="1200" dirty="0" smtClean="0">
              <a:latin typeface="+mn-ea"/>
              <a:ea typeface="+mn-ea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Tx/>
              <a:buChar char="-"/>
            </a:pP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make </a:t>
            </a:r>
            <a:r>
              <a:rPr lang="ko-KR" altLang="en-US" sz="1200" dirty="0" smtClean="0">
                <a:latin typeface="+mn-ea"/>
                <a:ea typeface="+mn-ea"/>
                <a:cs typeface="Arial" panose="020B0604020202020204" pitchFamily="34" charset="0"/>
              </a:rPr>
              <a:t>실행</a:t>
            </a:r>
            <a:endParaRPr lang="en-US" altLang="ko-KR" sz="1200" dirty="0">
              <a:latin typeface="+mn-ea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Tx/>
              <a:buChar char="-"/>
            </a:pPr>
            <a:endParaRPr lang="en-US" altLang="ko-KR" sz="1200" dirty="0">
              <a:latin typeface="+mn-ea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Tx/>
              <a:buChar char="-"/>
            </a:pPr>
            <a:r>
              <a:rPr lang="ko-KR" altLang="en-US" sz="1200" dirty="0">
                <a:latin typeface="+mn-ea"/>
                <a:cs typeface="Arial" panose="020B0604020202020204" pitchFamily="34" charset="0"/>
              </a:rPr>
              <a:t>윈도우와 다르게 별도로 빌드를 수행 할 필요없이</a:t>
            </a:r>
            <a:r>
              <a:rPr lang="en-US" altLang="ko-KR" sz="1200" dirty="0">
                <a:latin typeface="+mn-ea"/>
                <a:cs typeface="Arial" panose="020B0604020202020204" pitchFamily="34" charset="0"/>
              </a:rPr>
              <a:t> make</a:t>
            </a:r>
            <a:r>
              <a:rPr lang="ko-KR" altLang="en-US" sz="1200" dirty="0">
                <a:latin typeface="+mn-ea"/>
                <a:cs typeface="Arial" panose="020B0604020202020204" pitchFamily="34" charset="0"/>
              </a:rPr>
              <a:t>를 진행하면 </a:t>
            </a:r>
            <a:r>
              <a:rPr lang="en-US" altLang="ko-KR" sz="1200" dirty="0" smtClean="0">
                <a:latin typeface="+mn-ea"/>
                <a:cs typeface="Arial" panose="020B0604020202020204" pitchFamily="34" charset="0"/>
              </a:rPr>
              <a:t>.so </a:t>
            </a:r>
            <a:r>
              <a:rPr lang="ko-KR" altLang="en-US" sz="1200" dirty="0">
                <a:latin typeface="+mn-ea"/>
                <a:cs typeface="Arial" panose="020B0604020202020204" pitchFamily="34" charset="0"/>
              </a:rPr>
              <a:t>을 획득할 수 있다</a:t>
            </a:r>
            <a:r>
              <a:rPr lang="en-US" altLang="ko-KR" sz="1200" dirty="0">
                <a:latin typeface="+mn-ea"/>
                <a:cs typeface="Arial" panose="020B0604020202020204" pitchFamily="34" charset="0"/>
              </a:rPr>
              <a:t>.</a:t>
            </a:r>
            <a:endParaRPr lang="en-US" altLang="ko-KR" sz="1200" dirty="0" smtClean="0"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38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16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4"/>
          <p:cNvSpPr txBox="1">
            <a:spLocks/>
          </p:cNvSpPr>
          <p:nvPr/>
        </p:nvSpPr>
        <p:spPr>
          <a:xfrm>
            <a:off x="2624513" y="3799196"/>
            <a:ext cx="2520000" cy="5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b="1" dirty="0" smtClean="0">
                <a:latin typeface="+mj-ea"/>
                <a:ea typeface="+mj-ea"/>
                <a:cs typeface="Arial" panose="020B0604020202020204" pitchFamily="34" charset="0"/>
              </a:rPr>
              <a:t>2. Window</a:t>
            </a:r>
            <a:endParaRPr lang="en-US" altLang="ko-KR" sz="1800" b="1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2624513" y="4303196"/>
            <a:ext cx="2520000" cy="14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2</a:t>
            </a:r>
            <a:r>
              <a:rPr lang="en-US" altLang="ko-KR" sz="1200" dirty="0" smtClean="0">
                <a:latin typeface="+mj-ea"/>
                <a:ea typeface="+mj-ea"/>
                <a:cs typeface="Arial" panose="020B0604020202020204" pitchFamily="34" charset="0"/>
              </a:rPr>
              <a:t>-1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. </a:t>
            </a:r>
            <a:r>
              <a:rPr lang="en-US" altLang="ko-KR" sz="1200" dirty="0" smtClean="0">
                <a:latin typeface="+mj-ea"/>
                <a:ea typeface="+mj-ea"/>
                <a:cs typeface="Arial" panose="020B0604020202020204" pitchFamily="34" charset="0"/>
              </a:rPr>
              <a:t>Build</a:t>
            </a:r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0" name="내용 개체 틀 4"/>
          <p:cNvSpPr txBox="1">
            <a:spLocks/>
          </p:cNvSpPr>
          <p:nvPr/>
        </p:nvSpPr>
        <p:spPr>
          <a:xfrm>
            <a:off x="4818926" y="3799056"/>
            <a:ext cx="2520000" cy="5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b="1" dirty="0" smtClean="0">
                <a:latin typeface="+mj-ea"/>
                <a:ea typeface="+mj-ea"/>
                <a:cs typeface="Arial" panose="020B0604020202020204" pitchFamily="34" charset="0"/>
              </a:rPr>
              <a:t>3. </a:t>
            </a:r>
            <a:r>
              <a:rPr lang="en-US" altLang="ko-KR" sz="1800" b="1" dirty="0" err="1" smtClean="0">
                <a:latin typeface="+mj-ea"/>
                <a:ea typeface="+mj-ea"/>
                <a:cs typeface="Arial" panose="020B0604020202020204" pitchFamily="34" charset="0"/>
              </a:rPr>
              <a:t>MacOS</a:t>
            </a:r>
            <a:endParaRPr lang="en-US" altLang="ko-KR" sz="1800" b="1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내용 개체 틀 4"/>
          <p:cNvSpPr txBox="1">
            <a:spLocks/>
          </p:cNvSpPr>
          <p:nvPr/>
        </p:nvSpPr>
        <p:spPr>
          <a:xfrm>
            <a:off x="4818926" y="4303056"/>
            <a:ext cx="2520000" cy="14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3</a:t>
            </a:r>
            <a:r>
              <a:rPr lang="en-US" altLang="ko-KR" sz="1200" dirty="0" smtClean="0">
                <a:latin typeface="+mj-ea"/>
                <a:ea typeface="+mj-ea"/>
                <a:cs typeface="Arial" panose="020B0604020202020204" pitchFamily="34" charset="0"/>
              </a:rPr>
              <a:t>-1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. </a:t>
            </a:r>
            <a:r>
              <a:rPr lang="en-US" altLang="ko-KR" sz="1200" dirty="0" smtClean="0">
                <a:latin typeface="+mj-ea"/>
                <a:ea typeface="+mj-ea"/>
                <a:cs typeface="Arial" panose="020B0604020202020204" pitchFamily="34" charset="0"/>
              </a:rPr>
              <a:t>Build</a:t>
            </a:r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내용 개체 틀 4"/>
          <p:cNvSpPr txBox="1">
            <a:spLocks/>
          </p:cNvSpPr>
          <p:nvPr/>
        </p:nvSpPr>
        <p:spPr>
          <a:xfrm>
            <a:off x="6841870" y="3799056"/>
            <a:ext cx="2520000" cy="5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b="1" dirty="0">
                <a:latin typeface="+mj-ea"/>
                <a:ea typeface="+mj-ea"/>
                <a:cs typeface="Arial" panose="020B0604020202020204" pitchFamily="34" charset="0"/>
              </a:rPr>
              <a:t>4</a:t>
            </a:r>
            <a:r>
              <a:rPr lang="en-US" altLang="ko-KR" sz="1800" b="1" dirty="0" smtClean="0">
                <a:latin typeface="+mj-ea"/>
                <a:ea typeface="+mj-ea"/>
                <a:cs typeface="Arial" panose="020B0604020202020204" pitchFamily="34" charset="0"/>
              </a:rPr>
              <a:t>. Linux</a:t>
            </a:r>
            <a:endParaRPr lang="en-US" altLang="ko-KR" sz="1800" b="1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내용 개체 틀 4"/>
          <p:cNvSpPr txBox="1">
            <a:spLocks/>
          </p:cNvSpPr>
          <p:nvPr/>
        </p:nvSpPr>
        <p:spPr>
          <a:xfrm>
            <a:off x="6841870" y="4303056"/>
            <a:ext cx="2520000" cy="14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200" dirty="0" smtClean="0">
                <a:latin typeface="+mj-ea"/>
                <a:ea typeface="+mj-ea"/>
                <a:cs typeface="Arial" panose="020B0604020202020204" pitchFamily="34" charset="0"/>
              </a:rPr>
              <a:t>4-1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. </a:t>
            </a:r>
            <a:r>
              <a:rPr lang="en-US" altLang="ko-KR" sz="1200" dirty="0" smtClean="0">
                <a:latin typeface="+mj-ea"/>
                <a:ea typeface="+mj-ea"/>
                <a:cs typeface="Arial" panose="020B0604020202020204" pitchFamily="34" charset="0"/>
              </a:rPr>
              <a:t>Build</a:t>
            </a:r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내용 개체 틀 4"/>
          <p:cNvSpPr txBox="1">
            <a:spLocks/>
          </p:cNvSpPr>
          <p:nvPr/>
        </p:nvSpPr>
        <p:spPr>
          <a:xfrm>
            <a:off x="345800" y="467446"/>
            <a:ext cx="3600000" cy="719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0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Contents</a:t>
            </a:r>
            <a:endParaRPr lang="ko-KR" altLang="en-US" sz="40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Arial Unicode MS" panose="020B0604020202020204" pitchFamily="50" charset="-127"/>
              <a:cs typeface="Arial" panose="020B0604020202020204" pitchFamily="34" charset="0"/>
            </a:endParaRPr>
          </a:p>
        </p:txBody>
      </p:sp>
      <p:sp>
        <p:nvSpPr>
          <p:cNvPr id="14" name="내용 개체 틀 4"/>
          <p:cNvSpPr txBox="1">
            <a:spLocks/>
          </p:cNvSpPr>
          <p:nvPr/>
        </p:nvSpPr>
        <p:spPr>
          <a:xfrm>
            <a:off x="430100" y="3799056"/>
            <a:ext cx="2520000" cy="5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b="1" dirty="0" smtClean="0">
                <a:latin typeface="+mj-ea"/>
                <a:ea typeface="+mj-ea"/>
                <a:cs typeface="Arial" panose="020B0604020202020204" pitchFamily="34" charset="0"/>
              </a:rPr>
              <a:t>1. </a:t>
            </a:r>
            <a:r>
              <a:rPr lang="ko-KR" altLang="en-US" sz="1800" b="1" dirty="0" smtClean="0">
                <a:latin typeface="+mj-ea"/>
                <a:ea typeface="+mj-ea"/>
                <a:cs typeface="Arial" panose="020B0604020202020204" pitchFamily="34" charset="0"/>
              </a:rPr>
              <a:t>공통</a:t>
            </a:r>
            <a:endParaRPr lang="en-US" altLang="ko-KR" sz="1800" b="1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5" name="내용 개체 틀 4"/>
          <p:cNvSpPr txBox="1">
            <a:spLocks/>
          </p:cNvSpPr>
          <p:nvPr/>
        </p:nvSpPr>
        <p:spPr>
          <a:xfrm>
            <a:off x="430100" y="4303056"/>
            <a:ext cx="2520000" cy="14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200" dirty="0" smtClean="0">
                <a:latin typeface="+mj-ea"/>
                <a:ea typeface="+mj-ea"/>
                <a:cs typeface="Arial" panose="020B0604020202020204" pitchFamily="34" charset="0"/>
              </a:rPr>
              <a:t>1-1. </a:t>
            </a:r>
            <a:r>
              <a:rPr lang="en-US" altLang="ko-KR" sz="1200" dirty="0" err="1" smtClean="0">
                <a:latin typeface="+mj-ea"/>
                <a:ea typeface="+mj-ea"/>
                <a:cs typeface="Arial" panose="020B0604020202020204" pitchFamily="34" charset="0"/>
              </a:rPr>
              <a:t>Git</a:t>
            </a:r>
            <a:r>
              <a:rPr lang="en-US" altLang="ko-KR" sz="1200" dirty="0" smtClean="0">
                <a:latin typeface="+mj-ea"/>
                <a:ea typeface="+mj-ea"/>
                <a:cs typeface="Arial" panose="020B0604020202020204" pitchFamily="34" charset="0"/>
              </a:rPr>
              <a:t> Clone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200" dirty="0" smtClean="0">
                <a:latin typeface="+mj-ea"/>
                <a:ea typeface="+mj-ea"/>
                <a:cs typeface="Arial" panose="020B0604020202020204" pitchFamily="34" charset="0"/>
              </a:rPr>
              <a:t>1-2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. </a:t>
            </a:r>
            <a:r>
              <a:rPr lang="en-US" altLang="ko-KR" sz="1200" dirty="0" smtClean="0">
                <a:latin typeface="+mj-ea"/>
                <a:ea typeface="+mj-ea"/>
                <a:cs typeface="Arial" panose="020B0604020202020204" pitchFamily="34" charset="0"/>
              </a:rPr>
              <a:t>Build Option</a:t>
            </a:r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21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 txBox="1">
            <a:spLocks/>
          </p:cNvSpPr>
          <p:nvPr/>
        </p:nvSpPr>
        <p:spPr>
          <a:xfrm>
            <a:off x="395602" y="3231124"/>
            <a:ext cx="4374904" cy="50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1.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공통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내용 개체 틀 4"/>
          <p:cNvSpPr txBox="1">
            <a:spLocks/>
          </p:cNvSpPr>
          <p:nvPr/>
        </p:nvSpPr>
        <p:spPr>
          <a:xfrm>
            <a:off x="395602" y="3961688"/>
            <a:ext cx="2772000" cy="14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1-1. </a:t>
            </a:r>
            <a:r>
              <a:rPr lang="en-US" altLang="ko-KR" sz="1600" dirty="0" err="1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Git</a:t>
            </a:r>
            <a:r>
              <a:rPr lang="en-US" altLang="ko-KR" sz="1600" dirty="0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 Clone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dirty="0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1-2. </a:t>
            </a:r>
            <a:r>
              <a:rPr lang="en-US" altLang="ko-KR" sz="1600" dirty="0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Build Option</a:t>
            </a:r>
            <a:endParaRPr lang="en-US" altLang="ko-KR" sz="1600" dirty="0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77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1-1.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Clone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54519" y="1284898"/>
            <a:ext cx="8640000" cy="7699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맑은 고딕" panose="020B0503020000020004" pitchFamily="50" charset="-127"/>
              <a:buChar char="-"/>
            </a:pPr>
            <a:r>
              <a:rPr lang="ko-KR" altLang="en-US" sz="1200" dirty="0" smtClean="0">
                <a:latin typeface="+mn-ea"/>
                <a:ea typeface="+mn-ea"/>
                <a:cs typeface="Arial" panose="020B0604020202020204" pitchFamily="34" charset="0"/>
              </a:rPr>
              <a:t>형상 주소</a:t>
            </a: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: </a:t>
            </a:r>
            <a:r>
              <a:rPr lang="en-US" altLang="ko-KR" sz="1200" dirty="0" err="1" smtClean="0">
                <a:latin typeface="+mn-ea"/>
                <a:ea typeface="+mn-ea"/>
                <a:cs typeface="Arial" panose="020B0604020202020204" pitchFamily="34" charset="0"/>
              </a:rPr>
              <a:t>git</a:t>
            </a: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+mn-ea"/>
                <a:ea typeface="+mn-ea"/>
                <a:cs typeface="Arial" panose="020B0604020202020204" pitchFamily="34" charset="0"/>
              </a:rPr>
              <a:t>clone –b develop ssh:// ctf.ep.hanwha.com:29418/utility  </a:t>
            </a:r>
            <a:r>
              <a:rPr lang="en-US" altLang="ko-KR" sz="1200" dirty="0" err="1" smtClean="0">
                <a:latin typeface="+mn-ea"/>
                <a:ea typeface="+mn-ea"/>
                <a:cs typeface="Arial" panose="020B0604020202020204" pitchFamily="34" charset="0"/>
              </a:rPr>
              <a:t>utility_develop</a:t>
            </a:r>
            <a:endParaRPr lang="en-US" altLang="ko-KR" sz="1200" dirty="0" smtClean="0">
              <a:latin typeface="+mn-ea"/>
              <a:ea typeface="+mn-ea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맑은 고딕" panose="020B0503020000020004" pitchFamily="50" charset="-127"/>
              <a:buChar char="-"/>
            </a:pPr>
            <a:r>
              <a:rPr lang="ko-KR" altLang="en-US" sz="1200" dirty="0" smtClean="0">
                <a:latin typeface="+mn-ea"/>
                <a:ea typeface="+mn-ea"/>
                <a:cs typeface="Arial" panose="020B0604020202020204" pitchFamily="34" charset="0"/>
              </a:rPr>
              <a:t>형상 관리자</a:t>
            </a: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: </a:t>
            </a:r>
            <a:r>
              <a:rPr lang="ko-KR" altLang="en-US" sz="1200" dirty="0" smtClean="0">
                <a:latin typeface="+mn-ea"/>
                <a:ea typeface="+mn-ea"/>
                <a:cs typeface="Arial" panose="020B0604020202020204" pitchFamily="34" charset="0"/>
              </a:rPr>
              <a:t>권용준 수석</a:t>
            </a: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ko-KR" altLang="en-US" sz="1200" dirty="0" smtClean="0">
                <a:latin typeface="+mn-ea"/>
                <a:ea typeface="+mn-ea"/>
                <a:cs typeface="Arial" panose="020B0604020202020204" pitchFamily="34" charset="0"/>
              </a:rPr>
              <a:t>강명헌 수석</a:t>
            </a:r>
            <a:endParaRPr lang="en-US" altLang="ko-KR" sz="1200" dirty="0" smtClean="0">
              <a:latin typeface="+mn-ea"/>
              <a:ea typeface="+mn-ea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맑은 고딕" panose="020B0503020000020004" pitchFamily="50" charset="-127"/>
              <a:buChar char="-"/>
            </a:pPr>
            <a:r>
              <a:rPr lang="ko-KR" altLang="en-US" sz="1200" dirty="0" smtClean="0">
                <a:latin typeface="+mn-ea"/>
                <a:ea typeface="+mn-ea"/>
                <a:cs typeface="Arial" panose="020B0604020202020204" pitchFamily="34" charset="0"/>
              </a:rPr>
              <a:t>개발은 주로 강명헌 </a:t>
            </a:r>
            <a:r>
              <a:rPr lang="ko-KR" altLang="en-US" sz="1200" dirty="0" err="1" smtClean="0">
                <a:latin typeface="+mn-ea"/>
                <a:ea typeface="+mn-ea"/>
                <a:cs typeface="Arial" panose="020B0604020202020204" pitchFamily="34" charset="0"/>
              </a:rPr>
              <a:t>수석께서</a:t>
            </a:r>
            <a:r>
              <a:rPr lang="ko-KR" altLang="en-US" sz="1200" dirty="0" smtClean="0">
                <a:latin typeface="+mn-ea"/>
                <a:ea typeface="+mn-ea"/>
                <a:cs typeface="Arial" panose="020B0604020202020204" pitchFamily="34" charset="0"/>
              </a:rPr>
              <a:t> 진행하시며</a:t>
            </a: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ko-KR" altLang="en-US" sz="1200" dirty="0" smtClean="0">
                <a:latin typeface="+mn-ea"/>
                <a:ea typeface="+mn-ea"/>
                <a:cs typeface="Arial" panose="020B0604020202020204" pitchFamily="34" charset="0"/>
              </a:rPr>
              <a:t>뷰어의 입장에서는 </a:t>
            </a: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Release </a:t>
            </a:r>
            <a:r>
              <a:rPr lang="ko-KR" altLang="en-US" sz="1200" dirty="0" err="1" smtClean="0">
                <a:latin typeface="+mn-ea"/>
                <a:ea typeface="+mn-ea"/>
                <a:cs typeface="Arial" panose="020B0604020202020204" pitchFamily="34" charset="0"/>
              </a:rPr>
              <a:t>브랜치만</a:t>
            </a:r>
            <a:r>
              <a:rPr lang="ko-KR" altLang="en-US" sz="12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1200" dirty="0" smtClean="0">
                <a:latin typeface="+mn-ea"/>
                <a:ea typeface="+mn-ea"/>
                <a:cs typeface="Arial" panose="020B0604020202020204" pitchFamily="34" charset="0"/>
              </a:rPr>
              <a:t>최종으로 업데이트하여 라이브러리 빌드해서 사용하도록 한다</a:t>
            </a: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. (</a:t>
            </a:r>
            <a:r>
              <a:rPr lang="ko-KR" altLang="en-US" sz="1200" dirty="0" smtClean="0">
                <a:latin typeface="+mn-ea"/>
                <a:ea typeface="+mn-ea"/>
                <a:cs typeface="Arial" panose="020B0604020202020204" pitchFamily="34" charset="0"/>
              </a:rPr>
              <a:t>뷰어는 </a:t>
            </a: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Develop </a:t>
            </a:r>
            <a:r>
              <a:rPr lang="ko-KR" altLang="en-US" sz="1200" dirty="0" err="1" smtClean="0">
                <a:latin typeface="+mn-ea"/>
                <a:ea typeface="+mn-ea"/>
                <a:cs typeface="Arial" panose="020B0604020202020204" pitchFamily="34" charset="0"/>
              </a:rPr>
              <a:t>브랜치를</a:t>
            </a:r>
            <a:r>
              <a:rPr lang="ko-KR" altLang="en-US" sz="1200" dirty="0" smtClean="0">
                <a:latin typeface="+mn-ea"/>
                <a:ea typeface="+mn-ea"/>
                <a:cs typeface="Arial" panose="020B0604020202020204" pitchFamily="34" charset="0"/>
              </a:rPr>
              <a:t> 사용하지 않습니다</a:t>
            </a: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.) </a:t>
            </a:r>
          </a:p>
        </p:txBody>
      </p:sp>
      <p:sp>
        <p:nvSpPr>
          <p:cNvPr id="9" name="내용 개체 틀 4"/>
          <p:cNvSpPr txBox="1">
            <a:spLocks/>
          </p:cNvSpPr>
          <p:nvPr/>
        </p:nvSpPr>
        <p:spPr>
          <a:xfrm>
            <a:off x="254519" y="5877777"/>
            <a:ext cx="8640000" cy="28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sz="1400" b="1" dirty="0" smtClean="0">
                <a:latin typeface="+mj-ea"/>
                <a:ea typeface="+mj-ea"/>
                <a:cs typeface="Arial" panose="020B0604020202020204" pitchFamily="34" charset="0"/>
              </a:rPr>
              <a:t>작성일 기준</a:t>
            </a:r>
            <a:r>
              <a:rPr lang="en-US" altLang="ko-KR" sz="1400" b="1" dirty="0" smtClean="0">
                <a:latin typeface="+mj-ea"/>
                <a:ea typeface="+mj-ea"/>
                <a:cs typeface="Arial" panose="020B0604020202020204" pitchFamily="34" charset="0"/>
              </a:rPr>
              <a:t>(23.01.02) </a:t>
            </a:r>
            <a:r>
              <a:rPr lang="ko-KR" altLang="en-US" sz="1400" b="1" dirty="0" err="1" smtClean="0">
                <a:latin typeface="+mj-ea"/>
                <a:ea typeface="+mj-ea"/>
                <a:cs typeface="Arial" panose="020B0604020202020204" pitchFamily="34" charset="0"/>
              </a:rPr>
              <a:t>백엔드</a:t>
            </a:r>
            <a:r>
              <a:rPr lang="en-US" altLang="ko-KR" sz="1400" b="1" dirty="0" smtClean="0">
                <a:latin typeface="+mj-ea"/>
                <a:ea typeface="+mj-ea"/>
                <a:cs typeface="Arial" panose="020B0604020202020204" pitchFamily="34" charset="0"/>
              </a:rPr>
              <a:t>SW</a:t>
            </a:r>
            <a:r>
              <a:rPr lang="ko-KR" altLang="en-US" sz="1400" b="1" dirty="0" smtClean="0">
                <a:latin typeface="+mj-ea"/>
                <a:ea typeface="+mj-ea"/>
                <a:cs typeface="Arial" panose="020B0604020202020204" pitchFamily="34" charset="0"/>
              </a:rPr>
              <a:t>개발</a:t>
            </a:r>
            <a:r>
              <a:rPr lang="en-US" altLang="ko-KR" sz="1400" b="1" dirty="0" smtClean="0">
                <a:latin typeface="+mj-ea"/>
                <a:ea typeface="+mj-ea"/>
                <a:cs typeface="Arial" panose="020B0604020202020204" pitchFamily="34" charset="0"/>
              </a:rPr>
              <a:t>1</a:t>
            </a:r>
            <a:r>
              <a:rPr lang="ko-KR" altLang="en-US" sz="1400" b="1" dirty="0" smtClean="0">
                <a:latin typeface="+mj-ea"/>
                <a:ea typeface="+mj-ea"/>
                <a:cs typeface="Arial" panose="020B0604020202020204" pitchFamily="34" charset="0"/>
              </a:rPr>
              <a:t>팀의 형상관리자에게 접근 권한 요청 필요</a:t>
            </a:r>
            <a:endParaRPr lang="en-US" altLang="ko-KR" sz="1400" b="1" dirty="0" smtClean="0"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ko-KR" sz="1400" b="1" dirty="0" smtClean="0"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ko-KR" sz="1400" b="1" dirty="0" smtClean="0"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ko-KR" sz="1400" b="1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43" y="2479315"/>
            <a:ext cx="6333952" cy="317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1-2. Build Option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54519" y="1284898"/>
            <a:ext cx="8640000" cy="7699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맑은 고딕" panose="020B0503020000020004" pitchFamily="50" charset="-127"/>
              <a:buChar char="-"/>
            </a:pP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SIP Proxy</a:t>
            </a:r>
            <a:r>
              <a:rPr lang="ko-KR" altLang="en-US" sz="1200" dirty="0" smtClean="0">
                <a:latin typeface="+mn-ea"/>
                <a:ea typeface="+mn-ea"/>
                <a:cs typeface="Arial" panose="020B0604020202020204" pitchFamily="34" charset="0"/>
              </a:rPr>
              <a:t>는 </a:t>
            </a: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2</a:t>
            </a:r>
            <a:r>
              <a:rPr lang="ko-KR" altLang="en-US" sz="1200" dirty="0" smtClean="0">
                <a:latin typeface="+mn-ea"/>
                <a:ea typeface="+mn-ea"/>
                <a:cs typeface="Arial" panose="020B0604020202020204" pitchFamily="34" charset="0"/>
              </a:rPr>
              <a:t>가지 빌드 옵션을 가지고 있습니다</a:t>
            </a: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맑은 고딕" panose="020B0503020000020004" pitchFamily="50" charset="-127"/>
              <a:buChar char="-"/>
            </a:pP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EMUL: </a:t>
            </a:r>
            <a:r>
              <a:rPr lang="ko-KR" altLang="en-US" sz="1200" dirty="0" smtClean="0">
                <a:latin typeface="+mn-ea"/>
                <a:ea typeface="+mn-ea"/>
                <a:cs typeface="Arial" panose="020B0604020202020204" pitchFamily="34" charset="0"/>
              </a:rPr>
              <a:t>단순 </a:t>
            </a: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TCP/IP </a:t>
            </a:r>
            <a:r>
              <a:rPr lang="ko-KR" altLang="en-US" sz="1200" dirty="0" smtClean="0">
                <a:latin typeface="+mn-ea"/>
                <a:ea typeface="+mn-ea"/>
                <a:cs typeface="Arial" panose="020B0604020202020204" pitchFamily="34" charset="0"/>
              </a:rPr>
              <a:t>소켓 통신 </a:t>
            </a: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(</a:t>
            </a:r>
            <a:r>
              <a:rPr lang="ko-KR" altLang="en-US" sz="1200" dirty="0" smtClean="0">
                <a:latin typeface="+mn-ea"/>
                <a:ea typeface="+mn-ea"/>
                <a:cs typeface="Arial" panose="020B0604020202020204" pitchFamily="34" charset="0"/>
              </a:rPr>
              <a:t>내부 개발자 확인용</a:t>
            </a: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)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맑은 고딕" panose="020B0503020000020004" pitchFamily="50" charset="-127"/>
              <a:buChar char="-"/>
            </a:pP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HBIRD: </a:t>
            </a:r>
            <a:r>
              <a:rPr lang="en-US" altLang="ko-KR" sz="1200" dirty="0" err="1" smtClean="0">
                <a:latin typeface="+mn-ea"/>
                <a:ea typeface="+mn-ea"/>
                <a:cs typeface="Arial" panose="020B0604020202020204" pitchFamily="34" charset="0"/>
              </a:rPr>
              <a:t>WebRTC</a:t>
            </a: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1200" dirty="0" smtClean="0">
                <a:latin typeface="+mn-ea"/>
                <a:ea typeface="+mn-ea"/>
                <a:cs typeface="Arial" panose="020B0604020202020204" pitchFamily="34" charset="0"/>
              </a:rPr>
              <a:t>기반 </a:t>
            </a:r>
            <a:r>
              <a:rPr lang="en-US" altLang="ko-KR" sz="1200" dirty="0" err="1" smtClean="0">
                <a:latin typeface="+mn-ea"/>
                <a:ea typeface="+mn-ea"/>
                <a:cs typeface="Arial" panose="020B0604020202020204" pitchFamily="34" charset="0"/>
              </a:rPr>
              <a:t>Hbird</a:t>
            </a: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1200" dirty="0" smtClean="0">
                <a:latin typeface="+mn-ea"/>
                <a:ea typeface="+mn-ea"/>
                <a:cs typeface="Arial" panose="020B0604020202020204" pitchFamily="34" charset="0"/>
              </a:rPr>
              <a:t>라이브러리 동작</a:t>
            </a:r>
            <a:endParaRPr lang="en-US" altLang="ko-KR" sz="1200" dirty="0" smtClean="0"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19" y="3296342"/>
            <a:ext cx="8172193" cy="95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8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 txBox="1">
            <a:spLocks/>
          </p:cNvSpPr>
          <p:nvPr/>
        </p:nvSpPr>
        <p:spPr>
          <a:xfrm>
            <a:off x="395602" y="3231124"/>
            <a:ext cx="4374904" cy="50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2</a:t>
            </a:r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. Windows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내용 개체 틀 4"/>
          <p:cNvSpPr txBox="1">
            <a:spLocks/>
          </p:cNvSpPr>
          <p:nvPr/>
        </p:nvSpPr>
        <p:spPr>
          <a:xfrm>
            <a:off x="395602" y="3961688"/>
            <a:ext cx="2772000" cy="14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2</a:t>
            </a:r>
            <a:r>
              <a:rPr lang="en-US" altLang="ko-KR" sz="1600" dirty="0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-1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. </a:t>
            </a:r>
            <a:r>
              <a:rPr lang="en-US" altLang="ko-KR" sz="1600" dirty="0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Build</a:t>
            </a:r>
            <a:endParaRPr lang="en-US" altLang="ko-KR" sz="1600" dirty="0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20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-1</a:t>
            </a:r>
            <a:r>
              <a:rPr lang="en-US" altLang="ko-KR" dirty="0"/>
              <a:t>. </a:t>
            </a:r>
            <a:r>
              <a:rPr lang="en-US" altLang="ko-KR" dirty="0"/>
              <a:t>(</a:t>
            </a:r>
            <a:r>
              <a:rPr lang="en-US" altLang="ko-KR" dirty="0" smtClean="0"/>
              <a:t>Windows) Build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28209" y="905654"/>
            <a:ext cx="8640000" cy="7699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맑은 고딕" panose="020B0503020000020004" pitchFamily="50" charset="-127"/>
              <a:buChar char="-"/>
            </a:pPr>
            <a:r>
              <a:rPr lang="en-US" altLang="ko-KR" sz="1000" dirty="0" err="1" smtClean="0">
                <a:latin typeface="+mn-ea"/>
                <a:ea typeface="+mn-ea"/>
                <a:cs typeface="Arial" panose="020B0604020202020204" pitchFamily="34" charset="0"/>
              </a:rPr>
              <a:t>easyConnection</a:t>
            </a:r>
            <a:r>
              <a:rPr lang="en-US" altLang="ko-KR" sz="1000" dirty="0" smtClean="0">
                <a:latin typeface="+mn-ea"/>
                <a:ea typeface="+mn-ea"/>
                <a:cs typeface="Arial" panose="020B0604020202020204" pitchFamily="34" charset="0"/>
              </a:rPr>
              <a:t>/integration/client/proxy/</a:t>
            </a:r>
            <a:r>
              <a:rPr lang="en-US" altLang="ko-KR" sz="1000" dirty="0" err="1" smtClean="0">
                <a:latin typeface="+mn-ea"/>
                <a:ea typeface="+mn-ea"/>
                <a:cs typeface="Arial" panose="020B0604020202020204" pitchFamily="34" charset="0"/>
              </a:rPr>
              <a:t>lib.cmake</a:t>
            </a:r>
            <a:r>
              <a:rPr lang="en-US" altLang="ko-KR" sz="1000" dirty="0" smtClean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1000" dirty="0">
                <a:latin typeface="+mn-ea"/>
                <a:cs typeface="Arial" panose="020B0604020202020204" pitchFamily="34" charset="0"/>
              </a:rPr>
              <a:t>경로로 </a:t>
            </a:r>
            <a:r>
              <a:rPr lang="ko-KR" altLang="en-US" sz="1000" dirty="0" smtClean="0">
                <a:latin typeface="+mn-ea"/>
                <a:cs typeface="Arial" panose="020B0604020202020204" pitchFamily="34" charset="0"/>
              </a:rPr>
              <a:t>이동합니다</a:t>
            </a:r>
            <a:r>
              <a:rPr lang="en-US" altLang="ko-KR" sz="1000" dirty="0" smtClean="0">
                <a:latin typeface="+mn-ea"/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맑은 고딕" panose="020B0503020000020004" pitchFamily="50" charset="-127"/>
              <a:buChar char="-"/>
            </a:pPr>
            <a:r>
              <a:rPr lang="en-US" altLang="ko-KR" sz="1000" dirty="0" err="1">
                <a:latin typeface="+mn-ea"/>
                <a:ea typeface="+mn-ea"/>
                <a:cs typeface="Arial" panose="020B0604020202020204" pitchFamily="34" charset="0"/>
              </a:rPr>
              <a:t>lib.cmake</a:t>
            </a:r>
            <a:r>
              <a:rPr lang="en-US" altLang="ko-KR" sz="10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1000" dirty="0">
                <a:latin typeface="+mn-ea"/>
                <a:ea typeface="+mn-ea"/>
                <a:cs typeface="Arial" panose="020B0604020202020204" pitchFamily="34" charset="0"/>
              </a:rPr>
              <a:t>폴더에서 </a:t>
            </a:r>
            <a:r>
              <a:rPr lang="en-US" altLang="ko-KR" sz="1000" dirty="0">
                <a:latin typeface="+mn-ea"/>
                <a:ea typeface="+mn-ea"/>
                <a:cs typeface="Arial" panose="020B0604020202020204" pitchFamily="34" charset="0"/>
              </a:rPr>
              <a:t>build </a:t>
            </a:r>
            <a:r>
              <a:rPr lang="ko-KR" altLang="en-US" sz="1000" dirty="0">
                <a:latin typeface="+mn-ea"/>
                <a:ea typeface="+mn-ea"/>
                <a:cs typeface="Arial" panose="020B0604020202020204" pitchFamily="34" charset="0"/>
              </a:rPr>
              <a:t>폴더 </a:t>
            </a:r>
            <a:r>
              <a:rPr lang="ko-KR" altLang="en-US" sz="1000" dirty="0" smtClean="0">
                <a:latin typeface="+mn-ea"/>
                <a:ea typeface="+mn-ea"/>
                <a:cs typeface="Arial" panose="020B0604020202020204" pitchFamily="34" charset="0"/>
              </a:rPr>
              <a:t>만들고 </a:t>
            </a:r>
            <a:r>
              <a:rPr lang="en-US" altLang="ko-KR" sz="1000" dirty="0" smtClean="0">
                <a:latin typeface="+mn-ea"/>
                <a:ea typeface="+mn-ea"/>
                <a:cs typeface="Arial" panose="020B0604020202020204" pitchFamily="34" charset="0"/>
              </a:rPr>
              <a:t>build </a:t>
            </a:r>
            <a:r>
              <a:rPr lang="ko-KR" altLang="en-US" sz="1000" dirty="0" err="1" smtClean="0">
                <a:latin typeface="+mn-ea"/>
                <a:ea typeface="+mn-ea"/>
                <a:cs typeface="Arial" panose="020B0604020202020204" pitchFamily="34" charset="0"/>
              </a:rPr>
              <a:t>폴더안으로</a:t>
            </a:r>
            <a:r>
              <a:rPr lang="ko-KR" altLang="en-US" sz="1000" dirty="0" smtClean="0">
                <a:latin typeface="+mn-ea"/>
                <a:ea typeface="+mn-ea"/>
                <a:cs typeface="Arial" panose="020B0604020202020204" pitchFamily="34" charset="0"/>
              </a:rPr>
              <a:t> 이동합니다</a:t>
            </a:r>
            <a:r>
              <a:rPr lang="en-US" altLang="ko-KR" sz="1000" dirty="0" smtClean="0">
                <a:latin typeface="+mn-ea"/>
                <a:ea typeface="+mn-ea"/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맑은 고딕" panose="020B0503020000020004" pitchFamily="50" charset="-127"/>
              <a:buChar char="-"/>
            </a:pPr>
            <a:r>
              <a:rPr lang="ko-KR" altLang="en-US" sz="1000" dirty="0" smtClean="0">
                <a:latin typeface="+mn-ea"/>
                <a:ea typeface="+mn-ea"/>
                <a:cs typeface="Arial" panose="020B0604020202020204" pitchFamily="34" charset="0"/>
              </a:rPr>
              <a:t>명령 프롬프트를 관리자 권한으로 실행합니다</a:t>
            </a:r>
            <a:r>
              <a:rPr lang="en-US" altLang="ko-KR" sz="1000" dirty="0" smtClean="0">
                <a:latin typeface="+mn-ea"/>
                <a:ea typeface="+mn-ea"/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맑은 고딕" panose="020B0503020000020004" pitchFamily="50" charset="-127"/>
              <a:buChar char="-"/>
            </a:pPr>
            <a:r>
              <a:rPr lang="en-US" altLang="ko-KR" sz="1000" dirty="0" smtClean="0">
                <a:latin typeface="+mn-ea"/>
                <a:ea typeface="+mn-ea"/>
                <a:cs typeface="Arial" panose="020B0604020202020204" pitchFamily="34" charset="0"/>
              </a:rPr>
              <a:t>..\utility\</a:t>
            </a:r>
            <a:r>
              <a:rPr lang="en-US" altLang="ko-KR" sz="1000" dirty="0" err="1" smtClean="0">
                <a:latin typeface="+mn-ea"/>
                <a:ea typeface="+mn-ea"/>
                <a:cs typeface="Arial" panose="020B0604020202020204" pitchFamily="34" charset="0"/>
              </a:rPr>
              <a:t>easyConnection</a:t>
            </a:r>
            <a:r>
              <a:rPr lang="en-US" altLang="ko-KR" sz="1000" dirty="0" smtClean="0">
                <a:latin typeface="+mn-ea"/>
                <a:ea typeface="+mn-ea"/>
                <a:cs typeface="Arial" panose="020B0604020202020204" pitchFamily="34" charset="0"/>
              </a:rPr>
              <a:t>\integration\client\proxy\</a:t>
            </a:r>
            <a:r>
              <a:rPr lang="en-US" altLang="ko-KR" sz="1000" dirty="0" err="1" smtClean="0">
                <a:latin typeface="+mn-ea"/>
                <a:ea typeface="+mn-ea"/>
                <a:cs typeface="Arial" panose="020B0604020202020204" pitchFamily="34" charset="0"/>
              </a:rPr>
              <a:t>lib.cmake</a:t>
            </a:r>
            <a:r>
              <a:rPr lang="en-US" altLang="ko-KR" sz="1000" dirty="0" smtClean="0">
                <a:latin typeface="+mn-ea"/>
                <a:ea typeface="+mn-ea"/>
                <a:cs typeface="Arial" panose="020B0604020202020204" pitchFamily="34" charset="0"/>
              </a:rPr>
              <a:t>\build </a:t>
            </a:r>
            <a:r>
              <a:rPr lang="ko-KR" altLang="en-US" sz="1000" dirty="0" smtClean="0">
                <a:latin typeface="+mn-ea"/>
                <a:ea typeface="+mn-ea"/>
                <a:cs typeface="Arial" panose="020B0604020202020204" pitchFamily="34" charset="0"/>
              </a:rPr>
              <a:t>경로 이동합니다</a:t>
            </a:r>
            <a:r>
              <a:rPr lang="en-US" altLang="ko-KR" sz="1000" dirty="0" smtClean="0">
                <a:latin typeface="+mn-ea"/>
                <a:ea typeface="+mn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29" y="1928673"/>
            <a:ext cx="1534089" cy="13869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274" y="1928673"/>
            <a:ext cx="4856005" cy="1387430"/>
          </a:xfrm>
          <a:prstGeom prst="rect">
            <a:avLst/>
          </a:prstGeom>
        </p:spPr>
      </p:pic>
      <p:sp>
        <p:nvSpPr>
          <p:cNvPr id="12" name="내용 개체 틀 2"/>
          <p:cNvSpPr txBox="1">
            <a:spLocks/>
          </p:cNvSpPr>
          <p:nvPr/>
        </p:nvSpPr>
        <p:spPr>
          <a:xfrm>
            <a:off x="228209" y="3475031"/>
            <a:ext cx="8640000" cy="7699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맑은 고딕" panose="020B0503020000020004" pitchFamily="50" charset="-127"/>
              <a:buChar char="-"/>
            </a:pPr>
            <a:r>
              <a:rPr lang="en-US" altLang="ko-KR" sz="1000" dirty="0" smtClean="0">
                <a:latin typeface="+mn-ea"/>
                <a:ea typeface="+mn-ea"/>
                <a:cs typeface="Arial" panose="020B0604020202020204" pitchFamily="34" charset="0"/>
              </a:rPr>
              <a:t>Release </a:t>
            </a:r>
            <a:r>
              <a:rPr lang="ko-KR" altLang="en-US" sz="1000" dirty="0" smtClean="0">
                <a:latin typeface="+mn-ea"/>
                <a:ea typeface="+mn-ea"/>
                <a:cs typeface="Arial" panose="020B0604020202020204" pitchFamily="34" charset="0"/>
              </a:rPr>
              <a:t>모드 </a:t>
            </a:r>
            <a:r>
              <a:rPr lang="ko-KR" altLang="en-US" sz="1000" dirty="0" err="1" smtClean="0">
                <a:latin typeface="+mn-ea"/>
                <a:ea typeface="+mn-ea"/>
                <a:cs typeface="Arial" panose="020B0604020202020204" pitchFamily="34" charset="0"/>
              </a:rPr>
              <a:t>빌드용</a:t>
            </a:r>
            <a:r>
              <a:rPr lang="ko-KR" altLang="en-US" sz="1000" dirty="0" smtClean="0">
                <a:latin typeface="+mn-ea"/>
                <a:ea typeface="+mn-ea"/>
                <a:cs typeface="Arial" panose="020B0604020202020204" pitchFamily="34" charset="0"/>
              </a:rPr>
              <a:t> 솔루션 파일 생성</a:t>
            </a:r>
            <a:endParaRPr lang="en-US" altLang="ko-KR" sz="1000" dirty="0" smtClean="0">
              <a:latin typeface="+mn-ea"/>
              <a:ea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altLang="ko-KR" sz="1000" dirty="0" err="1">
                <a:latin typeface="+mn-ea"/>
                <a:ea typeface="+mn-ea"/>
                <a:cs typeface="Arial" panose="020B0604020202020204" pitchFamily="34" charset="0"/>
              </a:rPr>
              <a:t>cmake</a:t>
            </a:r>
            <a:r>
              <a:rPr lang="en-US" altLang="ko-KR" sz="1000" dirty="0">
                <a:latin typeface="+mn-ea"/>
                <a:ea typeface="+mn-ea"/>
                <a:cs typeface="Arial" panose="020B0604020202020204" pitchFamily="34" charset="0"/>
              </a:rPr>
              <a:t> .. -DCMAKE_BUILD_TYPE=release -DPLATFORM=win64 -DP2P=</a:t>
            </a:r>
            <a:r>
              <a:rPr lang="en-US" altLang="ko-KR" sz="1000" dirty="0" err="1">
                <a:latin typeface="+mn-ea"/>
                <a:ea typeface="+mn-ea"/>
                <a:cs typeface="Arial" panose="020B0604020202020204" pitchFamily="34" charset="0"/>
              </a:rPr>
              <a:t>hbird</a:t>
            </a:r>
            <a:r>
              <a:rPr lang="en-US" altLang="ko-KR" sz="1000" dirty="0">
                <a:latin typeface="+mn-ea"/>
                <a:ea typeface="+mn-ea"/>
                <a:cs typeface="Arial" panose="020B0604020202020204" pitchFamily="34" charset="0"/>
              </a:rPr>
              <a:t> -DEMUL=no -DBUILD_SHARED_LIBS=on</a:t>
            </a:r>
            <a:endParaRPr lang="en-US" altLang="ko-KR" sz="1000" dirty="0" smtClean="0">
              <a:latin typeface="+mn-ea"/>
              <a:ea typeface="+mn-ea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맑은 고딕" panose="020B0503020000020004" pitchFamily="50" charset="-127"/>
              <a:buChar char="-"/>
            </a:pPr>
            <a:r>
              <a:rPr lang="en-US" altLang="ko-KR" sz="1000" dirty="0" smtClean="0">
                <a:latin typeface="+mn-ea"/>
                <a:ea typeface="+mn-ea"/>
                <a:cs typeface="Arial" panose="020B0604020202020204" pitchFamily="34" charset="0"/>
              </a:rPr>
              <a:t>Debug </a:t>
            </a:r>
            <a:r>
              <a:rPr lang="ko-KR" altLang="en-US" sz="1000" dirty="0" smtClean="0">
                <a:latin typeface="+mn-ea"/>
                <a:ea typeface="+mn-ea"/>
                <a:cs typeface="Arial" panose="020B0604020202020204" pitchFamily="34" charset="0"/>
              </a:rPr>
              <a:t>모드 </a:t>
            </a:r>
            <a:r>
              <a:rPr lang="ko-KR" altLang="en-US" sz="1000" dirty="0" err="1" smtClean="0">
                <a:latin typeface="+mn-ea"/>
                <a:ea typeface="+mn-ea"/>
                <a:cs typeface="Arial" panose="020B0604020202020204" pitchFamily="34" charset="0"/>
              </a:rPr>
              <a:t>빌드용</a:t>
            </a:r>
            <a:r>
              <a:rPr lang="ko-KR" altLang="en-US" sz="1000" dirty="0" smtClean="0">
                <a:latin typeface="+mn-ea"/>
                <a:ea typeface="+mn-ea"/>
                <a:cs typeface="Arial" panose="020B0604020202020204" pitchFamily="34" charset="0"/>
              </a:rPr>
              <a:t> 솔루션 파일 생성</a:t>
            </a:r>
            <a:endParaRPr lang="en-US" altLang="ko-KR" sz="1000" dirty="0" smtClean="0">
              <a:latin typeface="+mn-ea"/>
              <a:ea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altLang="ko-KR" sz="1000" dirty="0" err="1" smtClean="0">
                <a:latin typeface="+mn-ea"/>
                <a:ea typeface="+mn-ea"/>
                <a:cs typeface="Arial" panose="020B0604020202020204" pitchFamily="34" charset="0"/>
              </a:rPr>
              <a:t>cmake</a:t>
            </a:r>
            <a:r>
              <a:rPr lang="en-US" altLang="ko-KR" sz="1000" dirty="0" smtClean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+mn-ea"/>
                <a:ea typeface="+mn-ea"/>
                <a:cs typeface="Arial" panose="020B0604020202020204" pitchFamily="34" charset="0"/>
              </a:rPr>
              <a:t>.. -DCMAKE_BUILD_TYPE=debug -DPLATFORM=win64 -DP2P=</a:t>
            </a:r>
            <a:r>
              <a:rPr lang="en-US" altLang="ko-KR" sz="1000" dirty="0" err="1">
                <a:latin typeface="+mn-ea"/>
                <a:ea typeface="+mn-ea"/>
                <a:cs typeface="Arial" panose="020B0604020202020204" pitchFamily="34" charset="0"/>
              </a:rPr>
              <a:t>hbird</a:t>
            </a:r>
            <a:r>
              <a:rPr lang="en-US" altLang="ko-KR" sz="1000" dirty="0">
                <a:latin typeface="+mn-ea"/>
                <a:ea typeface="+mn-ea"/>
                <a:cs typeface="Arial" panose="020B0604020202020204" pitchFamily="34" charset="0"/>
              </a:rPr>
              <a:t> -DEMUL=no -DBUILD_SHARED_LIBS=on</a:t>
            </a:r>
            <a:endParaRPr lang="en-US" altLang="ko-KR" sz="1000" dirty="0" smtClean="0">
              <a:latin typeface="+mn-ea"/>
              <a:ea typeface="+mn-ea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맑은 고딕" panose="020B0503020000020004" pitchFamily="50" charset="-127"/>
              <a:buChar char="-"/>
            </a:pPr>
            <a:endParaRPr lang="en-US" altLang="ko-KR" sz="1000" dirty="0" smtClean="0"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09" y="4403897"/>
            <a:ext cx="8692620" cy="965138"/>
          </a:xfrm>
          <a:prstGeom prst="rect">
            <a:avLst/>
          </a:prstGeom>
        </p:spPr>
      </p:pic>
      <p:sp>
        <p:nvSpPr>
          <p:cNvPr id="13" name="내용 개체 틀 2"/>
          <p:cNvSpPr txBox="1">
            <a:spLocks/>
          </p:cNvSpPr>
          <p:nvPr/>
        </p:nvSpPr>
        <p:spPr>
          <a:xfrm>
            <a:off x="228209" y="5436524"/>
            <a:ext cx="8640000" cy="2743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Tx/>
              <a:buChar char="-"/>
            </a:pPr>
            <a:r>
              <a:rPr lang="ko-KR" altLang="en-US" sz="1000" dirty="0" smtClean="0">
                <a:latin typeface="+mn-ea"/>
                <a:ea typeface="+mn-ea"/>
                <a:cs typeface="Arial" panose="020B0604020202020204" pitchFamily="34" charset="0"/>
              </a:rPr>
              <a:t>빌드 솔루션 파일은 빌드 모드 마다 구분되지 않고 </a:t>
            </a:r>
            <a:r>
              <a:rPr lang="en-US" altLang="ko-KR" sz="1000" dirty="0" smtClean="0">
                <a:latin typeface="+mn-ea"/>
                <a:ea typeface="+mn-ea"/>
                <a:cs typeface="Arial" panose="020B0604020202020204" pitchFamily="34" charset="0"/>
              </a:rPr>
              <a:t>overwrite </a:t>
            </a:r>
            <a:r>
              <a:rPr lang="ko-KR" altLang="en-US" sz="1000" dirty="0" smtClean="0">
                <a:latin typeface="+mn-ea"/>
                <a:ea typeface="+mn-ea"/>
                <a:cs typeface="Arial" panose="020B0604020202020204" pitchFamily="34" charset="0"/>
              </a:rPr>
              <a:t>되기 때문에 한번에 하나씩 빌드해서 사용하도록 한다</a:t>
            </a:r>
            <a:r>
              <a:rPr lang="en-US" altLang="ko-KR" sz="1000" dirty="0" smtClean="0">
                <a:latin typeface="+mn-ea"/>
                <a:ea typeface="+mn-ea"/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Tx/>
              <a:buChar char="-"/>
            </a:pPr>
            <a:r>
              <a:rPr lang="ko-KR" altLang="en-US" sz="1000" dirty="0" smtClean="0">
                <a:latin typeface="+mn-ea"/>
                <a:ea typeface="+mn-ea"/>
                <a:cs typeface="Arial" panose="020B0604020202020204" pitchFamily="34" charset="0"/>
              </a:rPr>
              <a:t>솔루션 파일을 열고 전체 </a:t>
            </a:r>
            <a:r>
              <a:rPr lang="ko-KR" altLang="en-US" sz="1000" dirty="0" err="1" smtClean="0">
                <a:latin typeface="+mn-ea"/>
                <a:ea typeface="+mn-ea"/>
                <a:cs typeface="Arial" panose="020B0604020202020204" pitchFamily="34" charset="0"/>
              </a:rPr>
              <a:t>리빌드를</a:t>
            </a:r>
            <a:r>
              <a:rPr lang="ko-KR" altLang="en-US" sz="1000" dirty="0" smtClean="0">
                <a:latin typeface="+mn-ea"/>
                <a:ea typeface="+mn-ea"/>
                <a:cs typeface="Arial" panose="020B0604020202020204" pitchFamily="34" charset="0"/>
              </a:rPr>
              <a:t> 수행하면 </a:t>
            </a:r>
            <a:endParaRPr lang="en-US" altLang="ko-KR" sz="1000" dirty="0" smtClean="0">
              <a:latin typeface="+mn-ea"/>
              <a:ea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SzPct val="100000"/>
            </a:pPr>
            <a:endParaRPr lang="en-US" altLang="ko-KR" sz="1000" dirty="0" smtClean="0"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889" y="6043912"/>
            <a:ext cx="6500293" cy="29869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6938" y="5710844"/>
            <a:ext cx="2101075" cy="109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5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 txBox="1">
            <a:spLocks/>
          </p:cNvSpPr>
          <p:nvPr/>
        </p:nvSpPr>
        <p:spPr>
          <a:xfrm>
            <a:off x="395602" y="3231124"/>
            <a:ext cx="4374904" cy="50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3</a:t>
            </a:r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. </a:t>
            </a:r>
            <a:r>
              <a:rPr lang="en-US" altLang="ko-KR" b="1" dirty="0" err="1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MacOS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내용 개체 틀 4"/>
          <p:cNvSpPr txBox="1">
            <a:spLocks/>
          </p:cNvSpPr>
          <p:nvPr/>
        </p:nvSpPr>
        <p:spPr>
          <a:xfrm>
            <a:off x="395602" y="3961688"/>
            <a:ext cx="2772000" cy="14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3</a:t>
            </a:r>
            <a:r>
              <a:rPr lang="en-US" altLang="ko-KR" sz="1600" dirty="0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-1.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Build</a:t>
            </a:r>
            <a:endParaRPr lang="en-US" altLang="ko-KR" sz="1600" dirty="0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15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-1</a:t>
            </a:r>
            <a:r>
              <a:rPr lang="en-US" altLang="ko-KR" dirty="0"/>
              <a:t>.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MacOS</a:t>
            </a:r>
            <a:r>
              <a:rPr lang="en-US" altLang="ko-KR" dirty="0" smtClean="0"/>
              <a:t>) Build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29827" y="1570671"/>
            <a:ext cx="8723227" cy="9979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맑은 고딕" panose="020B0503020000020004" pitchFamily="50" charset="-127"/>
              <a:buChar char="-"/>
            </a:pPr>
            <a:r>
              <a:rPr lang="en-US" altLang="ko-KR" sz="1200" dirty="0" err="1" smtClean="0">
                <a:latin typeface="+mn-ea"/>
                <a:ea typeface="+mn-ea"/>
                <a:cs typeface="Arial" panose="020B0604020202020204" pitchFamily="34" charset="0"/>
              </a:rPr>
              <a:t>easyConnection</a:t>
            </a: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/integration/client/proxy/</a:t>
            </a:r>
            <a:r>
              <a:rPr lang="en-US" altLang="ko-KR" sz="1200" dirty="0" err="1" smtClean="0">
                <a:latin typeface="+mn-ea"/>
                <a:ea typeface="+mn-ea"/>
                <a:cs typeface="Arial" panose="020B0604020202020204" pitchFamily="34" charset="0"/>
              </a:rPr>
              <a:t>lib.cmake</a:t>
            </a: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1200" dirty="0" smtClean="0">
                <a:latin typeface="+mn-ea"/>
                <a:cs typeface="Arial" panose="020B0604020202020204" pitchFamily="34" charset="0"/>
              </a:rPr>
              <a:t>경로로 이동합니다</a:t>
            </a:r>
            <a:r>
              <a:rPr lang="en-US" altLang="ko-KR" sz="1200" dirty="0" smtClean="0">
                <a:latin typeface="+mn-ea"/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맑은 고딕" panose="020B0503020000020004" pitchFamily="50" charset="-127"/>
              <a:buChar char="-"/>
            </a:pPr>
            <a:endParaRPr lang="en-US" altLang="ko-KR" sz="1200" dirty="0" smtClean="0">
              <a:latin typeface="+mn-ea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맑은 고딕" panose="020B0503020000020004" pitchFamily="50" charset="-127"/>
              <a:buChar char="-"/>
            </a:pPr>
            <a:r>
              <a:rPr lang="en-US" altLang="ko-KR" sz="1200" dirty="0" err="1" smtClean="0">
                <a:latin typeface="+mn-ea"/>
                <a:ea typeface="+mn-ea"/>
                <a:cs typeface="Arial" panose="020B0604020202020204" pitchFamily="34" charset="0"/>
              </a:rPr>
              <a:t>lib.cmake</a:t>
            </a: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1200" dirty="0" smtClean="0">
                <a:latin typeface="+mn-ea"/>
                <a:ea typeface="+mn-ea"/>
                <a:cs typeface="Arial" panose="020B0604020202020204" pitchFamily="34" charset="0"/>
              </a:rPr>
              <a:t>폴더에서 </a:t>
            </a: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build </a:t>
            </a:r>
            <a:r>
              <a:rPr lang="ko-KR" altLang="en-US" sz="1200" dirty="0" smtClean="0">
                <a:latin typeface="+mn-ea"/>
                <a:ea typeface="+mn-ea"/>
                <a:cs typeface="Arial" panose="020B0604020202020204" pitchFamily="34" charset="0"/>
              </a:rPr>
              <a:t>폴더 만들고 </a:t>
            </a: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build </a:t>
            </a:r>
            <a:r>
              <a:rPr lang="ko-KR" altLang="en-US" sz="1200" dirty="0" err="1" smtClean="0">
                <a:latin typeface="+mn-ea"/>
                <a:ea typeface="+mn-ea"/>
                <a:cs typeface="Arial" panose="020B0604020202020204" pitchFamily="34" charset="0"/>
              </a:rPr>
              <a:t>폴더안으로</a:t>
            </a:r>
            <a:r>
              <a:rPr lang="ko-KR" altLang="en-US" sz="1200" dirty="0" smtClean="0">
                <a:latin typeface="+mn-ea"/>
                <a:ea typeface="+mn-ea"/>
                <a:cs typeface="Arial" panose="020B0604020202020204" pitchFamily="34" charset="0"/>
              </a:rPr>
              <a:t> 이동합니다</a:t>
            </a: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맑은 고딕" panose="020B0503020000020004" pitchFamily="50" charset="-127"/>
              <a:buChar char="-"/>
            </a:pPr>
            <a:endParaRPr lang="en-US" altLang="ko-KR" sz="1200" dirty="0" smtClean="0">
              <a:latin typeface="+mn-ea"/>
              <a:ea typeface="+mn-ea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맑은 고딕" panose="020B0503020000020004" pitchFamily="50" charset="-127"/>
              <a:buChar char="-"/>
            </a:pP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Bash</a:t>
            </a:r>
            <a:r>
              <a:rPr lang="ko-KR" altLang="en-US" sz="1200" dirty="0" smtClean="0">
                <a:latin typeface="+mn-ea"/>
                <a:ea typeface="+mn-ea"/>
                <a:cs typeface="Arial" panose="020B0604020202020204" pitchFamily="34" charset="0"/>
              </a:rPr>
              <a:t>를 실행합니다</a:t>
            </a: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맑은 고딕" panose="020B0503020000020004" pitchFamily="50" charset="-127"/>
              <a:buChar char="-"/>
            </a:pPr>
            <a:endParaRPr lang="en-US" altLang="ko-KR" sz="1200" dirty="0" smtClean="0">
              <a:latin typeface="+mn-ea"/>
              <a:ea typeface="+mn-ea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맑은 고딕" panose="020B0503020000020004" pitchFamily="50" charset="-127"/>
              <a:buChar char="-"/>
            </a:pP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..\utility\</a:t>
            </a:r>
            <a:r>
              <a:rPr lang="en-US" altLang="ko-KR" sz="1200" dirty="0" err="1" smtClean="0">
                <a:latin typeface="+mn-ea"/>
                <a:ea typeface="+mn-ea"/>
                <a:cs typeface="Arial" panose="020B0604020202020204" pitchFamily="34" charset="0"/>
              </a:rPr>
              <a:t>easyConnection</a:t>
            </a: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\integration\client\proxy\</a:t>
            </a:r>
            <a:r>
              <a:rPr lang="en-US" altLang="ko-KR" sz="1200" dirty="0" err="1" smtClean="0">
                <a:latin typeface="+mn-ea"/>
                <a:ea typeface="+mn-ea"/>
                <a:cs typeface="Arial" panose="020B0604020202020204" pitchFamily="34" charset="0"/>
              </a:rPr>
              <a:t>lib.cmake</a:t>
            </a: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\build </a:t>
            </a:r>
            <a:r>
              <a:rPr lang="ko-KR" altLang="en-US" sz="1200" dirty="0" smtClean="0">
                <a:latin typeface="+mn-ea"/>
                <a:ea typeface="+mn-ea"/>
                <a:cs typeface="Arial" panose="020B0604020202020204" pitchFamily="34" charset="0"/>
              </a:rPr>
              <a:t>경로 이동합니다</a:t>
            </a: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맑은 고딕" panose="020B0503020000020004" pitchFamily="50" charset="-127"/>
              <a:buChar char="-"/>
            </a:pPr>
            <a:endParaRPr lang="en-US" altLang="ko-KR" sz="1200" dirty="0" smtClean="0">
              <a:latin typeface="+mn-ea"/>
              <a:ea typeface="+mn-ea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맑은 고딕" panose="020B0503020000020004" pitchFamily="50" charset="-127"/>
              <a:buChar char="-"/>
            </a:pPr>
            <a:r>
              <a:rPr lang="en-US" altLang="ko-KR" sz="1200" dirty="0" err="1">
                <a:latin typeface="+mn-ea"/>
                <a:ea typeface="+mn-ea"/>
                <a:cs typeface="Arial" panose="020B0604020202020204" pitchFamily="34" charset="0"/>
              </a:rPr>
              <a:t>cmake</a:t>
            </a:r>
            <a:r>
              <a:rPr lang="en-US" altLang="ko-KR" sz="1200" dirty="0">
                <a:latin typeface="+mn-ea"/>
                <a:ea typeface="+mn-ea"/>
                <a:cs typeface="Arial" panose="020B0604020202020204" pitchFamily="34" charset="0"/>
              </a:rPr>
              <a:t> .. -DCMAKE_BUILD_TYPE=release -DPLATFORM=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macOS</a:t>
            </a:r>
            <a:r>
              <a:rPr lang="en-US" altLang="ko-KR" sz="1200" dirty="0">
                <a:latin typeface="+mn-ea"/>
                <a:ea typeface="+mn-ea"/>
                <a:cs typeface="Arial" panose="020B0604020202020204" pitchFamily="34" charset="0"/>
              </a:rPr>
              <a:t> -DP2P=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hbird</a:t>
            </a:r>
            <a:r>
              <a:rPr lang="en-US" altLang="ko-KR" sz="1200" dirty="0">
                <a:latin typeface="+mn-ea"/>
                <a:ea typeface="+mn-ea"/>
                <a:cs typeface="Arial" panose="020B0604020202020204" pitchFamily="34" charset="0"/>
              </a:rPr>
              <a:t> -DEMUL=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no</a:t>
            </a:r>
            <a:r>
              <a:rPr lang="en-US" altLang="ko-KR" sz="1200" dirty="0">
                <a:latin typeface="+mn-ea"/>
                <a:ea typeface="+mn-ea"/>
                <a:cs typeface="Arial" panose="020B0604020202020204" pitchFamily="34" charset="0"/>
              </a:rPr>
              <a:t> -</a:t>
            </a: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DBUILD_SHARED_LIBS=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on</a:t>
            </a: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1200" dirty="0" smtClean="0">
                <a:latin typeface="+mn-ea"/>
                <a:ea typeface="+mn-ea"/>
                <a:cs typeface="Arial" panose="020B0604020202020204" pitchFamily="34" charset="0"/>
              </a:rPr>
              <a:t>실행</a:t>
            </a:r>
            <a:endParaRPr lang="en-US" altLang="ko-KR" sz="1200" dirty="0" smtClean="0">
              <a:latin typeface="+mn-ea"/>
              <a:ea typeface="+mn-ea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맑은 고딕" panose="020B0503020000020004" pitchFamily="50" charset="-127"/>
              <a:buChar char="-"/>
            </a:pPr>
            <a:endParaRPr lang="en-US" altLang="ko-KR" sz="1200" dirty="0" smtClean="0">
              <a:latin typeface="+mn-ea"/>
              <a:ea typeface="+mn-ea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Tx/>
              <a:buChar char="-"/>
            </a:pP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make </a:t>
            </a:r>
            <a:r>
              <a:rPr lang="ko-KR" altLang="en-US" sz="1200" dirty="0" smtClean="0">
                <a:latin typeface="+mn-ea"/>
                <a:ea typeface="+mn-ea"/>
                <a:cs typeface="Arial" panose="020B0604020202020204" pitchFamily="34" charset="0"/>
              </a:rPr>
              <a:t>실행</a:t>
            </a:r>
            <a:endParaRPr lang="en-US" altLang="ko-KR" sz="1200" dirty="0" smtClean="0">
              <a:latin typeface="+mn-ea"/>
              <a:ea typeface="+mn-ea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Tx/>
              <a:buChar char="-"/>
            </a:pPr>
            <a:endParaRPr lang="en-US" altLang="ko-KR" sz="12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Tx/>
              <a:buChar char="-"/>
            </a:pPr>
            <a:r>
              <a:rPr lang="ko-KR" altLang="en-US" sz="1200" dirty="0" smtClean="0">
                <a:latin typeface="+mn-ea"/>
                <a:ea typeface="+mn-ea"/>
                <a:cs typeface="Arial" panose="020B0604020202020204" pitchFamily="34" charset="0"/>
              </a:rPr>
              <a:t>윈도우와 다르게 별도로 빌드를 수행 할 필요없이</a:t>
            </a:r>
            <a:r>
              <a:rPr lang="en-US" altLang="ko-KR" sz="12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make</a:t>
            </a:r>
            <a:r>
              <a:rPr lang="ko-KR" altLang="en-US" sz="1200" dirty="0" smtClean="0">
                <a:latin typeface="+mn-ea"/>
                <a:ea typeface="+mn-ea"/>
                <a:cs typeface="Arial" panose="020B0604020202020204" pitchFamily="34" charset="0"/>
              </a:rPr>
              <a:t>를 진행하면 </a:t>
            </a: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.</a:t>
            </a:r>
            <a:r>
              <a:rPr lang="en-US" altLang="ko-KR" sz="1200" dirty="0" err="1" smtClean="0">
                <a:latin typeface="+mn-ea"/>
                <a:ea typeface="+mn-ea"/>
                <a:cs typeface="Arial" panose="020B0604020202020204" pitchFamily="34" charset="0"/>
              </a:rPr>
              <a:t>dylib</a:t>
            </a: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1200" dirty="0" smtClean="0">
                <a:latin typeface="+mn-ea"/>
                <a:ea typeface="+mn-ea"/>
                <a:cs typeface="Arial" panose="020B0604020202020204" pitchFamily="34" charset="0"/>
              </a:rPr>
              <a:t>을 획득할 수 있다</a:t>
            </a:r>
            <a:r>
              <a:rPr lang="en-US" altLang="ko-KR" sz="1200" dirty="0" smtClean="0">
                <a:latin typeface="+mn-ea"/>
                <a:ea typeface="+mn-ea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754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ternal_B typ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N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2350</TotalTime>
  <Words>373</Words>
  <Application>Microsoft Office PowerPoint</Application>
  <PresentationFormat>화면 슬라이드 쇼(4:3)</PresentationFormat>
  <Paragraphs>71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 Unicode MS</vt:lpstr>
      <vt:lpstr>나눔고딕</vt:lpstr>
      <vt:lpstr>맑은 고딕</vt:lpstr>
      <vt:lpstr>Arial</vt:lpstr>
      <vt:lpstr>External_B type</vt:lpstr>
      <vt:lpstr>PowerPoint 프레젠테이션</vt:lpstr>
      <vt:lpstr>PowerPoint 프레젠테이션</vt:lpstr>
      <vt:lpstr>PowerPoint 프레젠테이션</vt:lpstr>
      <vt:lpstr>1-1. Git Clone</vt:lpstr>
      <vt:lpstr>1-2. Build Option</vt:lpstr>
      <vt:lpstr>PowerPoint 프레젠테이션</vt:lpstr>
      <vt:lpstr>2-1. (Windows) Build</vt:lpstr>
      <vt:lpstr>PowerPoint 프레젠테이션</vt:lpstr>
      <vt:lpstr>3-1. (MacOS) Build</vt:lpstr>
      <vt:lpstr>PowerPoint 프레젠테이션</vt:lpstr>
      <vt:lpstr>4-1. (Linux) Build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gy84.kim_김가영</dc:creator>
  <cp:lastModifiedBy>박준홍(Junhong Park)</cp:lastModifiedBy>
  <cp:revision>432</cp:revision>
  <dcterms:created xsi:type="dcterms:W3CDTF">2019-06-04T00:36:38Z</dcterms:created>
  <dcterms:modified xsi:type="dcterms:W3CDTF">2023-01-02T07:16:20Z</dcterms:modified>
</cp:coreProperties>
</file>