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2DD6-6144-44DB-B34D-9C2495AF56D6}" type="datetimeFigureOut">
              <a:rPr lang="en-US" smtClean="0"/>
              <a:pPr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40E0-4691-4BAB-954F-5E47C338C6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04800" y="25146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4"/>
          </p:cNvCxnSpPr>
          <p:nvPr/>
        </p:nvCxnSpPr>
        <p:spPr>
          <a:xfrm>
            <a:off x="533400" y="28956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4800" y="30480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04800" y="3429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33400" y="3429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28600" y="37338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914400" y="533400"/>
            <a:ext cx="1447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Account Management</a:t>
            </a:r>
            <a:endParaRPr lang="en-US" sz="1200" dirty="0"/>
          </a:p>
        </p:txBody>
      </p:sp>
      <p:sp>
        <p:nvSpPr>
          <p:cNvPr id="24" name="Oval 23"/>
          <p:cNvSpPr/>
          <p:nvPr/>
        </p:nvSpPr>
        <p:spPr>
          <a:xfrm>
            <a:off x="1905000" y="25146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Album Details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1600200" y="33528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</a:t>
            </a:r>
            <a:r>
              <a:rPr lang="en-US" dirty="0" err="1" smtClean="0"/>
              <a:t>Playlit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600200" y="43434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 Music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914400" y="1295400"/>
            <a:ext cx="60960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14400" y="29718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14400" y="32766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914400" y="3276600"/>
            <a:ext cx="685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429000" y="609600"/>
            <a:ext cx="1676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Registration</a:t>
            </a:r>
            <a:endParaRPr lang="en-US" sz="1600" dirty="0"/>
          </a:p>
        </p:txBody>
      </p:sp>
      <p:sp>
        <p:nvSpPr>
          <p:cNvPr id="45" name="Oval 44"/>
          <p:cNvSpPr/>
          <p:nvPr/>
        </p:nvSpPr>
        <p:spPr>
          <a:xfrm>
            <a:off x="3124200" y="14478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LogOut</a:t>
            </a:r>
            <a:endParaRPr lang="en-US" sz="1400" dirty="0"/>
          </a:p>
        </p:txBody>
      </p:sp>
      <p:sp>
        <p:nvSpPr>
          <p:cNvPr id="46" name="Oval 45"/>
          <p:cNvSpPr/>
          <p:nvPr/>
        </p:nvSpPr>
        <p:spPr>
          <a:xfrm>
            <a:off x="2667000" y="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895600" y="36576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Song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752600" y="5334000"/>
            <a:ext cx="1600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View Description</a:t>
            </a:r>
            <a:endParaRPr lang="en-US" sz="1400" dirty="0"/>
          </a:p>
        </p:txBody>
      </p:sp>
      <p:sp>
        <p:nvSpPr>
          <p:cNvPr id="49" name="Oval 48"/>
          <p:cNvSpPr/>
          <p:nvPr/>
        </p:nvSpPr>
        <p:spPr>
          <a:xfrm>
            <a:off x="3124200" y="47244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Download Song</a:t>
            </a:r>
            <a:endParaRPr lang="en-US" sz="1200" dirty="0"/>
          </a:p>
        </p:txBody>
      </p:sp>
      <p:cxnSp>
        <p:nvCxnSpPr>
          <p:cNvPr id="53" name="Straight Arrow Connector 52"/>
          <p:cNvCxnSpPr>
            <a:stCxn id="23" idx="6"/>
            <a:endCxn id="46" idx="3"/>
          </p:cNvCxnSpPr>
          <p:nvPr/>
        </p:nvCxnSpPr>
        <p:spPr>
          <a:xfrm flipV="1">
            <a:off x="2362200" y="585367"/>
            <a:ext cx="461029" cy="2909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3" idx="6"/>
            <a:endCxn id="44" idx="2"/>
          </p:cNvCxnSpPr>
          <p:nvPr/>
        </p:nvCxnSpPr>
        <p:spPr>
          <a:xfrm>
            <a:off x="2362200" y="876300"/>
            <a:ext cx="1066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362200" y="914400"/>
            <a:ext cx="838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6" idx="6"/>
          </p:cNvCxnSpPr>
          <p:nvPr/>
        </p:nvCxnSpPr>
        <p:spPr>
          <a:xfrm flipV="1">
            <a:off x="2743200" y="4343400"/>
            <a:ext cx="304800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6" idx="6"/>
          </p:cNvCxnSpPr>
          <p:nvPr/>
        </p:nvCxnSpPr>
        <p:spPr>
          <a:xfrm>
            <a:off x="2743200" y="4686300"/>
            <a:ext cx="3810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6" idx="6"/>
          </p:cNvCxnSpPr>
          <p:nvPr/>
        </p:nvCxnSpPr>
        <p:spPr>
          <a:xfrm flipH="1">
            <a:off x="2667000" y="4686300"/>
            <a:ext cx="762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077200" y="2971800"/>
            <a:ext cx="457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/>
          <p:cNvCxnSpPr/>
          <p:nvPr/>
        </p:nvCxnSpPr>
        <p:spPr>
          <a:xfrm>
            <a:off x="8305800" y="3352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077200" y="3505200"/>
            <a:ext cx="45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8077200" y="3886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8305800" y="38862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924800" y="41910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Admin</a:t>
            </a:r>
            <a:endParaRPr lang="en-US" b="1" dirty="0"/>
          </a:p>
        </p:txBody>
      </p:sp>
      <p:sp>
        <p:nvSpPr>
          <p:cNvPr id="88" name="Oval 87"/>
          <p:cNvSpPr/>
          <p:nvPr/>
        </p:nvSpPr>
        <p:spPr>
          <a:xfrm>
            <a:off x="7086600" y="9144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5867400" y="1981200"/>
            <a:ext cx="1371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Libaray</a:t>
            </a:r>
            <a:r>
              <a:rPr lang="en-US" sz="1100" dirty="0" smtClean="0"/>
              <a:t> Management</a:t>
            </a:r>
            <a:endParaRPr lang="en-US" sz="1100" dirty="0"/>
          </a:p>
        </p:txBody>
      </p:sp>
      <p:sp>
        <p:nvSpPr>
          <p:cNvPr id="90" name="Oval 89"/>
          <p:cNvSpPr/>
          <p:nvPr/>
        </p:nvSpPr>
        <p:spPr>
          <a:xfrm>
            <a:off x="5715000" y="32766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PlayList</a:t>
            </a:r>
            <a:r>
              <a:rPr lang="en-US" sz="1400" dirty="0" smtClean="0"/>
              <a:t> Creation</a:t>
            </a:r>
            <a:endParaRPr lang="en-US" sz="1400" dirty="0"/>
          </a:p>
        </p:txBody>
      </p:sp>
      <p:sp>
        <p:nvSpPr>
          <p:cNvPr id="91" name="Oval 90"/>
          <p:cNvSpPr/>
          <p:nvPr/>
        </p:nvSpPr>
        <p:spPr>
          <a:xfrm>
            <a:off x="5943600" y="46482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</a:t>
            </a:r>
            <a:r>
              <a:rPr lang="en-US" sz="1200" dirty="0" err="1" smtClean="0"/>
              <a:t>PlayList</a:t>
            </a:r>
            <a:endParaRPr lang="en-US" sz="1200" dirty="0"/>
          </a:p>
        </p:txBody>
      </p:sp>
      <p:sp>
        <p:nvSpPr>
          <p:cNvPr id="92" name="Oval 91"/>
          <p:cNvSpPr/>
          <p:nvPr/>
        </p:nvSpPr>
        <p:spPr>
          <a:xfrm>
            <a:off x="7467600" y="54102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LogOut</a:t>
            </a:r>
            <a:endParaRPr lang="en-US" sz="1400" dirty="0"/>
          </a:p>
        </p:txBody>
      </p:sp>
      <p:cxnSp>
        <p:nvCxnSpPr>
          <p:cNvPr id="94" name="Straight Arrow Connector 93"/>
          <p:cNvCxnSpPr/>
          <p:nvPr/>
        </p:nvCxnSpPr>
        <p:spPr>
          <a:xfrm flipH="1" flipV="1">
            <a:off x="7772400" y="1676400"/>
            <a:ext cx="1524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9" idx="5"/>
          </p:cNvCxnSpPr>
          <p:nvPr/>
        </p:nvCxnSpPr>
        <p:spPr>
          <a:xfrm flipH="1" flipV="1">
            <a:off x="7038134" y="2566567"/>
            <a:ext cx="886666" cy="10148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endCxn id="90" idx="6"/>
          </p:cNvCxnSpPr>
          <p:nvPr/>
        </p:nvCxnSpPr>
        <p:spPr>
          <a:xfrm flipH="1">
            <a:off x="6934200" y="3581400"/>
            <a:ext cx="990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1" idx="7"/>
          </p:cNvCxnSpPr>
          <p:nvPr/>
        </p:nvCxnSpPr>
        <p:spPr>
          <a:xfrm flipH="1">
            <a:off x="6854171" y="3657600"/>
            <a:ext cx="994429" cy="109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2402" y="3581400"/>
            <a:ext cx="152398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800600" y="1066800"/>
            <a:ext cx="1524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Edit Account</a:t>
            </a:r>
            <a:endParaRPr lang="en-US" sz="1600" dirty="0"/>
          </a:p>
        </p:txBody>
      </p:sp>
      <p:sp>
        <p:nvSpPr>
          <p:cNvPr id="115" name="Oval 114"/>
          <p:cNvSpPr/>
          <p:nvPr/>
        </p:nvSpPr>
        <p:spPr>
          <a:xfrm>
            <a:off x="4191000" y="220980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Song</a:t>
            </a:r>
            <a:endParaRPr lang="en-US" dirty="0"/>
          </a:p>
        </p:txBody>
      </p:sp>
      <p:cxnSp>
        <p:nvCxnSpPr>
          <p:cNvPr id="121" name="Straight Arrow Connector 120"/>
          <p:cNvCxnSpPr>
            <a:stCxn id="89" idx="2"/>
          </p:cNvCxnSpPr>
          <p:nvPr/>
        </p:nvCxnSpPr>
        <p:spPr>
          <a:xfrm flipH="1" flipV="1">
            <a:off x="5486400" y="1828800"/>
            <a:ext cx="381000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9" idx="2"/>
            <a:endCxn id="115" idx="6"/>
          </p:cNvCxnSpPr>
          <p:nvPr/>
        </p:nvCxnSpPr>
        <p:spPr>
          <a:xfrm flipH="1">
            <a:off x="5257800" y="23241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676400" y="1676400"/>
            <a:ext cx="1295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Forget  Password</a:t>
            </a:r>
            <a:endParaRPr lang="en-US" sz="1400" dirty="0"/>
          </a:p>
        </p:txBody>
      </p:sp>
      <p:cxnSp>
        <p:nvCxnSpPr>
          <p:cNvPr id="59" name="Straight Arrow Connector 58"/>
          <p:cNvCxnSpPr>
            <a:stCxn id="23" idx="6"/>
            <a:endCxn id="55" idx="0"/>
          </p:cNvCxnSpPr>
          <p:nvPr/>
        </p:nvCxnSpPr>
        <p:spPr>
          <a:xfrm flipH="1">
            <a:off x="2324100" y="876300"/>
            <a:ext cx="381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04800" y="4724400"/>
            <a:ext cx="1295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FeedBack</a:t>
            </a:r>
            <a:endParaRPr lang="en-US" sz="14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914400" y="32766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 rot="17116656">
            <a:off x="555866" y="2051093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 rot="20079810">
            <a:off x="854336" y="2810297"/>
            <a:ext cx="130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1462082">
            <a:off x="620988" y="3275619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 rot="3519716">
            <a:off x="841333" y="3930921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 rot="16542065">
            <a:off x="312127" y="3948610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 rot="20676735">
            <a:off x="7411266" y="2130887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 rot="2509423">
            <a:off x="6811585" y="3017827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 rot="21394869">
            <a:off x="6789936" y="3463607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19044603">
            <a:off x="6655455" y="4089038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 rot="20939037">
            <a:off x="7396680" y="4747446"/>
            <a:ext cx="1169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Bell MT" pitchFamily="18" charset="0"/>
              </a:rPr>
              <a:t>&lt;&lt;extend&gt;&gt;</a:t>
            </a:r>
            <a:endParaRPr lang="en-US" sz="1400" dirty="0">
              <a:latin typeface="Bell MT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 rot="21152171">
            <a:off x="1689956" y="1209834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 rot="21152171">
            <a:off x="2528156" y="828834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 rot="2146366">
            <a:off x="2344393" y="1194318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 rot="21152171">
            <a:off x="2375756" y="676434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 rot="21152171">
            <a:off x="5118955" y="181943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 rot="20174565">
            <a:off x="5116833" y="2408980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 rot="423402">
            <a:off x="2527650" y="4330469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 rot="21152171">
            <a:off x="2604355" y="456263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 rot="21152171">
            <a:off x="2070955" y="5019835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Bell MT" pitchFamily="18" charset="0"/>
              </a:rPr>
              <a:t>&lt;&lt;include&gt;&gt;</a:t>
            </a:r>
            <a:endParaRPr lang="en-US" sz="1200" dirty="0">
              <a:latin typeface="Bell MT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92</Words>
  <Application>Microsoft Office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Planet</dc:creator>
  <cp:lastModifiedBy>Planet</cp:lastModifiedBy>
  <cp:revision>8</cp:revision>
  <dcterms:created xsi:type="dcterms:W3CDTF">2023-08-19T03:55:25Z</dcterms:created>
  <dcterms:modified xsi:type="dcterms:W3CDTF">2023-08-19T05:08:02Z</dcterms:modified>
</cp:coreProperties>
</file>