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8" d="100"/>
          <a:sy n="68" d="100"/>
        </p:scale>
        <p:origin x="124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All solutions </a:t>
            </a:r>
            <a:r>
              <a:rPr lang="en-US">
                <a:solidFill>
                  <a:srgbClr val="FF0000"/>
                </a:solidFill>
              </a:rPr>
              <a:t>in python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326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jaji patel</cp:lastModifiedBy>
  <cp:revision>3</cp:revision>
  <dcterms:created xsi:type="dcterms:W3CDTF">2015-11-14T12:07:48Z</dcterms:created>
  <dcterms:modified xsi:type="dcterms:W3CDTF">2021-06-12T13:33:47Z</dcterms:modified>
</cp:coreProperties>
</file>