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sldIdLst>
    <p:sldId id="1864" r:id="rId5"/>
    <p:sldId id="1846" r:id="rId6"/>
    <p:sldId id="1848" r:id="rId7"/>
    <p:sldId id="1849" r:id="rId8"/>
    <p:sldId id="1852" r:id="rId9"/>
    <p:sldId id="1868" r:id="rId10"/>
    <p:sldId id="1865" r:id="rId11"/>
    <p:sldId id="1859" r:id="rId12"/>
    <p:sldId id="1869" r:id="rId13"/>
    <p:sldId id="1867" r:id="rId14"/>
    <p:sldId id="1870" r:id="rId15"/>
    <p:sldId id="1871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EA0000"/>
    <a:srgbClr val="FE4387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D8BF2-88B8-4EC2-9CBB-F98B89C64C48}" v="42" dt="2025-02-21T19:06:3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FB1A6-40C5-A74D-93EF-B1D1046D7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35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80E80-545A-2AA5-5CA4-ED5B7A2F2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2EFB791-33C6-640E-40BD-5AC78E884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7E76E9C-A970-ADF0-30D6-7C8917354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FC62E89-4594-5D80-FCB4-06C869568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349A3-F19D-044D-B799-8B528373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1000"/>
          </a:blip>
          <a:srcRect/>
          <a:stretch/>
        </p:blipFill>
        <p:spPr>
          <a:xfrm>
            <a:off x="4343400" y="0"/>
            <a:ext cx="78486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628" y="1304046"/>
            <a:ext cx="6806649" cy="444398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7200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THERACIS</a:t>
            </a:r>
            <a:br>
              <a:rPr lang="en-US" altLang="en-US" sz="7200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altLang="en-US" sz="7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br>
              <a:rPr lang="en-US" altLang="en-US" sz="7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altLang="en-US" sz="7200" dirty="0">
                <a:latin typeface="Gabriola" panose="04040605051002020D02" pitchFamily="82" charset="0"/>
              </a:rPr>
              <a:t> </a:t>
            </a:r>
            <a:r>
              <a:rPr lang="en-US" altLang="en-US" sz="7200" dirty="0">
                <a:solidFill>
                  <a:srgbClr val="FF2625"/>
                </a:solidFill>
                <a:latin typeface="Gabriola" panose="04040605051002020D02" pitchFamily="82" charset="0"/>
              </a:rPr>
              <a:t>The Healthcare Appointment Portal For Physiotherapy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AF20C-3550-2649-4B98-A466A94A569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" y="44551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FADE8-BB33-8465-48FE-88250A5998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1CB44-8A86-A190-544B-787DBEC0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733544" y="0"/>
            <a:ext cx="745845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6D714-CD05-9A69-32E3-4CD01384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87" y="233187"/>
            <a:ext cx="6477000" cy="118903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Gabriola" panose="04040605051002020D02" pitchFamily="82" charset="0"/>
              </a:rPr>
              <a:t>TOOLS USED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B53AE2-C8F7-0EE6-1058-DE210CEA4A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7468" y="1051561"/>
            <a:ext cx="7150607" cy="6120052"/>
          </a:xfrm>
        </p:spPr>
        <p:txBody>
          <a:bodyPr/>
          <a:lstStyle/>
          <a:p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IN" sz="28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Frontend Development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</a:t>
            </a:r>
            <a:r>
              <a:rPr lang="en-IN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HTML, CSS, JavaScript</a:t>
            </a: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 – For designing the user interface.</a:t>
            </a:r>
          </a:p>
          <a:p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IN" sz="28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Backend Development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</a:t>
            </a:r>
            <a:r>
              <a:rPr lang="en-IN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Node.js (Express.js)</a:t>
            </a: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 – Handles user authentication, requests, and appointment processing.</a:t>
            </a:r>
          </a:p>
          <a:p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IN" sz="28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Database Management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</a:t>
            </a:r>
            <a:r>
              <a:rPr lang="en-IN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MySQL</a:t>
            </a: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 – Stores user details, login credentials, and appointment records.</a:t>
            </a:r>
          </a:p>
          <a:p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IN" sz="2800" u="sng" dirty="0">
                <a:solidFill>
                  <a:srgbClr val="FF2625"/>
                </a:solidFill>
                <a:latin typeface="Gabriola" panose="04040605051002020D02" pitchFamily="82" charset="0"/>
              </a:rPr>
              <a:t>Additional Technologies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</a:t>
            </a:r>
            <a:r>
              <a:rPr lang="en-US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CSS Frameworks (Bootstrap)</a:t>
            </a:r>
            <a:r>
              <a:rPr lang="en-US" sz="2400" dirty="0">
                <a:solidFill>
                  <a:srgbClr val="FF2625"/>
                </a:solidFill>
                <a:latin typeface="Gabriola" panose="04040605051002020D02" pitchFamily="82" charset="0"/>
              </a:rPr>
              <a:t> – For responsive and modern UI design.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</a:t>
            </a:r>
            <a:r>
              <a:rPr 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Google Maps API</a:t>
            </a:r>
            <a:r>
              <a:rPr lang="en-US" sz="2400" dirty="0">
                <a:solidFill>
                  <a:srgbClr val="FF0000"/>
                </a:solidFill>
                <a:latin typeface="Gabriola" panose="04040605051002020D02" pitchFamily="82" charset="0"/>
              </a:rPr>
              <a:t>: Integrated for location-based services, such as displaying maps and routes.</a:t>
            </a:r>
          </a:p>
          <a:p>
            <a:br>
              <a:rPr lang="en-US" b="0" dirty="0">
                <a:solidFill>
                  <a:srgbClr val="F8FAFF"/>
                </a:solidFill>
                <a:latin typeface="Inter"/>
              </a:rPr>
            </a:br>
            <a:endParaRPr lang="en-IN" dirty="0"/>
          </a:p>
          <a:p>
            <a:endParaRPr lang="en-IN" sz="24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endParaRPr lang="en-IN" sz="24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endParaRPr lang="en-IN" sz="2400" b="1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40FED-935C-4FDB-D491-DC8F392260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6E4F69-2680-67E0-7DA3-FA3CCFCF7F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1CE907-4063-8E48-BBFD-ACF2FC75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044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859D14-E43D-3212-75C3-F4901B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05" y="237744"/>
            <a:ext cx="9141397" cy="738664"/>
          </a:xfrm>
        </p:spPr>
        <p:txBody>
          <a:bodyPr/>
          <a:lstStyle/>
          <a:p>
            <a:r>
              <a:rPr lang="en-US" sz="4800" dirty="0">
                <a:latin typeface="Gabriola" panose="04040605051002020D02" pitchFamily="82" charset="0"/>
              </a:rPr>
              <a:t>FUTURE  SCOPE</a:t>
            </a:r>
            <a:endParaRPr lang="en-IN" sz="4800" dirty="0">
              <a:latin typeface="Gabriola" panose="04040605051002020D02" pitchFamily="8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EFB42B-3CAC-20D8-70C4-EECB9A4B2D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290" y="1453897"/>
            <a:ext cx="11042045" cy="369818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🚀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Expansion to Other Healthcare Services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Extend the platform to support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general healthcare, telemedicine, and multiple specialties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algn="l"/>
            <a:endParaRPr 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📲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Mobile App Development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Create an Android/iOS app for easier access and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on-the-go appointment booking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algn="l"/>
            <a:endParaRPr 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🔔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Appointment Reminders &amp; Notifications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Implement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SMS/Email alerts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for upcoming appointments.</a:t>
            </a:r>
          </a:p>
          <a:p>
            <a:pPr algn="l"/>
            <a:endParaRPr 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🤖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AI-Based Consultation &amp; Chatbots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Introduce AI-powered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chatbots for quick consultations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and FAQs.</a:t>
            </a:r>
          </a:p>
          <a:p>
            <a:pPr algn="l"/>
            <a:endParaRPr 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📊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Data Analytics &amp; Reports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Provide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insights on patient bookings, trends, and therapist availability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pPr algn="l"/>
            <a:endParaRPr 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🔗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Integration with Wearable Devices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Connect with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health trackers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for personalized physiotherapy recommendations.</a:t>
            </a:r>
          </a:p>
          <a:p>
            <a:pPr algn="l"/>
            <a:endParaRPr lang="en-IN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D6440-6AAD-2F03-6D3D-522A92BEF2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FC497-7766-129E-FF59-F9E244E525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62C8C-FEB3-2C15-DFB8-AFEF4487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DED25-F47A-A065-F28B-27DA73CA30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4343400" y="0"/>
            <a:ext cx="78486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4DDE1117-E275-EEF2-0634-7BEE5753C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628" y="1304046"/>
            <a:ext cx="6806649" cy="444398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13800" dirty="0">
                <a:solidFill>
                  <a:srgbClr val="FF2625"/>
                </a:solidFill>
                <a:latin typeface="Gabriola" panose="04040605051002020D02" pitchFamily="82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7C447-81BA-88B1-9610-4C04A48F7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A7F7F-22CE-F04E-389A-2B0BC2A859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0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D46D32-8614-FCF2-1C8F-A8E0F6D6A7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0"/>
            <a:ext cx="744582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14" y="1088517"/>
            <a:ext cx="6477000" cy="1189038"/>
          </a:xfrm>
        </p:spPr>
        <p:txBody>
          <a:bodyPr/>
          <a:lstStyle/>
          <a:p>
            <a:r>
              <a:rPr lang="en-US" sz="6600" dirty="0">
                <a:solidFill>
                  <a:srgbClr val="FF2625"/>
                </a:solidFill>
                <a:latin typeface="Gabriola" panose="04040605051002020D02" pitchFamily="82" charset="0"/>
              </a:rPr>
              <a:t>PREPARED BY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3FB22-5E8E-793F-B548-1088EF6A146E}"/>
              </a:ext>
            </a:extLst>
          </p:cNvPr>
          <p:cNvSpPr txBox="1"/>
          <p:nvPr/>
        </p:nvSpPr>
        <p:spPr>
          <a:xfrm>
            <a:off x="256907" y="2807259"/>
            <a:ext cx="6951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NAME		             :	        GOHEL DHRUVI HIRENBHAI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ROLL NO	             :	         25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ENROLLMENT NO        :          23002170110044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BATCH 		             :          A1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BRANCH	             :	         CE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51FD-1FDA-2A8D-E934-4E5AE1B9D1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1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7634F-E9DC-1B54-C6B0-71F680DD61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95457" y="-571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19255A-0ECD-5DDF-0FBB-10D41AAB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1999" cy="598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7CB2DD2-C7E8-EE5A-C1DE-7A051557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277052"/>
            <a:ext cx="10591800" cy="646332"/>
          </a:xfrm>
        </p:spPr>
        <p:txBody>
          <a:bodyPr/>
          <a:lstStyle/>
          <a:p>
            <a:pPr algn="ctr"/>
            <a:r>
              <a:rPr lang="en-US" sz="5400" dirty="0">
                <a:latin typeface="Gabriola" panose="04040605051002020D02" pitchFamily="82" charset="0"/>
              </a:rPr>
              <a:t>PROJECT OUTLINE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E2BE41C-0C48-F910-6CD6-5B14702CA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2081" y="1216152"/>
            <a:ext cx="5931408" cy="13189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Merits &amp; Demerits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Tools Used &amp;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Future Scope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98273-18D9-2B24-EB43-DDC221D217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CF3DC2-5AAF-1937-B4B8-28E3F651E1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9B1F5F-EEF9-53B1-FC27-E0C582634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751832" y="0"/>
            <a:ext cx="7440168" cy="685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5B9B6BC9-C763-9A43-12C9-C4CA9595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811714"/>
            <a:ext cx="6477000" cy="1225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EA0000"/>
                </a:solidFill>
                <a:latin typeface="Gabriola" panose="04040605051002020D02" pitchFamily="82" charset="0"/>
              </a:rPr>
              <a:t>INTRODUCTION</a:t>
            </a:r>
            <a:br>
              <a:rPr lang="en-US" sz="4400" dirty="0">
                <a:latin typeface="Gabriola" panose="04040605051002020D02" pitchFamily="82" charset="0"/>
              </a:rPr>
            </a:br>
            <a:endParaRPr lang="en-US" sz="4400" dirty="0">
              <a:latin typeface="Gabriola" panose="04040605051002020D02" pitchFamily="8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C2BCA2-B2EE-C35C-7A25-A66607D5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591056"/>
            <a:ext cx="6477000" cy="45049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What is Theracis?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Theracis is a dedicated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healthcare appointment system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designed specifically for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physiotherapy services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It serves as a bridge between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patients and physiotherapists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, allowing users to book appointments seamlessly through an online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The system aims to enhance accessibility, efficiency, and patient convenience in scheduling physiotherapy sessions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5DADE-BA71-EEBE-C02A-8246B2EB95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64003-6EC3-E3A2-F40D-FC96EF19F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FB6B767-3292-739E-B7F1-11A0E0E3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5080"/>
            <a:ext cx="12192000" cy="6011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F342278C-8FCA-0037-DFB5-06F74064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744" y="26193"/>
            <a:ext cx="5334000" cy="769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F93C7F6-76F1-20B9-9C07-D899C7B2832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036320" y="914400"/>
            <a:ext cx="5334000" cy="2048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🔹 </a:t>
            </a: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User Authentication &amp; Security</a:t>
            </a: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Register &amp; Login System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Users must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sign up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before accessing services.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Access Control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Only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logged-in users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can book appointments.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Secure Database Storage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Credentials &amp; appointments stored using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Node.js &amp; MySQL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  <a:p>
            <a:endParaRPr lang="en-US" alt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22" name="Picture Placeholder 3">
            <a:extLst>
              <a:ext uri="{FF2B5EF4-FFF2-40B4-BE49-F238E27FC236}">
                <a16:creationId xmlns:a16="http://schemas.microsoft.com/office/drawing/2014/main" id="{B1C3A1F7-7DDD-4A2F-6BF1-719C49AD98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02" r="302"/>
          <a:stretch>
            <a:fillRect/>
          </a:stretch>
        </p:blipFill>
        <p:spPr>
          <a:xfrm>
            <a:off x="6858000" y="785812"/>
            <a:ext cx="4837113" cy="2496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Placeholder 6">
            <a:extLst>
              <a:ext uri="{FF2B5EF4-FFF2-40B4-BE49-F238E27FC236}">
                <a16:creationId xmlns:a16="http://schemas.microsoft.com/office/drawing/2014/main" id="{F523B85B-3194-0CF5-56F4-7BE725EDFC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302" r="302"/>
          <a:stretch>
            <a:fillRect/>
          </a:stretch>
        </p:blipFill>
        <p:spPr>
          <a:xfrm>
            <a:off x="6858000" y="3429000"/>
            <a:ext cx="4837113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8">
            <a:extLst>
              <a:ext uri="{FF2B5EF4-FFF2-40B4-BE49-F238E27FC236}">
                <a16:creationId xmlns:a16="http://schemas.microsoft.com/office/drawing/2014/main" id="{22ABE2A3-4BB4-C28E-A5F8-20441E32AA9F}"/>
              </a:ext>
            </a:extLst>
          </p:cNvPr>
          <p:cNvSpPr txBox="1">
            <a:spLocks noChangeArrowheads="1"/>
          </p:cNvSpPr>
          <p:nvPr/>
        </p:nvSpPr>
        <p:spPr>
          <a:xfrm>
            <a:off x="1036320" y="3666743"/>
            <a:ext cx="5334000" cy="2048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🔹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Appointment Booking System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Book Physiotherapy Sessions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Users can schedule appointments easily.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Data Management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Appointment details are securely stored in the database.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C6827-D308-BC36-BF55-113837B6577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AA4151-0EA7-3CAC-D7A7-2E5E7274BA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A25C9-783A-1D54-2CBE-24C4A36A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B1B456A-4F4B-FF67-FF91-6F2BE9E074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1999" cy="598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itle 2">
            <a:extLst>
              <a:ext uri="{FF2B5EF4-FFF2-40B4-BE49-F238E27FC236}">
                <a16:creationId xmlns:a16="http://schemas.microsoft.com/office/drawing/2014/main" id="{A09490B0-8600-9C54-B89A-CB8B608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88" y="0"/>
            <a:ext cx="5334000" cy="769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986340E0-C365-98DB-2FC2-745851689559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1036320" y="914400"/>
            <a:ext cx="5334000" cy="20482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🔹 </a:t>
            </a: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Backend &amp; Database Integration</a:t>
            </a: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Node.js (Express.js)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Manages user requests &amp;     appointment handling.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MySQL Database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Stores user credentials &amp; appointment records.</a:t>
            </a:r>
          </a:p>
          <a:p>
            <a:endParaRPr lang="en-US" alt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E8B1EAD-52D7-4321-F9A3-C4506D8F19FA}"/>
              </a:ext>
            </a:extLst>
          </p:cNvPr>
          <p:cNvSpPr txBox="1">
            <a:spLocks noChangeArrowheads="1"/>
          </p:cNvSpPr>
          <p:nvPr/>
        </p:nvSpPr>
        <p:spPr>
          <a:xfrm>
            <a:off x="1036320" y="3282695"/>
            <a:ext cx="5334000" cy="2048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🔹 </a:t>
            </a:r>
            <a:r>
              <a:rPr lang="en-IN" sz="2800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Accessing Website Information</a:t>
            </a:r>
          </a:p>
          <a:p>
            <a:pPr fontAlgn="auto">
              <a:spcAft>
                <a:spcPts val="0"/>
              </a:spcAft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✅Users can explore pages like FAQs, Testimonials, Services, About Us, Team and Contact Us for information.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✅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Contact forms allow users to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reach out for support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or inquiries.</a:t>
            </a:r>
            <a:endParaRPr lang="en-US" altLang="en-US" sz="20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41" name="Picture Placeholder 13">
            <a:extLst>
              <a:ext uri="{FF2B5EF4-FFF2-40B4-BE49-F238E27FC236}">
                <a16:creationId xmlns:a16="http://schemas.microsoft.com/office/drawing/2014/main" id="{B3BB4257-C180-35C9-91CB-CEB38574E9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889" r="3889"/>
          <a:stretch>
            <a:fillRect/>
          </a:stretch>
        </p:blipFill>
        <p:spPr>
          <a:xfrm>
            <a:off x="6858000" y="715963"/>
            <a:ext cx="45720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Placeholder 21">
            <a:extLst>
              <a:ext uri="{FF2B5EF4-FFF2-40B4-BE49-F238E27FC236}">
                <a16:creationId xmlns:a16="http://schemas.microsoft.com/office/drawing/2014/main" id="{1ED15B5C-0B53-A4A2-EEAA-4C200AFE21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307" r="9307"/>
          <a:stretch>
            <a:fillRect/>
          </a:stretch>
        </p:blipFill>
        <p:spPr>
          <a:xfrm>
            <a:off x="6858000" y="3305541"/>
            <a:ext cx="45720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821396-CB3D-5AF4-8E74-2038F2893C3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59B0B-FBFF-B1D6-1A92-58E0169759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16FCC1-3595-B52E-29E3-D49CD41E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744321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08C68C9-E4FB-658A-76C6-4E6C37FD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310896"/>
            <a:ext cx="6477000" cy="118903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PROCEDURES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22DD94C-D7F3-0940-D988-9D5B400E4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99934"/>
            <a:ext cx="6477000" cy="5117592"/>
          </a:xfrm>
        </p:spPr>
        <p:txBody>
          <a:bodyPr/>
          <a:lstStyle/>
          <a:p>
            <a:r>
              <a:rPr lang="en-US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🔹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 </a:t>
            </a:r>
            <a:r>
              <a:rPr lang="en-US" sz="24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1. User Registration &amp; Login</a:t>
            </a:r>
          </a:p>
          <a:p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New users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sign up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with their details.</a:t>
            </a:r>
            <a:b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Existing users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log in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to access appointment booking.</a:t>
            </a:r>
            <a:b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Credentials are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securely stored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in the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MySQL database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.</a:t>
            </a:r>
          </a:p>
          <a:p>
            <a:endParaRPr lang="en-US" sz="20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r>
              <a:rPr lang="en-US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US" sz="24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2. Appointment Booking</a:t>
            </a:r>
          </a:p>
          <a:p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Only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logged-in users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can book an appointment.</a:t>
            </a:r>
            <a:b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Users select a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date, time, and preferred physiotherapist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.</a:t>
            </a:r>
            <a:b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Appointment details are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stored in the database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for reference.</a:t>
            </a:r>
          </a:p>
          <a:p>
            <a:endParaRPr lang="en-US" sz="20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r>
              <a:rPr lang="en-US" sz="24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US" sz="24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3. Data Management &amp; Security</a:t>
            </a:r>
          </a:p>
          <a:p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User details &amp; bookings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are managed using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Node.js &amp; MySQL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.</a:t>
            </a:r>
            <a:b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✅ Ensures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secure storage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and </a:t>
            </a:r>
            <a:r>
              <a:rPr lang="en-US" sz="2000" b="1" dirty="0">
                <a:solidFill>
                  <a:srgbClr val="FF2625"/>
                </a:solidFill>
                <a:latin typeface="Gabriola" panose="04040605051002020D02" pitchFamily="82" charset="0"/>
              </a:rPr>
              <a:t>quick retrieval</a:t>
            </a:r>
            <a:r>
              <a:rPr 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 of information.</a:t>
            </a:r>
          </a:p>
          <a:p>
            <a:endParaRPr lang="en-US" sz="20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1AFAF-61BC-3B61-F032-2F26932CFA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F636-11BD-B372-7CDF-0CB1738F31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65EE8C-F258-A60E-4249-E5ED00282A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00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DFF6DDA0-38A5-B2AE-D899-F3D98EBE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47" y="961465"/>
            <a:ext cx="11046505" cy="4744391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✔️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Easy Appointment Booking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Users can schedule physiotherapy sessions anytime, anywhere.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✔️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Secure Authentication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Only registered users can access booking features.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✔️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Automated System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Reduces manual workload for clinic staff.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✔️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Centralized Data Management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All user and booking data are securely stored using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Node.js &amp; MySQL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✔️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User-Friendly Interface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Simple navigation with access to FAQs, Testimonials, Services, etc.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✔️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Scalability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Can be expanded to include more features like teleconsultations &amp; notifications.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BA5B1-9146-DDD5-1372-AF00D640C5A3}"/>
              </a:ext>
            </a:extLst>
          </p:cNvPr>
          <p:cNvSpPr txBox="1"/>
          <p:nvPr/>
        </p:nvSpPr>
        <p:spPr>
          <a:xfrm>
            <a:off x="3730752" y="0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2625"/>
                </a:solidFill>
                <a:latin typeface="Gabriola" panose="04040605051002020D02" pitchFamily="82" charset="0"/>
              </a:rPr>
              <a:t> Merits (Advantages)</a:t>
            </a:r>
            <a:endParaRPr lang="en-IN" sz="44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06720-BCA1-EF22-BF11-0955545119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A4A50-1681-73F3-7963-362FD0F3B4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AF467E-2C8E-9C72-0DAC-67D95CA2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" y="0"/>
            <a:ext cx="12191999" cy="606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EED2EB-D18F-F550-41C8-F8879D41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32" y="1234439"/>
            <a:ext cx="10374536" cy="3763113"/>
          </a:xfrm>
        </p:spPr>
        <p:txBody>
          <a:bodyPr/>
          <a:lstStyle/>
          <a:p>
            <a:pPr algn="l"/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Internet Dependency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Requires an active internet connection to function.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Limited to Physiotherapy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Currently focuses only on physiotherapy services.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Initial Setup Complexity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– Requires technical knowledge to configure the backend and database.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F0F2C0-B034-C7EF-6F0D-97066847C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67707" y="261473"/>
            <a:ext cx="7799387" cy="497479"/>
          </a:xfrm>
        </p:spPr>
        <p:txBody>
          <a:bodyPr/>
          <a:lstStyle/>
          <a:p>
            <a:r>
              <a:rPr lang="en-US" sz="4400" b="1" dirty="0">
                <a:solidFill>
                  <a:srgbClr val="FF2625"/>
                </a:solidFill>
                <a:latin typeface="Gabriola" panose="04040605051002020D02" pitchFamily="82" charset="0"/>
              </a:rPr>
              <a:t>❌ Demerits (Limitations)</a:t>
            </a:r>
            <a:endParaRPr lang="en-IN" sz="44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420F-CDEB-9CCA-3D76-17C8BBB2C6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1B2F1-52FA-00DB-216E-5531CE8B58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135</TotalTime>
  <Words>742</Words>
  <Application>Microsoft Office PowerPoint</Application>
  <PresentationFormat>Widescreen</PresentationFormat>
  <Paragraphs>71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Gabriola</vt:lpstr>
      <vt:lpstr>Inter</vt:lpstr>
      <vt:lpstr>Office Theme</vt:lpstr>
      <vt:lpstr>THERACIS    The Healthcare Appointment Portal For Physiotherapy</vt:lpstr>
      <vt:lpstr>PREPARED BY :-</vt:lpstr>
      <vt:lpstr>PROJECT OUTLINE</vt:lpstr>
      <vt:lpstr>INTRODUCTION </vt:lpstr>
      <vt:lpstr>FUNCTIONALITIES</vt:lpstr>
      <vt:lpstr>FUNCTIONALITIES</vt:lpstr>
      <vt:lpstr>PROCEDURES</vt:lpstr>
      <vt:lpstr>✔️ Easy Appointment Booking – Users can schedule physiotherapy sessions anytime, anywhere.  ✔️ Secure Authentication – Only registered users can access booking features.  ✔️ Automated System – Reduces manual workload for clinic staff.  ✔️ Centralized Data Management – All user and booking data are securely stored using Node.js &amp; MySQL.  ✔️ User-Friendly Interface – Simple navigation with access to FAQs, Testimonials, Services, etc.  ✔️ Scalability – Can be expanded to include more features like teleconsultations &amp; notifications.</vt:lpstr>
      <vt:lpstr> ❌ Internet Dependency – Requires an active internet connection to function.  ❌ Limited to Physiotherapy – Currently focuses only on physiotherapy services.  ❌ Initial Setup Complexity – Requires technical knowledge to configure the backend and database. </vt:lpstr>
      <vt:lpstr>TOOLS USED</vt:lpstr>
      <vt:lpstr>FUTURE  SCOPE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Dhruvi Gohel</dc:creator>
  <cp:keywords/>
  <dc:description/>
  <cp:lastModifiedBy>Dhruvi Gohel</cp:lastModifiedBy>
  <cp:revision>2</cp:revision>
  <dcterms:created xsi:type="dcterms:W3CDTF">2025-02-21T16:24:34Z</dcterms:created>
  <dcterms:modified xsi:type="dcterms:W3CDTF">2025-02-21T19:08:20Z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