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9"/>
  </p:notesMasterIdLst>
  <p:handoutMasterIdLst>
    <p:handoutMasterId r:id="rId30"/>
  </p:handoutMasterIdLst>
  <p:sldIdLst>
    <p:sldId id="261" r:id="rId5"/>
    <p:sldId id="273" r:id="rId6"/>
    <p:sldId id="280" r:id="rId7"/>
    <p:sldId id="286" r:id="rId8"/>
    <p:sldId id="300" r:id="rId9"/>
    <p:sldId id="314" r:id="rId10"/>
    <p:sldId id="315" r:id="rId11"/>
    <p:sldId id="316" r:id="rId12"/>
    <p:sldId id="318" r:id="rId13"/>
    <p:sldId id="319" r:id="rId14"/>
    <p:sldId id="320" r:id="rId15"/>
    <p:sldId id="335" r:id="rId16"/>
    <p:sldId id="322" r:id="rId17"/>
    <p:sldId id="323" r:id="rId18"/>
    <p:sldId id="324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13" r:id="rId27"/>
    <p:sldId id="33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3D1"/>
    <a:srgbClr val="5ADDE4"/>
    <a:srgbClr val="E58C09"/>
    <a:srgbClr val="43467B"/>
    <a:srgbClr val="EEEEEE"/>
    <a:srgbClr val="87175F"/>
    <a:srgbClr val="EEC621"/>
    <a:srgbClr val="AEA422"/>
    <a:srgbClr val="F69E1D"/>
    <a:srgbClr val="E19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034" autoAdjust="0"/>
  </p:normalViewPr>
  <p:slideViewPr>
    <p:cSldViewPr>
      <p:cViewPr varScale="1">
        <p:scale>
          <a:sx n="79" d="100"/>
          <a:sy n="79" d="100"/>
        </p:scale>
        <p:origin x="763" y="77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3-483B-8984-67AD3F1595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33-483B-8984-67AD3F159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3-483B-8984-67AD3F1595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33-483B-8984-67AD3F1595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3-483B-8984-67AD3F15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8/24/2024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09:27.044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108 23 24575,'-2'3'0,"1"-1"0,-1 0 0,0 1 0,1-1 0,-1 0 0,0 0 0,-1 0 0,1 0 0,0 0 0,0 0 0,-1-1 0,1 1 0,-1-1 0,-2 2 0,-9 6 0,3-1 0,-33 28 0,44-36 0,0 0 0,-1 0 0,1 1 0,0-1 0,0 0 0,0 0 0,-1 0 0,1 0 0,0 0 0,0 0 0,-1 1 0,1-1 0,0 0 0,0 0 0,0 0 0,0 0 0,-1 1 0,1-1 0,0 0 0,0 0 0,0 0 0,0 1 0,0-1 0,0 0 0,0 0 0,0 1 0,-1-1 0,1 0 0,0 0 0,0 1 0,0-1 0,0 0 0,0 0 0,0 1 0,0-1 0,0 0 0,1 0 0,-1 1 0,0-1 0,0 0 0,0 0 0,0 0 0,0 1 0,0-1 0,27-8 0,12-11 0,-20 10 0,0 0 0,40-12 0,-49 18 19,0 0-1,0-2 1,0 1 0,11-7-1,11-6-1476,-16 10-5368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08:07.844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0 28 24575,'5'0'0,"6"0"0,5 0 0,6 0 0,2 0 0,-2-5 0,-5-6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08:58.867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141 140 24575,'-4'0'0,"-7"0"0,-5 0 0,-5 0 0,-4 0 0,-2 0 0,4-5 0,10-6 0,12-5 0,6-5 0,7 0 0,6 5 0,5 5 0,-2 0 0,-5-4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06.144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188 129 24575,'0'-5'0,"-5"-1"0,-5 0 0,-7 1 0,-4 1 0,-4 2 0,3-4 0,1 0 0,3-4 0,0-5 0,4-5 0,4-3 0,4 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14.859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 0 24575,'4'0'0,"7"0"0,5 0 0,6 0 0,2 0 0,3 0 0,-4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25.682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202 119 24575,'-5'0'0,"-5"0"0,-7 0 0,0-5 0,-1-1 0,1-4 0,1-1 0,1-2 0,0 0 0,-3-2 0,-2 2 0,1-2 0,5-3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28.740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1 159 24575,'0'-5'0,"0"-10"0,0-7 0,0-10 0,4 1 0,2 1 0,0 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34.453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214 1 24575,'-5'0'0,"-5"0"0,-7 0 0,-4 0 0,2 5 0,-2 1 0,-1 0 0,3 4 0,0-1 0,-1-1 0,-2-2 0,3-2-8191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37.126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128 0 24575,'-5'0'0,"-6"0"0,-5 0 0,-5 0 0,-4 0 0,-1 0 0,2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40.163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20.116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95 1 24575,'-4'5'0,"-2"5"0,-5 7 0,-4 0 0,0 1 0,-2-1 0,2-1 0,3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09:29.753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 0 24575,'4'0'0,"7"0"0,6 0 0,4 0 0,4 0 0,-3 5 0,-1 1 0,2 0 0,0-2 0,2 0 0,-4 2 0,-5 6 0,-6 5 0,-8 0 0,-10-3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22.096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 0 24575,'0'5'0,"4"1"0,7-1 0,5 0 0,5-2 0,4-1 0,2 0 0,1-2 0,0 0 0,0 0 0,0 0 0,0-1 0,-5 6 0,-7 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44.517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53.701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01.310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196 0 24575,'-4'0'0,"-7"0"0,-5 0 0,-6 0 0,2 5 0,0 1 0,-2 0 0,-2-2 0,0 0 0,2 2 0,11 2 0,11-2 0,6-6 0,6-3 0,6-1 0,5 0 0,2 1 0,-2 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1:03.571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1 134 24575,'0'-4'0,"0"-7"0,4-1 0,3-3 0,3 1 0,6 3 0,-1-1 0,2 1 0,-1-2 0,0 1 0,2 3 0,3 3 0,-2 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2:03.033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09:32.916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0 19 24575,'3'2'0,"0"-1"0,0 1 0,-1-1 0,1 1 0,0 0 0,-1 0 0,0 0 0,1 1 0,-1-1 0,0 0 0,0 1 0,0 0 0,-1-1 0,1 1 0,1 3 0,5 5 0,7 7 0,17 24 0,-31-39 0,1-1 0,-1 0 0,0 1 0,0-1 0,0 0 0,0 1 0,0-1 0,0 1 0,-1 0 0,1-1 0,-1 1 0,0-1 0,0 1 0,0 0 0,0 4 0,-4-5 0,-2-9 0,-3-11 0,2-1-273,1-1 0,1 0 0,1 0 0,-3-23 0,4 15-6553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0:25.850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 0 24575,'4'0'0,"2"5"0,0 6 0,-1 6 0,3 4 0,0 4 0,-1 1 0,3-3 0,4-5 0,5-7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10:29.792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30 440 24575,'-1'-26'0,"0"0"0,-2 0 0,-9-40 0,6 29-44,2 0-1,2 0 0,2-62 0,1 42-1141,0 28-5640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5:51:46.264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18 108 24575,'543'0'0,"-537"0"0,0 0 0,1 0 0,-1 0 0,0-1 0,1 0 0,-1 0 0,0-1 0,0 0 0,0 0 0,0 0 0,6-4 0,-12 6 0,0 0 0,0 0 0,0-1 0,0 1 0,1 0 0,-1 0 0,0-1 0,0 1 0,0 0 0,0 0 0,0-1 0,0 1 0,0 0 0,0 0 0,-1 0 0,1-1 0,0 1 0,0 0 0,0 0 0,0-1 0,0 1 0,0 0 0,0 0 0,0 0 0,-1-1 0,1 1 0,0 0 0,0 0 0,0 0 0,0-1 0,-1 1 0,1 0 0,0 0 0,0 0 0,0 0 0,-1 0 0,1 0 0,0 0 0,0-1 0,-1 1 0,1 0 0,0 0 0,0 0 0,-1 0 0,1 0 0,0 0 0,0 0 0,-1 0 0,1 0 0,0 0 0,0 0 0,0 0 0,-1 1 0,1-1 0,-1 0 0,-16-3 0,-189 1 0,109 4 0,71-1 0,0 2 0,-28 6 0,-22 2 0,49-8 0,0 1 0,-50 13 0,100-13 0,18-1 0,-17-4 0,35 2 0,1-4 0,78-12 0,-104 10 0,0 2 0,45 1 0,-47 3 0,0-2 0,59-10 0,-22-3 0,-28 7 0,77-26 0,-85 23 0,0 1 0,0 1 0,1 2 0,58-4 0,309 10 0,-411 1 0,0 0 0,0 1 0,1 0 0,-14 5 0,-12 2 0,-65 15 0,62-13 0,-1-3 0,-75 9 0,-4-4 0,74-7 0,-53 2 0,35-9 0,29-1 0,0 3 0,0 0 0,-48 9 0,55-5 0,18-4 0,0 0 0,0 1 0,-1 0 0,1 1 0,0-1 0,-14 9 0,21-11 0,1 0 0,0 0 0,0 0 0,-1 0 0,1 0 0,0 0 0,0 1 0,-1-1 0,1 0 0,0 0 0,0 0 0,0 0 0,-1 1 0,1-1 0,0 0 0,0 0 0,0 0 0,-1 1 0,1-1 0,0 0 0,0 0 0,0 1 0,0-1 0,0 0 0,0 0 0,0 1 0,0-1 0,0 0 0,0 0 0,0 1 0,0-1 0,0 0 0,0 1 0,0-1 0,0 0 0,0 0 0,0 1 0,0-1 0,0 1 0,12 4 0,17-1 0,300-2 0,-162-5 0,-151 2 0,1 0 0,-1-2 0,22-5 0,-19 3 0,38-4 0,-23 5 0,0-2 0,-1-1 0,60-21 0,-8 1 0,-75 24 0,-1 1 0,1 0 0,-1 1 0,1 0 0,-1 0 0,19 1 0,-40 9 0,-10-1 0,-52 18 0,53-18 0,0-1 0,0 0 0,0-1 0,-1-2 0,-29 4 0,-308-7 0,168-4 0,-173 3 0,349 1 0,0 1 0,0 0 0,-24 7 0,-13 3 0,51-12 0,-1 0 0,0 0 0,1 0 0,-1 1 0,0-1 0,1 0 0,-1 1 0,1-1 0,-1 1 0,1 0 0,-1 0 0,-1 1 0,3-2 0,0 0 0,0 1 0,0-1 0,0 0 0,0 1 0,0-1 0,0 0 0,0 1 0,0-1 0,0 0 0,0 0 0,0 1 0,0-1 0,1 0 0,-1 1 0,0-1 0,0 0 0,0 0 0,0 1 0,0-1 0,1 0 0,-1 0 0,0 0 0,0 1 0,1-1 0,-1 0 0,0 0 0,0 0 0,1 1 0,-1-1 0,0 0 0,0 0 0,1 0 0,-1 0 0,0 0 0,1 0 0,40 13 0,11-2 0,2-3 0,90 2 0,-45-9 0,98-4 0,-132-9 0,-48 7 0,1 2 0,19-2 0,326 2 0,-187 5 0,-171-2 12,0 0 0,0 0 0,0 0 0,0-1 0,-1 0 0,1 0 0,0 0 0,-1-1 0,6-2 0,-7 3-86,-1 0-1,0-1 1,0 1 0,0-1 0,-1 0-1,1 0 1,0 0 0,-1 0 0,1 0-1,-1 0 1,1 0 0,-1 0 0,0 0-1,0-1 1,0 1 0,0-1 0,0 1-1,-1-1 1,1-2 0,2-15-6752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5:51:55.238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 27 24575,'4'0'0,"7"0"0,5 0 0,6 0 0,2 0 0,-2-5 0,0-1 0,0 0 0,2 2 0,0 0 0,-2 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08:13.356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184 127 24575,'-6'1'0,"-1"0"0,1 1 0,-1 0 0,1 0 0,0 0 0,-1 1 0,1 0 0,0 0 0,1 0 0,-1 1 0,1 0 0,-1 0 0,1 0 0,1 1 0,-1 0 0,0 0 0,1 0 0,0 0 0,-5 9 0,9-13 0,0-1 0,0 0 0,-1 0 0,1 1 0,0-1 0,0 0 0,0 1 0,-1-1 0,1 0 0,0 1 0,0-1 0,0 0 0,0 1 0,0-1 0,-1 0 0,1 1 0,0-1 0,0 0 0,0 1 0,0-1 0,0 1 0,0-1 0,0 0 0,1 1 0,-1-1 0,0 0 0,0 1 0,0-1 0,0 0 0,0 1 0,0-1 0,1 1 0,10-5 0,15-16 0,7-17 0,-14 16 0,1 0 0,29-23 0,-86 74 0,-10 7 0,-67 42 0,113-78 0,1-1 0,-1 1 0,1-1 0,-1 1 0,0-1 0,1 0 0,-1 1 0,1-1 0,-1 0 0,0 1 0,1-1 0,-1 0 0,1 0 0,-1 0 0,0 0 0,1 1 0,-1-1 0,0 0 0,1 0 0,-1 0 0,0 0 0,0-1 0,1 1 0,-1 0 0,1 0 0,-1 0 0,0 0 0,1-1 0,-1 1 0,0 0 0,1-1 0,-1 1 0,1 0 0,-1-1 0,1 1 0,-1-1 0,1 1 0,-1-1 0,1 1 0,-1-1 0,1 1 0,0-1 0,-1 1 0,1-1 0,0 0 0,-1 1 0,1-1 0,0 1 0,0-1 0,0 0 0,-1 1 0,1-1 0,0 0 0,0 1 0,0-1 0,0 0 0,0 1 0,1-2 0,-1-2 0,0 0 0,0-1 0,1 1 0,-1 0 0,1 0 0,0 0 0,0 0 0,3-5 0,5-5 0,1 1 0,0 0 0,1 0 0,1 1 0,20-17 0,-31 29 0,0-1 0,-1 1 0,1-1 0,-1 1 0,1-1 0,-1 1 0,1-1 0,-1 1 0,1-1 0,-1 1 0,1-1 0,-1 0 0,1 1 0,-1-1 0,0 0 0,0 1 0,1-1 0,-1 0 0,0 1 0,0-1 0,0 0 0,0-1 0,-10-5 0,-5-5 0,15 12 0,0-1 0,0 1 0,0 0 0,0-1 0,0 1 0,0 0 0,0-1 0,0 1 0,0 0 0,0-1 0,0 1 0,0 0 0,1-1 0,-1 1 0,0 0 0,0-1 0,0 1 0,1 0 0,-1 0 0,0-1 0,0 1 0,1 0 0,-1 0 0,0-1 0,0 1 0,1 0 0,-1 0 0,0 0 0,1 0 0,-1-1 0,0 1 0,1 0 0,-1 0 0,0 0 0,1 0 0,-1 0 0,0 0 0,1 0 0,-1 0 0,1 0 0,16-3 0,-16 3 0,63-13-1365,-46 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6:08:05.565"/>
    </inkml:context>
    <inkml:brush xml:id="br0">
      <inkml:brushProperty name="width" value="0.1" units="cm"/>
      <inkml:brushProperty name="height" value="0.1" units="cm"/>
      <inkml:brushProperty name="color" value="#66CCFF"/>
    </inkml:brush>
  </inkml:definitions>
  <inkml:trace contextRef="#ctx0" brushRef="#br0">159 1 24575,'-5'0'0,"-6"0"0,-5 0 0,-6 0 0,-2 0 0,-3 0 0,0 0 0,8 0 0,12 0 0,12 0 0,10 0 0,6 0 0,5 0 0,2 0 0,2 0 0,-1 0 0,0 0 0,-5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8/24/2024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7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image" Target="../media/image3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9.xml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17.xml"/><Relationship Id="rId18" Type="http://schemas.openxmlformats.org/officeDocument/2006/relationships/image" Target="../media/image30.png"/><Relationship Id="rId26" Type="http://schemas.openxmlformats.org/officeDocument/2006/relationships/image" Target="../media/image33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27.png"/><Relationship Id="rId17" Type="http://schemas.openxmlformats.org/officeDocument/2006/relationships/customXml" Target="../ink/ink19.xml"/><Relationship Id="rId25" Type="http://schemas.openxmlformats.org/officeDocument/2006/relationships/customXml" Target="../ink/ink24.xml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4.png"/><Relationship Id="rId11" Type="http://schemas.openxmlformats.org/officeDocument/2006/relationships/customXml" Target="../ink/ink16.xml"/><Relationship Id="rId24" Type="http://schemas.openxmlformats.org/officeDocument/2006/relationships/image" Target="../media/image32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3.xml"/><Relationship Id="rId28" Type="http://schemas.openxmlformats.org/officeDocument/2006/relationships/image" Target="../media/image3.png"/><Relationship Id="rId10" Type="http://schemas.openxmlformats.org/officeDocument/2006/relationships/image" Target="../media/image26.png"/><Relationship Id="rId19" Type="http://schemas.openxmlformats.org/officeDocument/2006/relationships/customXml" Target="../ink/ink20.xml"/><Relationship Id="rId4" Type="http://schemas.openxmlformats.org/officeDocument/2006/relationships/image" Target="../media/image23.png"/><Relationship Id="rId9" Type="http://schemas.openxmlformats.org/officeDocument/2006/relationships/customXml" Target="../ink/ink15.xml"/><Relationship Id="rId14" Type="http://schemas.openxmlformats.org/officeDocument/2006/relationships/image" Target="../media/image28.png"/><Relationship Id="rId22" Type="http://schemas.openxmlformats.org/officeDocument/2006/relationships/customXml" Target="../ink/ink22.xml"/><Relationship Id="rId27" Type="http://schemas.openxmlformats.org/officeDocument/2006/relationships/customXml" Target="../ink/ink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slideshow/11-retail-store-management/192308455" TargetMode="External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2590800"/>
            <a:ext cx="5864382" cy="1371600"/>
          </a:xfrm>
        </p:spPr>
        <p:txBody>
          <a:bodyPr>
            <a:noAutofit/>
          </a:bodyPr>
          <a:lstStyle/>
          <a:p>
            <a:r>
              <a:rPr lang="en-US" sz="4800" u="sng" dirty="0"/>
              <a:t>Retail Store management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E9EC92-DB1F-79ED-897A-5E095E024F7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703995-34C0-084E-B8C7-0179289CED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CEC895-F31B-0603-6671-BB3F0A56F525}"/>
              </a:ext>
            </a:extLst>
          </p:cNvPr>
          <p:cNvSpPr txBox="1"/>
          <p:nvPr/>
        </p:nvSpPr>
        <p:spPr>
          <a:xfrm>
            <a:off x="2303688" y="807405"/>
            <a:ext cx="7713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LJ INSTITUTE OF ENGINEERING AND TECHNOLOGY</a:t>
            </a:r>
            <a:endParaRPr lang="en-IN" sz="28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D28483-EA35-716A-1DDE-3166203692E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35687" y="862519"/>
            <a:ext cx="1215741" cy="1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F1F2BF-1467-10DC-BB94-26310E221D26}"/>
              </a:ext>
            </a:extLst>
          </p:cNvPr>
          <p:cNvSpPr/>
          <p:nvPr/>
        </p:nvSpPr>
        <p:spPr>
          <a:xfrm>
            <a:off x="1351428" y="557719"/>
            <a:ext cx="1219200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Payments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7E669-1FC0-C821-B6E5-93FDBF150B61}"/>
              </a:ext>
            </a:extLst>
          </p:cNvPr>
          <p:cNvCxnSpPr>
            <a:cxnSpLocks/>
          </p:cNvCxnSpPr>
          <p:nvPr/>
        </p:nvCxnSpPr>
        <p:spPr>
          <a:xfrm>
            <a:off x="628788" y="1295400"/>
            <a:ext cx="6686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970E43-9D8A-7435-4C7F-4BEC49A225A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570628" y="862519"/>
            <a:ext cx="238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4FB0F-A480-1783-49E1-98915684A3FB}"/>
              </a:ext>
            </a:extLst>
          </p:cNvPr>
          <p:cNvCxnSpPr>
            <a:cxnSpLocks/>
          </p:cNvCxnSpPr>
          <p:nvPr/>
        </p:nvCxnSpPr>
        <p:spPr>
          <a:xfrm>
            <a:off x="4953000" y="856034"/>
            <a:ext cx="0" cy="43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B08D21-5C87-232B-D4C9-3616FB143369}"/>
              </a:ext>
            </a:extLst>
          </p:cNvPr>
          <p:cNvCxnSpPr>
            <a:cxnSpLocks/>
          </p:cNvCxnSpPr>
          <p:nvPr/>
        </p:nvCxnSpPr>
        <p:spPr>
          <a:xfrm>
            <a:off x="628788" y="1295400"/>
            <a:ext cx="0" cy="37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ACA53A-2DF1-6D1B-A2C8-82252BEFD87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315200" y="1315549"/>
            <a:ext cx="0" cy="37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8B9699-A011-39C4-5A2C-3EDE039DA83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683856" y="1272368"/>
            <a:ext cx="1" cy="3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1239B1-E35E-F52A-536C-41A7B36ECB7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674312" y="1279129"/>
            <a:ext cx="0" cy="38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854C9FC-33F8-A556-3188-99BCA9F52BEE}"/>
              </a:ext>
            </a:extLst>
          </p:cNvPr>
          <p:cNvSpPr/>
          <p:nvPr/>
        </p:nvSpPr>
        <p:spPr>
          <a:xfrm>
            <a:off x="295124" y="1682723"/>
            <a:ext cx="1523995" cy="508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Payment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A64C74-9C43-8BF1-480D-F9B2A79EB5D8}"/>
              </a:ext>
            </a:extLst>
          </p:cNvPr>
          <p:cNvSpPr/>
          <p:nvPr/>
        </p:nvSpPr>
        <p:spPr>
          <a:xfrm>
            <a:off x="2912314" y="1667261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Payment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0276EA-A562-9892-4F63-81E5DC7FBA66}"/>
              </a:ext>
            </a:extLst>
          </p:cNvPr>
          <p:cNvSpPr/>
          <p:nvPr/>
        </p:nvSpPr>
        <p:spPr>
          <a:xfrm>
            <a:off x="4921859" y="1657663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Payments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25EBC7-5EC4-5EA2-E8AB-1B6AD8C29727}"/>
              </a:ext>
            </a:extLst>
          </p:cNvPr>
          <p:cNvSpPr/>
          <p:nvPr/>
        </p:nvSpPr>
        <p:spPr>
          <a:xfrm>
            <a:off x="6584793" y="1687410"/>
            <a:ext cx="1460814" cy="610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Return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663AA86-662C-EFC1-98AC-97F3D18871C0}"/>
              </a:ext>
            </a:extLst>
          </p:cNvPr>
          <p:cNvSpPr/>
          <p:nvPr/>
        </p:nvSpPr>
        <p:spPr>
          <a:xfrm>
            <a:off x="351347" y="2343463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Order Id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FCBD04-B465-E865-1AB7-BAB088FB6EDA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>
            <a:off x="1057122" y="2191621"/>
            <a:ext cx="13284" cy="15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51D1B03A-44B2-9258-5F33-2C5889A86124}"/>
              </a:ext>
            </a:extLst>
          </p:cNvPr>
          <p:cNvSpPr/>
          <p:nvPr/>
        </p:nvSpPr>
        <p:spPr>
          <a:xfrm>
            <a:off x="495012" y="3054680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9A107E-1C91-517B-A2D7-972BC15D4535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 flipH="1">
            <a:off x="1057120" y="2876863"/>
            <a:ext cx="13286" cy="17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3C82EC9-1E41-2187-5845-F63CD2D431DA}"/>
              </a:ext>
            </a:extLst>
          </p:cNvPr>
          <p:cNvSpPr/>
          <p:nvPr/>
        </p:nvSpPr>
        <p:spPr>
          <a:xfrm>
            <a:off x="264310" y="3795338"/>
            <a:ext cx="1124215" cy="4143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Take Details</a:t>
            </a:r>
            <a:endParaRPr lang="en-IN" sz="14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0DB83DA-E2DB-E6E8-83A5-61E7E4C724BA}"/>
              </a:ext>
            </a:extLst>
          </p:cNvPr>
          <p:cNvCxnSpPr>
            <a:cxnSpLocks/>
            <a:stCxn id="54" idx="1"/>
            <a:endCxn id="58" idx="0"/>
          </p:cNvCxnSpPr>
          <p:nvPr/>
        </p:nvCxnSpPr>
        <p:spPr>
          <a:xfrm rot="10800000" flipH="1" flipV="1">
            <a:off x="495012" y="3321380"/>
            <a:ext cx="331406" cy="473958"/>
          </a:xfrm>
          <a:prstGeom prst="bentConnector4">
            <a:avLst>
              <a:gd name="adj1" fmla="val -68979"/>
              <a:gd name="adj2" fmla="val 78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9260E88-BD00-3479-E7D1-F5E9E4A49894}"/>
              </a:ext>
            </a:extLst>
          </p:cNvPr>
          <p:cNvSpPr/>
          <p:nvPr/>
        </p:nvSpPr>
        <p:spPr>
          <a:xfrm>
            <a:off x="1472453" y="3820417"/>
            <a:ext cx="1124215" cy="415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Error</a:t>
            </a:r>
            <a:endParaRPr lang="en-IN" sz="16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A322CFA-6C91-B0AC-A2D0-EB49893062F2}"/>
              </a:ext>
            </a:extLst>
          </p:cNvPr>
          <p:cNvCxnSpPr>
            <a:cxnSpLocks/>
            <a:stCxn id="54" idx="3"/>
            <a:endCxn id="99" idx="0"/>
          </p:cNvCxnSpPr>
          <p:nvPr/>
        </p:nvCxnSpPr>
        <p:spPr>
          <a:xfrm>
            <a:off x="1619227" y="3321380"/>
            <a:ext cx="415334" cy="499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EF745096-4F0E-17F5-2240-128F27F5C87B}"/>
              </a:ext>
            </a:extLst>
          </p:cNvPr>
          <p:cNvSpPr/>
          <p:nvPr/>
        </p:nvSpPr>
        <p:spPr>
          <a:xfrm>
            <a:off x="419977" y="4447941"/>
            <a:ext cx="1439213" cy="39244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Success?</a:t>
            </a:r>
            <a:endParaRPr lang="en-IN" sz="12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B189A27-E992-C9AF-487F-C38E5F271B15}"/>
              </a:ext>
            </a:extLst>
          </p:cNvPr>
          <p:cNvCxnSpPr>
            <a:cxnSpLocks/>
            <a:stCxn id="58" idx="2"/>
            <a:endCxn id="102" idx="0"/>
          </p:cNvCxnSpPr>
          <p:nvPr/>
        </p:nvCxnSpPr>
        <p:spPr>
          <a:xfrm rot="16200000" flipH="1">
            <a:off x="863859" y="4172216"/>
            <a:ext cx="238284" cy="31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7683467-A1E0-333A-CA8D-012FDF80550E}"/>
              </a:ext>
            </a:extLst>
          </p:cNvPr>
          <p:cNvSpPr txBox="1"/>
          <p:nvPr/>
        </p:nvSpPr>
        <p:spPr>
          <a:xfrm>
            <a:off x="192009" y="3015645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8111944-DE46-A920-43BE-912B653EE9D8}"/>
              </a:ext>
            </a:extLst>
          </p:cNvPr>
          <p:cNvSpPr txBox="1"/>
          <p:nvPr/>
        </p:nvSpPr>
        <p:spPr>
          <a:xfrm>
            <a:off x="1544671" y="303120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17735B5-185D-1226-0A33-BD0020F81C20}"/>
              </a:ext>
            </a:extLst>
          </p:cNvPr>
          <p:cNvSpPr/>
          <p:nvPr/>
        </p:nvSpPr>
        <p:spPr>
          <a:xfrm>
            <a:off x="2958476" y="2606706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Payment Id</a:t>
            </a:r>
            <a:endParaRPr lang="en-IN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49A5B58-8C9C-7B9A-22C4-B437319CC24D}"/>
              </a:ext>
            </a:extLst>
          </p:cNvPr>
          <p:cNvCxnSpPr>
            <a:stCxn id="39" idx="2"/>
            <a:endCxn id="118" idx="0"/>
          </p:cNvCxnSpPr>
          <p:nvPr/>
        </p:nvCxnSpPr>
        <p:spPr>
          <a:xfrm>
            <a:off x="3674312" y="2353061"/>
            <a:ext cx="3223" cy="25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Decision 121">
            <a:extLst>
              <a:ext uri="{FF2B5EF4-FFF2-40B4-BE49-F238E27FC236}">
                <a16:creationId xmlns:a16="http://schemas.microsoft.com/office/drawing/2014/main" id="{04FF37F9-6DA9-EB31-F389-3101C303C701}"/>
              </a:ext>
            </a:extLst>
          </p:cNvPr>
          <p:cNvSpPr/>
          <p:nvPr/>
        </p:nvSpPr>
        <p:spPr>
          <a:xfrm>
            <a:off x="3107226" y="3342111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373641-DECB-C474-A67F-AF3A5A2C86D1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 flipH="1">
            <a:off x="3669334" y="3140106"/>
            <a:ext cx="8201" cy="20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3093C9E-7877-6845-D5FC-2185091B29AF}"/>
              </a:ext>
            </a:extLst>
          </p:cNvPr>
          <p:cNvSpPr/>
          <p:nvPr/>
        </p:nvSpPr>
        <p:spPr>
          <a:xfrm>
            <a:off x="3011807" y="4156764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Data</a:t>
            </a:r>
            <a:endParaRPr lang="en-IN" sz="1600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0B74D50-EAD4-29B3-2F95-29109E061DE9}"/>
              </a:ext>
            </a:extLst>
          </p:cNvPr>
          <p:cNvSpPr/>
          <p:nvPr/>
        </p:nvSpPr>
        <p:spPr>
          <a:xfrm>
            <a:off x="4602122" y="4102769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Error</a:t>
            </a:r>
            <a:endParaRPr lang="en-IN" sz="16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A8C777F-60AB-D24C-4675-B64E7B681086}"/>
              </a:ext>
            </a:extLst>
          </p:cNvPr>
          <p:cNvCxnSpPr>
            <a:stCxn id="122" idx="1"/>
            <a:endCxn id="127" idx="0"/>
          </p:cNvCxnSpPr>
          <p:nvPr/>
        </p:nvCxnSpPr>
        <p:spPr>
          <a:xfrm rot="10800000" flipH="1" flipV="1">
            <a:off x="3107225" y="3608810"/>
            <a:ext cx="361781" cy="547953"/>
          </a:xfrm>
          <a:prstGeom prst="bentConnector4">
            <a:avLst>
              <a:gd name="adj1" fmla="val -63187"/>
              <a:gd name="adj2" fmla="val 74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59D4B6A3-F973-9929-78C9-200D94172926}"/>
              </a:ext>
            </a:extLst>
          </p:cNvPr>
          <p:cNvCxnSpPr>
            <a:stCxn id="122" idx="3"/>
            <a:endCxn id="128" idx="0"/>
          </p:cNvCxnSpPr>
          <p:nvPr/>
        </p:nvCxnSpPr>
        <p:spPr>
          <a:xfrm>
            <a:off x="4231441" y="3608811"/>
            <a:ext cx="827881" cy="493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EFA149B-A78C-8F74-3E16-7DEEC5D204D5}"/>
              </a:ext>
            </a:extLst>
          </p:cNvPr>
          <p:cNvSpPr/>
          <p:nvPr/>
        </p:nvSpPr>
        <p:spPr>
          <a:xfrm>
            <a:off x="5097324" y="2590696"/>
            <a:ext cx="1124215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All Data</a:t>
            </a:r>
            <a:endParaRPr lang="en-IN" sz="1600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F8BA4D3-C5A6-BE51-7B3D-4178BADC266D}"/>
              </a:ext>
            </a:extLst>
          </p:cNvPr>
          <p:cNvCxnSpPr>
            <a:cxnSpLocks/>
            <a:stCxn id="40" idx="2"/>
            <a:endCxn id="134" idx="0"/>
          </p:cNvCxnSpPr>
          <p:nvPr/>
        </p:nvCxnSpPr>
        <p:spPr>
          <a:xfrm flipH="1">
            <a:off x="5659432" y="2343463"/>
            <a:ext cx="24425" cy="24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EC2B65F5-33BB-B0D2-3723-542EFFD5D52F}"/>
              </a:ext>
            </a:extLst>
          </p:cNvPr>
          <p:cNvSpPr/>
          <p:nvPr/>
        </p:nvSpPr>
        <p:spPr>
          <a:xfrm>
            <a:off x="3937360" y="4958427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D2D12A9-385F-8DF6-3D8B-C7C6B41F68E4}"/>
              </a:ext>
            </a:extLst>
          </p:cNvPr>
          <p:cNvCxnSpPr>
            <a:stCxn id="127" idx="2"/>
            <a:endCxn id="183" idx="1"/>
          </p:cNvCxnSpPr>
          <p:nvPr/>
        </p:nvCxnSpPr>
        <p:spPr>
          <a:xfrm rot="16200000" flipH="1">
            <a:off x="3506533" y="4740595"/>
            <a:ext cx="393301" cy="468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3536595F-16DD-F8F8-B1BD-51DCEE9AFDB4}"/>
              </a:ext>
            </a:extLst>
          </p:cNvPr>
          <p:cNvCxnSpPr>
            <a:stCxn id="128" idx="2"/>
            <a:endCxn id="183" idx="3"/>
          </p:cNvCxnSpPr>
          <p:nvPr/>
        </p:nvCxnSpPr>
        <p:spPr>
          <a:xfrm rot="5400000">
            <a:off x="4555747" y="4667848"/>
            <a:ext cx="447296" cy="559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AA82748-4765-3A9C-10C0-0316EB1ED36B}"/>
              </a:ext>
            </a:extLst>
          </p:cNvPr>
          <p:cNvCxnSpPr>
            <a:cxnSpLocks/>
          </p:cNvCxnSpPr>
          <p:nvPr/>
        </p:nvCxnSpPr>
        <p:spPr>
          <a:xfrm>
            <a:off x="2272264" y="6491258"/>
            <a:ext cx="3385782" cy="27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5F4EA17-2717-544F-C884-163325D26395}"/>
              </a:ext>
            </a:extLst>
          </p:cNvPr>
          <p:cNvCxnSpPr>
            <a:stCxn id="183" idx="2"/>
          </p:cNvCxnSpPr>
          <p:nvPr/>
        </p:nvCxnSpPr>
        <p:spPr>
          <a:xfrm>
            <a:off x="4218414" y="5384418"/>
            <a:ext cx="0" cy="10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43D12C7-EBAD-EF33-B7BE-500BDADDEFBD}"/>
              </a:ext>
            </a:extLst>
          </p:cNvPr>
          <p:cNvCxnSpPr>
            <a:stCxn id="134" idx="2"/>
          </p:cNvCxnSpPr>
          <p:nvPr/>
        </p:nvCxnSpPr>
        <p:spPr>
          <a:xfrm flipH="1">
            <a:off x="5658046" y="3212054"/>
            <a:ext cx="1386" cy="330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37C7BF7-3FCE-8006-BDEA-4EE88FC00BDE}"/>
              </a:ext>
            </a:extLst>
          </p:cNvPr>
          <p:cNvCxnSpPr/>
          <p:nvPr/>
        </p:nvCxnSpPr>
        <p:spPr>
          <a:xfrm>
            <a:off x="4740742" y="652272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ADCFB58-09BC-DDBA-7A25-7C2C3A439CC5}"/>
              </a:ext>
            </a:extLst>
          </p:cNvPr>
          <p:cNvCxnSpPr>
            <a:cxnSpLocks/>
          </p:cNvCxnSpPr>
          <p:nvPr/>
        </p:nvCxnSpPr>
        <p:spPr>
          <a:xfrm flipH="1">
            <a:off x="132228" y="6705600"/>
            <a:ext cx="4608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C7258F0-FA72-A8EE-3F5F-BD7B6196C997}"/>
              </a:ext>
            </a:extLst>
          </p:cNvPr>
          <p:cNvCxnSpPr/>
          <p:nvPr/>
        </p:nvCxnSpPr>
        <p:spPr>
          <a:xfrm flipV="1">
            <a:off x="132228" y="862519"/>
            <a:ext cx="0" cy="584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37BCC92-5878-F787-9B92-BC9BE8D9B981}"/>
              </a:ext>
            </a:extLst>
          </p:cNvPr>
          <p:cNvCxnSpPr>
            <a:cxnSpLocks/>
          </p:cNvCxnSpPr>
          <p:nvPr/>
        </p:nvCxnSpPr>
        <p:spPr>
          <a:xfrm>
            <a:off x="931069" y="702264"/>
            <a:ext cx="420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F3A561CE-3760-FC03-C615-E54DC119E1A9}"/>
              </a:ext>
            </a:extLst>
          </p:cNvPr>
          <p:cNvSpPr/>
          <p:nvPr/>
        </p:nvSpPr>
        <p:spPr>
          <a:xfrm>
            <a:off x="6629400" y="2590696"/>
            <a:ext cx="1371600" cy="560336"/>
          </a:xfrm>
          <a:prstGeom prst="roundRect">
            <a:avLst/>
          </a:prstGeom>
          <a:solidFill>
            <a:srgbClr val="E58C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Choices</a:t>
            </a:r>
            <a:endParaRPr lang="en-IN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AA832F5-37A1-3789-390A-D77D34D5EB8D}"/>
              </a:ext>
            </a:extLst>
          </p:cNvPr>
          <p:cNvCxnSpPr>
            <a:stCxn id="43" idx="2"/>
            <a:endCxn id="226" idx="0"/>
          </p:cNvCxnSpPr>
          <p:nvPr/>
        </p:nvCxnSpPr>
        <p:spPr>
          <a:xfrm>
            <a:off x="7315200" y="2297978"/>
            <a:ext cx="0" cy="292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E2683456-F8B4-08AA-E0AB-CB297024E2AE}"/>
              </a:ext>
            </a:extLst>
          </p:cNvPr>
          <p:cNvSpPr txBox="1"/>
          <p:nvPr/>
        </p:nvSpPr>
        <p:spPr>
          <a:xfrm>
            <a:off x="2717700" y="3312638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CCF6060-0E96-B217-5E89-C85CC2DBABFB}"/>
              </a:ext>
            </a:extLst>
          </p:cNvPr>
          <p:cNvSpPr txBox="1"/>
          <p:nvPr/>
        </p:nvSpPr>
        <p:spPr>
          <a:xfrm>
            <a:off x="4508783" y="330055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33E90E-5E75-54CE-1605-8E158A63C133}"/>
              </a:ext>
            </a:extLst>
          </p:cNvPr>
          <p:cNvSpPr/>
          <p:nvPr/>
        </p:nvSpPr>
        <p:spPr>
          <a:xfrm>
            <a:off x="296176" y="4969073"/>
            <a:ext cx="1439214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data &amp; display message</a:t>
            </a:r>
            <a:endParaRPr lang="en-IN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5D5534-3380-55C6-2CD1-3972917F27C3}"/>
              </a:ext>
            </a:extLst>
          </p:cNvPr>
          <p:cNvCxnSpPr>
            <a:cxnSpLocks/>
            <a:stCxn id="102" idx="1"/>
          </p:cNvCxnSpPr>
          <p:nvPr/>
        </p:nvCxnSpPr>
        <p:spPr>
          <a:xfrm>
            <a:off x="419977" y="4644162"/>
            <a:ext cx="1" cy="30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6804209-AC7B-E499-F085-E1E76139F168}"/>
              </a:ext>
            </a:extLst>
          </p:cNvPr>
          <p:cNvCxnSpPr>
            <a:cxnSpLocks/>
            <a:stCxn id="102" idx="3"/>
            <a:endCxn id="66" idx="0"/>
          </p:cNvCxnSpPr>
          <p:nvPr/>
        </p:nvCxnSpPr>
        <p:spPr>
          <a:xfrm>
            <a:off x="1859190" y="4644162"/>
            <a:ext cx="433217" cy="312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9DD0477-BA76-5594-7D6A-5158675A834A}"/>
              </a:ext>
            </a:extLst>
          </p:cNvPr>
          <p:cNvSpPr/>
          <p:nvPr/>
        </p:nvSpPr>
        <p:spPr>
          <a:xfrm>
            <a:off x="1790064" y="4957081"/>
            <a:ext cx="1004686" cy="415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Error</a:t>
            </a:r>
            <a:endParaRPr lang="en-IN" sz="1600" dirty="0"/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266BB42D-8858-DD73-8A3C-2475D4C5FBA2}"/>
              </a:ext>
            </a:extLst>
          </p:cNvPr>
          <p:cNvSpPr/>
          <p:nvPr/>
        </p:nvSpPr>
        <p:spPr>
          <a:xfrm>
            <a:off x="1482226" y="5471821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E647EAE-50FB-DDCE-9F36-B6DAF1E7E565}"/>
              </a:ext>
            </a:extLst>
          </p:cNvPr>
          <p:cNvCxnSpPr>
            <a:stCxn id="50" idx="2"/>
            <a:endCxn id="68" idx="1"/>
          </p:cNvCxnSpPr>
          <p:nvPr/>
        </p:nvCxnSpPr>
        <p:spPr>
          <a:xfrm rot="16200000" flipH="1">
            <a:off x="1119732" y="5322323"/>
            <a:ext cx="258544" cy="466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5593249-E0F6-5B1C-7A61-09B23537058D}"/>
              </a:ext>
            </a:extLst>
          </p:cNvPr>
          <p:cNvCxnSpPr>
            <a:cxnSpLocks/>
            <a:stCxn id="66" idx="2"/>
            <a:endCxn id="68" idx="3"/>
          </p:cNvCxnSpPr>
          <p:nvPr/>
        </p:nvCxnSpPr>
        <p:spPr>
          <a:xfrm rot="5400000">
            <a:off x="2012366" y="5404775"/>
            <a:ext cx="312011" cy="248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26A16053-57F6-352F-B2C2-1ADA55DACE4E}"/>
              </a:ext>
            </a:extLst>
          </p:cNvPr>
          <p:cNvSpPr/>
          <p:nvPr/>
        </p:nvSpPr>
        <p:spPr>
          <a:xfrm>
            <a:off x="1991210" y="5955678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1775D7-60E1-5A4A-7A3D-A28F4AAB300C}"/>
              </a:ext>
            </a:extLst>
          </p:cNvPr>
          <p:cNvCxnSpPr>
            <a:stCxn id="99" idx="3"/>
            <a:endCxn id="94" idx="3"/>
          </p:cNvCxnSpPr>
          <p:nvPr/>
        </p:nvCxnSpPr>
        <p:spPr>
          <a:xfrm flipH="1">
            <a:off x="2553318" y="4028280"/>
            <a:ext cx="43350" cy="2140394"/>
          </a:xfrm>
          <a:prstGeom prst="bentConnector3">
            <a:avLst>
              <a:gd name="adj1" fmla="val -527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58B943D-78F1-B636-6C5D-BB935B7A53EC}"/>
              </a:ext>
            </a:extLst>
          </p:cNvPr>
          <p:cNvCxnSpPr>
            <a:stCxn id="68" idx="2"/>
            <a:endCxn id="94" idx="1"/>
          </p:cNvCxnSpPr>
          <p:nvPr/>
        </p:nvCxnSpPr>
        <p:spPr>
          <a:xfrm rot="16200000" flipH="1">
            <a:off x="1741814" y="5919278"/>
            <a:ext cx="270862" cy="227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7E8968-F147-BF8E-9555-0FB905C77847}"/>
              </a:ext>
            </a:extLst>
          </p:cNvPr>
          <p:cNvCxnSpPr>
            <a:stCxn id="94" idx="2"/>
          </p:cNvCxnSpPr>
          <p:nvPr/>
        </p:nvCxnSpPr>
        <p:spPr>
          <a:xfrm>
            <a:off x="2272264" y="6381669"/>
            <a:ext cx="0" cy="1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E32CE95-4A7D-F040-FD3D-D0591069167F}"/>
              </a:ext>
            </a:extLst>
          </p:cNvPr>
          <p:cNvSpPr/>
          <p:nvPr/>
        </p:nvSpPr>
        <p:spPr>
          <a:xfrm>
            <a:off x="8915400" y="675864"/>
            <a:ext cx="1219200" cy="4849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Bill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E2371-305B-BBE1-E099-3058F303F4A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7696200" y="918349"/>
            <a:ext cx="1219200" cy="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7E74A95-F32E-A725-ED4E-D000B46F13A8}"/>
              </a:ext>
            </a:extLst>
          </p:cNvPr>
          <p:cNvSpPr/>
          <p:nvPr/>
        </p:nvSpPr>
        <p:spPr>
          <a:xfrm>
            <a:off x="8805941" y="1441820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Order Id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D89183-D6C8-7084-13C2-FC896D25DA5F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9525000" y="1160834"/>
            <a:ext cx="0" cy="28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FED8E94E-1CEB-DFC6-AD5D-FE53B5A980FA}"/>
              </a:ext>
            </a:extLst>
          </p:cNvPr>
          <p:cNvSpPr/>
          <p:nvPr/>
        </p:nvSpPr>
        <p:spPr>
          <a:xfrm>
            <a:off x="8962892" y="2086361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FDFFA9-8234-1589-8077-2213F837DED3}"/>
              </a:ext>
            </a:extLst>
          </p:cNvPr>
          <p:cNvCxnSpPr>
            <a:stCxn id="34" idx="2"/>
            <a:endCxn id="44" idx="0"/>
          </p:cNvCxnSpPr>
          <p:nvPr/>
        </p:nvCxnSpPr>
        <p:spPr>
          <a:xfrm>
            <a:off x="9525000" y="1975220"/>
            <a:ext cx="0" cy="11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C5A3F3-D1E5-8E45-321B-EF07A36280F9}"/>
              </a:ext>
            </a:extLst>
          </p:cNvPr>
          <p:cNvSpPr/>
          <p:nvPr/>
        </p:nvSpPr>
        <p:spPr>
          <a:xfrm>
            <a:off x="8109309" y="2694215"/>
            <a:ext cx="1124215" cy="4143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 Bill</a:t>
            </a:r>
            <a:endParaRPr lang="en-IN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8CB001C-D6AF-B251-D6C1-A19ADD4B032D}"/>
              </a:ext>
            </a:extLst>
          </p:cNvPr>
          <p:cNvSpPr/>
          <p:nvPr/>
        </p:nvSpPr>
        <p:spPr>
          <a:xfrm>
            <a:off x="10004984" y="2692809"/>
            <a:ext cx="1124215" cy="415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Error</a:t>
            </a:r>
            <a:endParaRPr lang="en-IN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219A787-A45D-92AF-D9D7-62FE2400EB6E}"/>
              </a:ext>
            </a:extLst>
          </p:cNvPr>
          <p:cNvCxnSpPr>
            <a:stCxn id="44" idx="1"/>
            <a:endCxn id="48" idx="0"/>
          </p:cNvCxnSpPr>
          <p:nvPr/>
        </p:nvCxnSpPr>
        <p:spPr>
          <a:xfrm rot="10800000" flipV="1">
            <a:off x="8671418" y="2353061"/>
            <a:ext cx="291475" cy="341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CAEFB74-5FDA-8509-EC18-BFC916A34C7A}"/>
              </a:ext>
            </a:extLst>
          </p:cNvPr>
          <p:cNvCxnSpPr>
            <a:stCxn id="44" idx="3"/>
            <a:endCxn id="49" idx="0"/>
          </p:cNvCxnSpPr>
          <p:nvPr/>
        </p:nvCxnSpPr>
        <p:spPr>
          <a:xfrm>
            <a:off x="10087107" y="2353061"/>
            <a:ext cx="479985" cy="3397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2B8F9455-79E8-0EC5-3FC4-A6A07091A2D9}"/>
              </a:ext>
            </a:extLst>
          </p:cNvPr>
          <p:cNvSpPr/>
          <p:nvPr/>
        </p:nvSpPr>
        <p:spPr>
          <a:xfrm>
            <a:off x="8055964" y="3291332"/>
            <a:ext cx="1230903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Bill paid?</a:t>
            </a:r>
            <a:endParaRPr lang="en-IN" sz="14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ED2CD2D-605A-BB9A-60F0-A56C406D0754}"/>
              </a:ext>
            </a:extLst>
          </p:cNvPr>
          <p:cNvSpPr/>
          <p:nvPr/>
        </p:nvSpPr>
        <p:spPr>
          <a:xfrm>
            <a:off x="6498953" y="3281756"/>
            <a:ext cx="1229517" cy="6033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bill paid</a:t>
            </a:r>
            <a:endParaRPr lang="en-IN" sz="16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EBB7E5-B968-AE37-405D-BBE16E26B389}"/>
              </a:ext>
            </a:extLst>
          </p:cNvPr>
          <p:cNvCxnSpPr>
            <a:cxnSpLocks/>
            <a:stCxn id="63" idx="1"/>
            <a:endCxn id="64" idx="3"/>
          </p:cNvCxnSpPr>
          <p:nvPr/>
        </p:nvCxnSpPr>
        <p:spPr>
          <a:xfrm flipH="1" flipV="1">
            <a:off x="7728470" y="3583414"/>
            <a:ext cx="327494" cy="1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F33A149-5C9D-4730-4B4A-75FA992572B9}"/>
              </a:ext>
            </a:extLst>
          </p:cNvPr>
          <p:cNvCxnSpPr>
            <a:stCxn id="48" idx="2"/>
            <a:endCxn id="63" idx="0"/>
          </p:cNvCxnSpPr>
          <p:nvPr/>
        </p:nvCxnSpPr>
        <p:spPr>
          <a:xfrm flipH="1">
            <a:off x="8671416" y="3108534"/>
            <a:ext cx="1" cy="18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8F521593-5559-E96B-8D25-6EEE76E18F81}"/>
              </a:ext>
            </a:extLst>
          </p:cNvPr>
          <p:cNvSpPr/>
          <p:nvPr/>
        </p:nvSpPr>
        <p:spPr>
          <a:xfrm>
            <a:off x="8962892" y="3909011"/>
            <a:ext cx="989215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Add?</a:t>
            </a:r>
            <a:endParaRPr lang="en-IN" sz="1400" dirty="0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B4DFCD6-BA1A-F828-FF09-260E963DA2E3}"/>
              </a:ext>
            </a:extLst>
          </p:cNvPr>
          <p:cNvCxnSpPr>
            <a:stCxn id="63" idx="3"/>
            <a:endCxn id="77" idx="0"/>
          </p:cNvCxnSpPr>
          <p:nvPr/>
        </p:nvCxnSpPr>
        <p:spPr>
          <a:xfrm>
            <a:off x="9286867" y="3597656"/>
            <a:ext cx="170633" cy="311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CED70CA-061B-8137-8887-E3D10BD44BBA}"/>
              </a:ext>
            </a:extLst>
          </p:cNvPr>
          <p:cNvSpPr/>
          <p:nvPr/>
        </p:nvSpPr>
        <p:spPr>
          <a:xfrm>
            <a:off x="7753971" y="4361337"/>
            <a:ext cx="1291242" cy="5088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Payment</a:t>
            </a:r>
            <a:endParaRPr lang="en-IN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964C0F6-B250-5AA3-817F-AE0B559D60EB}"/>
              </a:ext>
            </a:extLst>
          </p:cNvPr>
          <p:cNvSpPr/>
          <p:nvPr/>
        </p:nvSpPr>
        <p:spPr>
          <a:xfrm>
            <a:off x="9853208" y="4397784"/>
            <a:ext cx="1291242" cy="586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 Customer</a:t>
            </a:r>
            <a:endParaRPr lang="en-IN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2BB3D90-0084-6825-C731-4434DCD6EA56}"/>
              </a:ext>
            </a:extLst>
          </p:cNvPr>
          <p:cNvCxnSpPr>
            <a:stCxn id="77" idx="1"/>
            <a:endCxn id="80" idx="0"/>
          </p:cNvCxnSpPr>
          <p:nvPr/>
        </p:nvCxnSpPr>
        <p:spPr>
          <a:xfrm rot="10800000" flipV="1">
            <a:off x="8399592" y="4215335"/>
            <a:ext cx="563300" cy="1460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C4FA5B4-3CC7-9984-496B-4EA1E7D57343}"/>
              </a:ext>
            </a:extLst>
          </p:cNvPr>
          <p:cNvCxnSpPr>
            <a:stCxn id="77" idx="3"/>
            <a:endCxn id="81" idx="0"/>
          </p:cNvCxnSpPr>
          <p:nvPr/>
        </p:nvCxnSpPr>
        <p:spPr>
          <a:xfrm>
            <a:off x="9952107" y="4215335"/>
            <a:ext cx="546722" cy="182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CA6705C-86B2-F191-B6C5-85F48FF363B6}"/>
              </a:ext>
            </a:extLst>
          </p:cNvPr>
          <p:cNvCxnSpPr>
            <a:cxnSpLocks/>
            <a:stCxn id="80" idx="2"/>
            <a:endCxn id="93" idx="1"/>
          </p:cNvCxnSpPr>
          <p:nvPr/>
        </p:nvCxnSpPr>
        <p:spPr>
          <a:xfrm rot="16200000" flipH="1">
            <a:off x="8551065" y="4718761"/>
            <a:ext cx="388591" cy="691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39E0005-EE77-44F9-CA83-CBF73E7EBF93}"/>
              </a:ext>
            </a:extLst>
          </p:cNvPr>
          <p:cNvCxnSpPr>
            <a:cxnSpLocks/>
            <a:stCxn id="81" idx="2"/>
            <a:endCxn id="93" idx="3"/>
          </p:cNvCxnSpPr>
          <p:nvPr/>
        </p:nvCxnSpPr>
        <p:spPr>
          <a:xfrm rot="5400000">
            <a:off x="9938682" y="4698679"/>
            <a:ext cx="274702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Decision 92">
            <a:extLst>
              <a:ext uri="{FF2B5EF4-FFF2-40B4-BE49-F238E27FC236}">
                <a16:creationId xmlns:a16="http://schemas.microsoft.com/office/drawing/2014/main" id="{F5357202-F125-80C7-7208-EFBB6F53F548}"/>
              </a:ext>
            </a:extLst>
          </p:cNvPr>
          <p:cNvSpPr/>
          <p:nvPr/>
        </p:nvSpPr>
        <p:spPr>
          <a:xfrm>
            <a:off x="9091129" y="5045830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C6698618-C6C6-3FCC-2743-D5F095DFAB38}"/>
              </a:ext>
            </a:extLst>
          </p:cNvPr>
          <p:cNvSpPr/>
          <p:nvPr/>
        </p:nvSpPr>
        <p:spPr>
          <a:xfrm>
            <a:off x="8003843" y="5310147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1F38845-8E45-FE3F-DC7A-3360833F53E5}"/>
              </a:ext>
            </a:extLst>
          </p:cNvPr>
          <p:cNvCxnSpPr>
            <a:endCxn id="103" idx="1"/>
          </p:cNvCxnSpPr>
          <p:nvPr/>
        </p:nvCxnSpPr>
        <p:spPr>
          <a:xfrm rot="16200000" flipH="1">
            <a:off x="6658319" y="4177619"/>
            <a:ext cx="1852848" cy="8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CE46AF6-3304-79A8-11C1-C6C0F7A30082}"/>
              </a:ext>
            </a:extLst>
          </p:cNvPr>
          <p:cNvCxnSpPr>
            <a:stCxn id="93" idx="2"/>
            <a:endCxn id="103" idx="3"/>
          </p:cNvCxnSpPr>
          <p:nvPr/>
        </p:nvCxnSpPr>
        <p:spPr>
          <a:xfrm rot="5400000">
            <a:off x="8943406" y="5094366"/>
            <a:ext cx="51322" cy="806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Decision 115">
            <a:extLst>
              <a:ext uri="{FF2B5EF4-FFF2-40B4-BE49-F238E27FC236}">
                <a16:creationId xmlns:a16="http://schemas.microsoft.com/office/drawing/2014/main" id="{5ABB6F43-645D-E021-5A62-E20F802FE1A9}"/>
              </a:ext>
            </a:extLst>
          </p:cNvPr>
          <p:cNvSpPr/>
          <p:nvPr/>
        </p:nvSpPr>
        <p:spPr>
          <a:xfrm>
            <a:off x="9176445" y="5782996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53F5B5EE-D59B-90D5-45B2-2905B45A8F99}"/>
              </a:ext>
            </a:extLst>
          </p:cNvPr>
          <p:cNvCxnSpPr>
            <a:stCxn id="103" idx="2"/>
            <a:endCxn id="116" idx="1"/>
          </p:cNvCxnSpPr>
          <p:nvPr/>
        </p:nvCxnSpPr>
        <p:spPr>
          <a:xfrm rot="16200000" flipH="1">
            <a:off x="8600744" y="5420291"/>
            <a:ext cx="259854" cy="891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AA46C4A-E588-97D2-FE09-5F80078A622B}"/>
              </a:ext>
            </a:extLst>
          </p:cNvPr>
          <p:cNvCxnSpPr>
            <a:stCxn id="49" idx="3"/>
            <a:endCxn id="116" idx="3"/>
          </p:cNvCxnSpPr>
          <p:nvPr/>
        </p:nvCxnSpPr>
        <p:spPr>
          <a:xfrm flipH="1">
            <a:off x="9738553" y="2900672"/>
            <a:ext cx="1390646" cy="3095320"/>
          </a:xfrm>
          <a:prstGeom prst="bentConnector3">
            <a:avLst>
              <a:gd name="adj1" fmla="val -16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21EE964-BB7B-2A7B-BE4A-BD86B19023C2}"/>
              </a:ext>
            </a:extLst>
          </p:cNvPr>
          <p:cNvCxnSpPr>
            <a:cxnSpLocks/>
            <a:stCxn id="116" idx="2"/>
            <a:endCxn id="139" idx="1"/>
          </p:cNvCxnSpPr>
          <p:nvPr/>
        </p:nvCxnSpPr>
        <p:spPr>
          <a:xfrm rot="16200000" flipH="1">
            <a:off x="9957459" y="5709027"/>
            <a:ext cx="172682" cy="11726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BA69E50-F9D0-392C-EE76-40AEC9AE823C}"/>
              </a:ext>
            </a:extLst>
          </p:cNvPr>
          <p:cNvSpPr/>
          <p:nvPr/>
        </p:nvSpPr>
        <p:spPr>
          <a:xfrm>
            <a:off x="10630101" y="6136972"/>
            <a:ext cx="1371600" cy="489393"/>
          </a:xfrm>
          <a:prstGeom prst="roundRect">
            <a:avLst/>
          </a:prstGeom>
          <a:solidFill>
            <a:srgbClr val="E58C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Choices</a:t>
            </a:r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7847DF7-3B93-8E20-B5EE-54B432B9FE2A}"/>
              </a:ext>
            </a:extLst>
          </p:cNvPr>
          <p:cNvSpPr txBox="1"/>
          <p:nvPr/>
        </p:nvSpPr>
        <p:spPr>
          <a:xfrm>
            <a:off x="350310" y="4286049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32A05-9FD2-36AB-A8D7-E9B1FFF015C6}"/>
              </a:ext>
            </a:extLst>
          </p:cNvPr>
          <p:cNvSpPr txBox="1"/>
          <p:nvPr/>
        </p:nvSpPr>
        <p:spPr>
          <a:xfrm>
            <a:off x="7711715" y="3244334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1830B43-281B-1923-E537-C3CD02549C9A}"/>
              </a:ext>
            </a:extLst>
          </p:cNvPr>
          <p:cNvSpPr txBox="1"/>
          <p:nvPr/>
        </p:nvSpPr>
        <p:spPr>
          <a:xfrm>
            <a:off x="8431866" y="3918103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7BCD926-5D8E-D4CB-F01E-3D33DCDEBBD5}"/>
              </a:ext>
            </a:extLst>
          </p:cNvPr>
          <p:cNvSpPr txBox="1"/>
          <p:nvPr/>
        </p:nvSpPr>
        <p:spPr>
          <a:xfrm>
            <a:off x="8581160" y="2019232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879909B-C2AC-0FBD-7FEE-337AB9C62726}"/>
              </a:ext>
            </a:extLst>
          </p:cNvPr>
          <p:cNvSpPr txBox="1"/>
          <p:nvPr/>
        </p:nvSpPr>
        <p:spPr>
          <a:xfrm>
            <a:off x="1844856" y="430303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741F8BF-BF01-8283-9269-5F47F41ACF3E}"/>
              </a:ext>
            </a:extLst>
          </p:cNvPr>
          <p:cNvSpPr txBox="1"/>
          <p:nvPr/>
        </p:nvSpPr>
        <p:spPr>
          <a:xfrm>
            <a:off x="10031389" y="198994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7F032F8-3A7B-3C3B-6147-50297C12B542}"/>
              </a:ext>
            </a:extLst>
          </p:cNvPr>
          <p:cNvSpPr txBox="1"/>
          <p:nvPr/>
        </p:nvSpPr>
        <p:spPr>
          <a:xfrm>
            <a:off x="9269332" y="327207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A549F3-DA07-91C4-B588-732320EFA673}"/>
              </a:ext>
            </a:extLst>
          </p:cNvPr>
          <p:cNvSpPr txBox="1"/>
          <p:nvPr/>
        </p:nvSpPr>
        <p:spPr>
          <a:xfrm>
            <a:off x="9994801" y="39245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9DE1590-C9AA-74CF-DAAB-1E7C24FF1F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F506FC72-F495-BC1B-4047-828FC95EB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8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D28483-EA35-716A-1DDE-3166203692E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35687" y="862519"/>
            <a:ext cx="1215741" cy="1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F1F2BF-1467-10DC-BB94-26310E221D26}"/>
              </a:ext>
            </a:extLst>
          </p:cNvPr>
          <p:cNvSpPr/>
          <p:nvPr/>
        </p:nvSpPr>
        <p:spPr>
          <a:xfrm>
            <a:off x="1351428" y="557719"/>
            <a:ext cx="1219200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Staff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7E669-1FC0-C821-B6E5-93FDBF150B61}"/>
              </a:ext>
            </a:extLst>
          </p:cNvPr>
          <p:cNvCxnSpPr>
            <a:cxnSpLocks/>
          </p:cNvCxnSpPr>
          <p:nvPr/>
        </p:nvCxnSpPr>
        <p:spPr>
          <a:xfrm flipV="1">
            <a:off x="628788" y="1265730"/>
            <a:ext cx="10566116" cy="2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970E43-9D8A-7435-4C7F-4BEC49A225A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570628" y="862519"/>
            <a:ext cx="238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4FB0F-A480-1783-49E1-98915684A3FB}"/>
              </a:ext>
            </a:extLst>
          </p:cNvPr>
          <p:cNvCxnSpPr>
            <a:cxnSpLocks/>
          </p:cNvCxnSpPr>
          <p:nvPr/>
        </p:nvCxnSpPr>
        <p:spPr>
          <a:xfrm>
            <a:off x="4953000" y="856034"/>
            <a:ext cx="0" cy="43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B08D21-5C87-232B-D4C9-3616FB143369}"/>
              </a:ext>
            </a:extLst>
          </p:cNvPr>
          <p:cNvCxnSpPr>
            <a:cxnSpLocks/>
          </p:cNvCxnSpPr>
          <p:nvPr/>
        </p:nvCxnSpPr>
        <p:spPr>
          <a:xfrm>
            <a:off x="628788" y="1295400"/>
            <a:ext cx="0" cy="37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ACA53A-2DF1-6D1B-A2C8-82252BEFD870}"/>
              </a:ext>
            </a:extLst>
          </p:cNvPr>
          <p:cNvCxnSpPr>
            <a:cxnSpLocks/>
          </p:cNvCxnSpPr>
          <p:nvPr/>
        </p:nvCxnSpPr>
        <p:spPr>
          <a:xfrm>
            <a:off x="11194904" y="1246755"/>
            <a:ext cx="0" cy="50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B2763E-E2CE-5A8C-64A8-3E8589B02F5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350846" y="1281724"/>
            <a:ext cx="1" cy="43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8B9699-A011-39C4-5A2C-3EDE039DA83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064854" y="1243329"/>
            <a:ext cx="1" cy="3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1239B1-E35E-F52A-536C-41A7B36ECB7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674312" y="1279129"/>
            <a:ext cx="0" cy="38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854C9FC-33F8-A556-3188-99BCA9F52BEE}"/>
              </a:ext>
            </a:extLst>
          </p:cNvPr>
          <p:cNvSpPr/>
          <p:nvPr/>
        </p:nvSpPr>
        <p:spPr>
          <a:xfrm>
            <a:off x="295124" y="1682723"/>
            <a:ext cx="1523995" cy="508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Staff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A64C74-9C43-8BF1-480D-F9B2A79EB5D8}"/>
              </a:ext>
            </a:extLst>
          </p:cNvPr>
          <p:cNvSpPr/>
          <p:nvPr/>
        </p:nvSpPr>
        <p:spPr>
          <a:xfrm>
            <a:off x="2912314" y="1667261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Staff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0276EA-A562-9892-4F63-81E5DC7FBA66}"/>
              </a:ext>
            </a:extLst>
          </p:cNvPr>
          <p:cNvSpPr/>
          <p:nvPr/>
        </p:nvSpPr>
        <p:spPr>
          <a:xfrm>
            <a:off x="5302857" y="1628624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Staffs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30AAEE3-5180-EC80-C3D9-E6E7A46E3460}"/>
              </a:ext>
            </a:extLst>
          </p:cNvPr>
          <p:cNvSpPr/>
          <p:nvPr/>
        </p:nvSpPr>
        <p:spPr>
          <a:xfrm>
            <a:off x="7588849" y="1720435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Staff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25EBC7-5EC4-5EA2-E8AB-1B6AD8C29727}"/>
              </a:ext>
            </a:extLst>
          </p:cNvPr>
          <p:cNvSpPr/>
          <p:nvPr/>
        </p:nvSpPr>
        <p:spPr>
          <a:xfrm>
            <a:off x="10464497" y="1750324"/>
            <a:ext cx="1460814" cy="610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Return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663AA86-662C-EFC1-98AC-97F3D18871C0}"/>
              </a:ext>
            </a:extLst>
          </p:cNvPr>
          <p:cNvSpPr/>
          <p:nvPr/>
        </p:nvSpPr>
        <p:spPr>
          <a:xfrm>
            <a:off x="351347" y="2343463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Staff Id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FCBD04-B465-E865-1AB7-BAB088FB6EDA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>
            <a:off x="1057122" y="2191621"/>
            <a:ext cx="13284" cy="15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51D1B03A-44B2-9258-5F33-2C5889A86124}"/>
              </a:ext>
            </a:extLst>
          </p:cNvPr>
          <p:cNvSpPr/>
          <p:nvPr/>
        </p:nvSpPr>
        <p:spPr>
          <a:xfrm>
            <a:off x="495012" y="3054680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9A107E-1C91-517B-A2D7-972BC15D4535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 flipH="1">
            <a:off x="1057120" y="2876863"/>
            <a:ext cx="13286" cy="17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3C82EC9-1E41-2187-5845-F63CD2D431DA}"/>
              </a:ext>
            </a:extLst>
          </p:cNvPr>
          <p:cNvSpPr/>
          <p:nvPr/>
        </p:nvSpPr>
        <p:spPr>
          <a:xfrm>
            <a:off x="264310" y="3795338"/>
            <a:ext cx="1124215" cy="4143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Take Details</a:t>
            </a:r>
            <a:endParaRPr lang="en-IN" sz="14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0DB83DA-E2DB-E6E8-83A5-61E7E4C724BA}"/>
              </a:ext>
            </a:extLst>
          </p:cNvPr>
          <p:cNvCxnSpPr>
            <a:cxnSpLocks/>
            <a:stCxn id="54" idx="1"/>
            <a:endCxn id="58" idx="0"/>
          </p:cNvCxnSpPr>
          <p:nvPr/>
        </p:nvCxnSpPr>
        <p:spPr>
          <a:xfrm rot="10800000" flipH="1" flipV="1">
            <a:off x="495012" y="3321380"/>
            <a:ext cx="331406" cy="473958"/>
          </a:xfrm>
          <a:prstGeom prst="bentConnector4">
            <a:avLst>
              <a:gd name="adj1" fmla="val -68979"/>
              <a:gd name="adj2" fmla="val 78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9260E88-BD00-3479-E7D1-F5E9E4A49894}"/>
              </a:ext>
            </a:extLst>
          </p:cNvPr>
          <p:cNvSpPr/>
          <p:nvPr/>
        </p:nvSpPr>
        <p:spPr>
          <a:xfrm>
            <a:off x="1472453" y="3820417"/>
            <a:ext cx="1124215" cy="415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Error</a:t>
            </a:r>
            <a:endParaRPr lang="en-IN" sz="16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A322CFA-6C91-B0AC-A2D0-EB49893062F2}"/>
              </a:ext>
            </a:extLst>
          </p:cNvPr>
          <p:cNvCxnSpPr>
            <a:cxnSpLocks/>
            <a:stCxn id="54" idx="3"/>
            <a:endCxn id="99" idx="0"/>
          </p:cNvCxnSpPr>
          <p:nvPr/>
        </p:nvCxnSpPr>
        <p:spPr>
          <a:xfrm>
            <a:off x="1619227" y="3321380"/>
            <a:ext cx="415334" cy="499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EF745096-4F0E-17F5-2240-128F27F5C87B}"/>
              </a:ext>
            </a:extLst>
          </p:cNvPr>
          <p:cNvSpPr/>
          <p:nvPr/>
        </p:nvSpPr>
        <p:spPr>
          <a:xfrm>
            <a:off x="419978" y="4447941"/>
            <a:ext cx="1055348" cy="39244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Valid?</a:t>
            </a:r>
            <a:endParaRPr lang="en-IN" sz="12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B189A27-E992-C9AF-487F-C38E5F271B15}"/>
              </a:ext>
            </a:extLst>
          </p:cNvPr>
          <p:cNvCxnSpPr>
            <a:cxnSpLocks/>
            <a:stCxn id="58" idx="2"/>
            <a:endCxn id="102" idx="0"/>
          </p:cNvCxnSpPr>
          <p:nvPr/>
        </p:nvCxnSpPr>
        <p:spPr>
          <a:xfrm rot="16200000" flipH="1">
            <a:off x="767893" y="4268182"/>
            <a:ext cx="238284" cy="121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8111944-DE46-A920-43BE-912B653EE9D8}"/>
              </a:ext>
            </a:extLst>
          </p:cNvPr>
          <p:cNvSpPr txBox="1"/>
          <p:nvPr/>
        </p:nvSpPr>
        <p:spPr>
          <a:xfrm>
            <a:off x="1536005" y="29836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CA1209C-F991-855D-2236-6F274E35D803}"/>
              </a:ext>
            </a:extLst>
          </p:cNvPr>
          <p:cNvSpPr/>
          <p:nvPr/>
        </p:nvSpPr>
        <p:spPr>
          <a:xfrm>
            <a:off x="7649912" y="2608055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Staff Id</a:t>
            </a:r>
            <a:endParaRPr lang="en-IN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17735B5-185D-1226-0A33-BD0020F81C20}"/>
              </a:ext>
            </a:extLst>
          </p:cNvPr>
          <p:cNvSpPr/>
          <p:nvPr/>
        </p:nvSpPr>
        <p:spPr>
          <a:xfrm>
            <a:off x="2958476" y="2606706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Staff Id</a:t>
            </a:r>
            <a:endParaRPr lang="en-IN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49A5B58-8C9C-7B9A-22C4-B437319CC24D}"/>
              </a:ext>
            </a:extLst>
          </p:cNvPr>
          <p:cNvCxnSpPr>
            <a:stCxn id="39" idx="2"/>
            <a:endCxn id="118" idx="0"/>
          </p:cNvCxnSpPr>
          <p:nvPr/>
        </p:nvCxnSpPr>
        <p:spPr>
          <a:xfrm>
            <a:off x="3674312" y="2353061"/>
            <a:ext cx="3223" cy="25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Decision 121">
            <a:extLst>
              <a:ext uri="{FF2B5EF4-FFF2-40B4-BE49-F238E27FC236}">
                <a16:creationId xmlns:a16="http://schemas.microsoft.com/office/drawing/2014/main" id="{04FF37F9-6DA9-EB31-F389-3101C303C701}"/>
              </a:ext>
            </a:extLst>
          </p:cNvPr>
          <p:cNvSpPr/>
          <p:nvPr/>
        </p:nvSpPr>
        <p:spPr>
          <a:xfrm>
            <a:off x="3107226" y="3342111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373641-DECB-C474-A67F-AF3A5A2C86D1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 flipH="1">
            <a:off x="3669334" y="3140106"/>
            <a:ext cx="8201" cy="20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3093C9E-7877-6845-D5FC-2185091B29AF}"/>
              </a:ext>
            </a:extLst>
          </p:cNvPr>
          <p:cNvSpPr/>
          <p:nvPr/>
        </p:nvSpPr>
        <p:spPr>
          <a:xfrm>
            <a:off x="3011807" y="4156764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Data</a:t>
            </a:r>
            <a:endParaRPr lang="en-IN" sz="1600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0B74D50-EAD4-29B3-2F95-29109E061DE9}"/>
              </a:ext>
            </a:extLst>
          </p:cNvPr>
          <p:cNvSpPr/>
          <p:nvPr/>
        </p:nvSpPr>
        <p:spPr>
          <a:xfrm>
            <a:off x="4602122" y="4102769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Error</a:t>
            </a:r>
            <a:endParaRPr lang="en-IN" sz="16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A8C777F-60AB-D24C-4675-B64E7B681086}"/>
              </a:ext>
            </a:extLst>
          </p:cNvPr>
          <p:cNvCxnSpPr>
            <a:stCxn id="122" idx="1"/>
            <a:endCxn id="127" idx="0"/>
          </p:cNvCxnSpPr>
          <p:nvPr/>
        </p:nvCxnSpPr>
        <p:spPr>
          <a:xfrm rot="10800000" flipH="1" flipV="1">
            <a:off x="3107225" y="3608810"/>
            <a:ext cx="361781" cy="547953"/>
          </a:xfrm>
          <a:prstGeom prst="bentConnector4">
            <a:avLst>
              <a:gd name="adj1" fmla="val -63187"/>
              <a:gd name="adj2" fmla="val 74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59D4B6A3-F973-9929-78C9-200D94172926}"/>
              </a:ext>
            </a:extLst>
          </p:cNvPr>
          <p:cNvCxnSpPr>
            <a:stCxn id="122" idx="3"/>
            <a:endCxn id="128" idx="0"/>
          </p:cNvCxnSpPr>
          <p:nvPr/>
        </p:nvCxnSpPr>
        <p:spPr>
          <a:xfrm>
            <a:off x="4231441" y="3608811"/>
            <a:ext cx="827881" cy="493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EFA149B-A78C-8F74-3E16-7DEEC5D204D5}"/>
              </a:ext>
            </a:extLst>
          </p:cNvPr>
          <p:cNvSpPr/>
          <p:nvPr/>
        </p:nvSpPr>
        <p:spPr>
          <a:xfrm>
            <a:off x="5516674" y="2584293"/>
            <a:ext cx="1124215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All Data</a:t>
            </a:r>
            <a:endParaRPr lang="en-IN" sz="1600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F8BA4D3-C5A6-BE51-7B3D-4178BADC266D}"/>
              </a:ext>
            </a:extLst>
          </p:cNvPr>
          <p:cNvCxnSpPr>
            <a:cxnSpLocks/>
            <a:stCxn id="40" idx="2"/>
            <a:endCxn id="134" idx="0"/>
          </p:cNvCxnSpPr>
          <p:nvPr/>
        </p:nvCxnSpPr>
        <p:spPr>
          <a:xfrm>
            <a:off x="6064855" y="2314424"/>
            <a:ext cx="13927" cy="26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F74D297C-1A11-B846-D17E-B03170BDC483}"/>
              </a:ext>
            </a:extLst>
          </p:cNvPr>
          <p:cNvSpPr/>
          <p:nvPr/>
        </p:nvSpPr>
        <p:spPr>
          <a:xfrm>
            <a:off x="7830235" y="3375985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F859FC3-57ED-F414-517D-9B13A4F13168}"/>
              </a:ext>
            </a:extLst>
          </p:cNvPr>
          <p:cNvCxnSpPr>
            <a:cxnSpLocks/>
            <a:stCxn id="115" idx="2"/>
            <a:endCxn id="162" idx="0"/>
          </p:cNvCxnSpPr>
          <p:nvPr/>
        </p:nvCxnSpPr>
        <p:spPr>
          <a:xfrm>
            <a:off x="8368971" y="3141455"/>
            <a:ext cx="23372" cy="23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0F8B88-9F1C-BB3C-92B2-52318BE4B88A}"/>
              </a:ext>
            </a:extLst>
          </p:cNvPr>
          <p:cNvCxnSpPr>
            <a:cxnSpLocks/>
            <a:stCxn id="162" idx="1"/>
            <a:endCxn id="169" idx="0"/>
          </p:cNvCxnSpPr>
          <p:nvPr/>
        </p:nvCxnSpPr>
        <p:spPr>
          <a:xfrm rot="10800000" flipV="1">
            <a:off x="7588849" y="3642685"/>
            <a:ext cx="241386" cy="532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B634B025-D70A-274D-5092-18B0206F55BC}"/>
              </a:ext>
            </a:extLst>
          </p:cNvPr>
          <p:cNvSpPr/>
          <p:nvPr/>
        </p:nvSpPr>
        <p:spPr>
          <a:xfrm>
            <a:off x="7131649" y="4174937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Details</a:t>
            </a:r>
            <a:endParaRPr lang="en-IN" sz="1600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7693F4F-7A08-0757-9B9D-704653A16EDE}"/>
              </a:ext>
            </a:extLst>
          </p:cNvPr>
          <p:cNvSpPr/>
          <p:nvPr/>
        </p:nvSpPr>
        <p:spPr>
          <a:xfrm>
            <a:off x="9038503" y="4250275"/>
            <a:ext cx="914400" cy="532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Error</a:t>
            </a:r>
            <a:endParaRPr lang="en-IN" sz="1600" dirty="0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67D10E75-B267-1C54-DA84-DCAC93395BF2}"/>
              </a:ext>
            </a:extLst>
          </p:cNvPr>
          <p:cNvCxnSpPr>
            <a:cxnSpLocks/>
            <a:stCxn id="162" idx="3"/>
            <a:endCxn id="171" idx="0"/>
          </p:cNvCxnSpPr>
          <p:nvPr/>
        </p:nvCxnSpPr>
        <p:spPr>
          <a:xfrm>
            <a:off x="8954450" y="3642685"/>
            <a:ext cx="541253" cy="607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BFD3DD34-3B20-A7D2-7A2F-245625917DAE}"/>
              </a:ext>
            </a:extLst>
          </p:cNvPr>
          <p:cNvSpPr/>
          <p:nvPr/>
        </p:nvSpPr>
        <p:spPr>
          <a:xfrm>
            <a:off x="6927657" y="4899250"/>
            <a:ext cx="1371600" cy="651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update Status</a:t>
            </a:r>
            <a:endParaRPr lang="en-IN" sz="16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A4769A-DD17-1D06-EE06-BF0B61FD9767}"/>
              </a:ext>
            </a:extLst>
          </p:cNvPr>
          <p:cNvCxnSpPr>
            <a:stCxn id="169" idx="2"/>
            <a:endCxn id="175" idx="0"/>
          </p:cNvCxnSpPr>
          <p:nvPr/>
        </p:nvCxnSpPr>
        <p:spPr>
          <a:xfrm>
            <a:off x="7588849" y="4708337"/>
            <a:ext cx="24608" cy="19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Decision 180">
            <a:extLst>
              <a:ext uri="{FF2B5EF4-FFF2-40B4-BE49-F238E27FC236}">
                <a16:creationId xmlns:a16="http://schemas.microsoft.com/office/drawing/2014/main" id="{15A8CBBA-3FA4-7691-D0A1-93B208E31B8A}"/>
              </a:ext>
            </a:extLst>
          </p:cNvPr>
          <p:cNvSpPr/>
          <p:nvPr/>
        </p:nvSpPr>
        <p:spPr>
          <a:xfrm>
            <a:off x="8411406" y="5740923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EC2B65F5-33BB-B0D2-3723-542EFFD5D52F}"/>
              </a:ext>
            </a:extLst>
          </p:cNvPr>
          <p:cNvSpPr/>
          <p:nvPr/>
        </p:nvSpPr>
        <p:spPr>
          <a:xfrm>
            <a:off x="3937360" y="4958427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D2D12A9-385F-8DF6-3D8B-C7C6B41F68E4}"/>
              </a:ext>
            </a:extLst>
          </p:cNvPr>
          <p:cNvCxnSpPr>
            <a:stCxn id="127" idx="2"/>
            <a:endCxn id="183" idx="1"/>
          </p:cNvCxnSpPr>
          <p:nvPr/>
        </p:nvCxnSpPr>
        <p:spPr>
          <a:xfrm rot="16200000" flipH="1">
            <a:off x="3506533" y="4740595"/>
            <a:ext cx="393301" cy="468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3536595F-16DD-F8F8-B1BD-51DCEE9AFDB4}"/>
              </a:ext>
            </a:extLst>
          </p:cNvPr>
          <p:cNvCxnSpPr>
            <a:stCxn id="128" idx="2"/>
            <a:endCxn id="183" idx="3"/>
          </p:cNvCxnSpPr>
          <p:nvPr/>
        </p:nvCxnSpPr>
        <p:spPr>
          <a:xfrm rot="5400000">
            <a:off x="4555747" y="4667848"/>
            <a:ext cx="447296" cy="559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F9F07B8D-AFCF-1B4C-28BB-70DE168368F1}"/>
              </a:ext>
            </a:extLst>
          </p:cNvPr>
          <p:cNvCxnSpPr>
            <a:stCxn id="175" idx="2"/>
            <a:endCxn id="181" idx="1"/>
          </p:cNvCxnSpPr>
          <p:nvPr/>
        </p:nvCxnSpPr>
        <p:spPr>
          <a:xfrm rot="16200000" flipH="1">
            <a:off x="7811055" y="5353567"/>
            <a:ext cx="402753" cy="797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88B5809-C73A-80A4-D166-8633BCCD75A5}"/>
              </a:ext>
            </a:extLst>
          </p:cNvPr>
          <p:cNvCxnSpPr>
            <a:stCxn id="171" idx="2"/>
            <a:endCxn id="181" idx="3"/>
          </p:cNvCxnSpPr>
          <p:nvPr/>
        </p:nvCxnSpPr>
        <p:spPr>
          <a:xfrm rot="5400000">
            <a:off x="8648803" y="5107019"/>
            <a:ext cx="1171612" cy="522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AA82748-4765-3A9C-10C0-0316EB1ED36B}"/>
              </a:ext>
            </a:extLst>
          </p:cNvPr>
          <p:cNvCxnSpPr>
            <a:cxnSpLocks/>
          </p:cNvCxnSpPr>
          <p:nvPr/>
        </p:nvCxnSpPr>
        <p:spPr>
          <a:xfrm>
            <a:off x="2272264" y="6491258"/>
            <a:ext cx="6420196" cy="2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5F4EA17-2717-544F-C884-163325D26395}"/>
              </a:ext>
            </a:extLst>
          </p:cNvPr>
          <p:cNvCxnSpPr>
            <a:stCxn id="183" idx="2"/>
          </p:cNvCxnSpPr>
          <p:nvPr/>
        </p:nvCxnSpPr>
        <p:spPr>
          <a:xfrm>
            <a:off x="4218414" y="5384418"/>
            <a:ext cx="0" cy="10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43D12C7-EBAD-EF33-B7BE-500BDADDEFBD}"/>
              </a:ext>
            </a:extLst>
          </p:cNvPr>
          <p:cNvCxnSpPr>
            <a:stCxn id="134" idx="2"/>
          </p:cNvCxnSpPr>
          <p:nvPr/>
        </p:nvCxnSpPr>
        <p:spPr>
          <a:xfrm flipH="1">
            <a:off x="6077396" y="3205651"/>
            <a:ext cx="1386" cy="330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2803461-2FD9-51AB-8773-D54B9D9C2380}"/>
              </a:ext>
            </a:extLst>
          </p:cNvPr>
          <p:cNvCxnSpPr>
            <a:stCxn id="181" idx="2"/>
          </p:cNvCxnSpPr>
          <p:nvPr/>
        </p:nvCxnSpPr>
        <p:spPr>
          <a:xfrm flipH="1">
            <a:off x="8679392" y="6166914"/>
            <a:ext cx="13068" cy="35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37C7BF7-3FCE-8006-BDEA-4EE88FC00BDE}"/>
              </a:ext>
            </a:extLst>
          </p:cNvPr>
          <p:cNvCxnSpPr/>
          <p:nvPr/>
        </p:nvCxnSpPr>
        <p:spPr>
          <a:xfrm>
            <a:off x="4740742" y="652272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ADCFB58-09BC-DDBA-7A25-7C2C3A439CC5}"/>
              </a:ext>
            </a:extLst>
          </p:cNvPr>
          <p:cNvCxnSpPr>
            <a:cxnSpLocks/>
          </p:cNvCxnSpPr>
          <p:nvPr/>
        </p:nvCxnSpPr>
        <p:spPr>
          <a:xfrm flipH="1">
            <a:off x="132228" y="6705600"/>
            <a:ext cx="4608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C7258F0-FA72-A8EE-3F5F-BD7B6196C997}"/>
              </a:ext>
            </a:extLst>
          </p:cNvPr>
          <p:cNvCxnSpPr/>
          <p:nvPr/>
        </p:nvCxnSpPr>
        <p:spPr>
          <a:xfrm flipV="1">
            <a:off x="132228" y="862519"/>
            <a:ext cx="0" cy="584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37BCC92-5878-F787-9B92-BC9BE8D9B981}"/>
              </a:ext>
            </a:extLst>
          </p:cNvPr>
          <p:cNvCxnSpPr>
            <a:cxnSpLocks/>
          </p:cNvCxnSpPr>
          <p:nvPr/>
        </p:nvCxnSpPr>
        <p:spPr>
          <a:xfrm>
            <a:off x="1015782" y="702264"/>
            <a:ext cx="33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F3A561CE-3760-FC03-C615-E54DC119E1A9}"/>
              </a:ext>
            </a:extLst>
          </p:cNvPr>
          <p:cNvSpPr/>
          <p:nvPr/>
        </p:nvSpPr>
        <p:spPr>
          <a:xfrm>
            <a:off x="10509104" y="2584293"/>
            <a:ext cx="1371600" cy="560336"/>
          </a:xfrm>
          <a:prstGeom prst="roundRect">
            <a:avLst/>
          </a:prstGeom>
          <a:solidFill>
            <a:srgbClr val="E58C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Choices</a:t>
            </a:r>
            <a:endParaRPr lang="en-IN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AA832F5-37A1-3789-390A-D77D34D5EB8D}"/>
              </a:ext>
            </a:extLst>
          </p:cNvPr>
          <p:cNvCxnSpPr>
            <a:stCxn id="43" idx="2"/>
            <a:endCxn id="226" idx="0"/>
          </p:cNvCxnSpPr>
          <p:nvPr/>
        </p:nvCxnSpPr>
        <p:spPr>
          <a:xfrm>
            <a:off x="11194904" y="2360892"/>
            <a:ext cx="0" cy="22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E2683456-F8B4-08AA-E0AB-CB297024E2AE}"/>
              </a:ext>
            </a:extLst>
          </p:cNvPr>
          <p:cNvSpPr txBox="1"/>
          <p:nvPr/>
        </p:nvSpPr>
        <p:spPr>
          <a:xfrm>
            <a:off x="2717700" y="3312638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CCF6060-0E96-B217-5E89-C85CC2DBABFB}"/>
              </a:ext>
            </a:extLst>
          </p:cNvPr>
          <p:cNvSpPr txBox="1"/>
          <p:nvPr/>
        </p:nvSpPr>
        <p:spPr>
          <a:xfrm>
            <a:off x="4508783" y="330055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E412F60-38E3-D793-AD64-25EBCC2705C3}"/>
              </a:ext>
            </a:extLst>
          </p:cNvPr>
          <p:cNvSpPr txBox="1"/>
          <p:nvPr/>
        </p:nvSpPr>
        <p:spPr>
          <a:xfrm>
            <a:off x="9039208" y="33126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D0E562D-CA95-3A1E-99AA-2303CB017EA7}"/>
              </a:ext>
            </a:extLst>
          </p:cNvPr>
          <p:cNvSpPr txBox="1"/>
          <p:nvPr/>
        </p:nvSpPr>
        <p:spPr>
          <a:xfrm>
            <a:off x="7459183" y="3342111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33E90E-5E75-54CE-1605-8E158A63C133}"/>
              </a:ext>
            </a:extLst>
          </p:cNvPr>
          <p:cNvSpPr/>
          <p:nvPr/>
        </p:nvSpPr>
        <p:spPr>
          <a:xfrm>
            <a:off x="296176" y="4969073"/>
            <a:ext cx="1439214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data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5D5534-3380-55C6-2CD1-3972917F27C3}"/>
              </a:ext>
            </a:extLst>
          </p:cNvPr>
          <p:cNvCxnSpPr>
            <a:stCxn id="102" idx="1"/>
          </p:cNvCxnSpPr>
          <p:nvPr/>
        </p:nvCxnSpPr>
        <p:spPr>
          <a:xfrm>
            <a:off x="419978" y="4644162"/>
            <a:ext cx="0" cy="30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6804209-AC7B-E499-F085-E1E76139F168}"/>
              </a:ext>
            </a:extLst>
          </p:cNvPr>
          <p:cNvCxnSpPr>
            <a:cxnSpLocks/>
            <a:stCxn id="102" idx="3"/>
            <a:endCxn id="66" idx="0"/>
          </p:cNvCxnSpPr>
          <p:nvPr/>
        </p:nvCxnSpPr>
        <p:spPr>
          <a:xfrm>
            <a:off x="1475326" y="4644162"/>
            <a:ext cx="817081" cy="312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9DD0477-BA76-5594-7D6A-5158675A834A}"/>
              </a:ext>
            </a:extLst>
          </p:cNvPr>
          <p:cNvSpPr/>
          <p:nvPr/>
        </p:nvSpPr>
        <p:spPr>
          <a:xfrm>
            <a:off x="1790064" y="4957081"/>
            <a:ext cx="1004686" cy="415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Error</a:t>
            </a:r>
            <a:endParaRPr lang="en-IN" sz="1600" dirty="0"/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266BB42D-8858-DD73-8A3C-2475D4C5FBA2}"/>
              </a:ext>
            </a:extLst>
          </p:cNvPr>
          <p:cNvSpPr/>
          <p:nvPr/>
        </p:nvSpPr>
        <p:spPr>
          <a:xfrm>
            <a:off x="1482226" y="5471821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E647EAE-50FB-DDCE-9F36-B6DAF1E7E565}"/>
              </a:ext>
            </a:extLst>
          </p:cNvPr>
          <p:cNvCxnSpPr>
            <a:stCxn id="50" idx="2"/>
            <a:endCxn id="68" idx="1"/>
          </p:cNvCxnSpPr>
          <p:nvPr/>
        </p:nvCxnSpPr>
        <p:spPr>
          <a:xfrm rot="16200000" flipH="1">
            <a:off x="1119732" y="5322323"/>
            <a:ext cx="258544" cy="466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5593249-E0F6-5B1C-7A61-09B23537058D}"/>
              </a:ext>
            </a:extLst>
          </p:cNvPr>
          <p:cNvCxnSpPr>
            <a:cxnSpLocks/>
            <a:stCxn id="66" idx="2"/>
            <a:endCxn id="68" idx="3"/>
          </p:cNvCxnSpPr>
          <p:nvPr/>
        </p:nvCxnSpPr>
        <p:spPr>
          <a:xfrm rot="5400000">
            <a:off x="2012366" y="5404775"/>
            <a:ext cx="312011" cy="248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26A16053-57F6-352F-B2C2-1ADA55DACE4E}"/>
              </a:ext>
            </a:extLst>
          </p:cNvPr>
          <p:cNvSpPr/>
          <p:nvPr/>
        </p:nvSpPr>
        <p:spPr>
          <a:xfrm>
            <a:off x="1991210" y="5955678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1775D7-60E1-5A4A-7A3D-A28F4AAB300C}"/>
              </a:ext>
            </a:extLst>
          </p:cNvPr>
          <p:cNvCxnSpPr>
            <a:stCxn id="99" idx="3"/>
            <a:endCxn id="94" idx="3"/>
          </p:cNvCxnSpPr>
          <p:nvPr/>
        </p:nvCxnSpPr>
        <p:spPr>
          <a:xfrm flipH="1">
            <a:off x="2553318" y="4028280"/>
            <a:ext cx="43350" cy="2140394"/>
          </a:xfrm>
          <a:prstGeom prst="bentConnector3">
            <a:avLst>
              <a:gd name="adj1" fmla="val -527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58B943D-78F1-B636-6C5D-BB935B7A53EC}"/>
              </a:ext>
            </a:extLst>
          </p:cNvPr>
          <p:cNvCxnSpPr>
            <a:stCxn id="68" idx="2"/>
            <a:endCxn id="94" idx="1"/>
          </p:cNvCxnSpPr>
          <p:nvPr/>
        </p:nvCxnSpPr>
        <p:spPr>
          <a:xfrm rot="16200000" flipH="1">
            <a:off x="1741814" y="5919278"/>
            <a:ext cx="270862" cy="227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7E8968-F147-BF8E-9555-0FB905C77847}"/>
              </a:ext>
            </a:extLst>
          </p:cNvPr>
          <p:cNvCxnSpPr>
            <a:stCxn id="94" idx="2"/>
          </p:cNvCxnSpPr>
          <p:nvPr/>
        </p:nvCxnSpPr>
        <p:spPr>
          <a:xfrm>
            <a:off x="2272264" y="6381669"/>
            <a:ext cx="0" cy="1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683467-A1E0-333A-CA8D-012FDF80550E}"/>
              </a:ext>
            </a:extLst>
          </p:cNvPr>
          <p:cNvSpPr txBox="1"/>
          <p:nvPr/>
        </p:nvSpPr>
        <p:spPr>
          <a:xfrm>
            <a:off x="190613" y="3016128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C2EC1-D3BA-28D1-1B8B-36DD25004AD9}"/>
              </a:ext>
            </a:extLst>
          </p:cNvPr>
          <p:cNvSpPr txBox="1"/>
          <p:nvPr/>
        </p:nvSpPr>
        <p:spPr>
          <a:xfrm>
            <a:off x="74783" y="4348922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C78D2-9F5C-C4E9-954F-5F210CC339D3}"/>
              </a:ext>
            </a:extLst>
          </p:cNvPr>
          <p:cNvSpPr txBox="1"/>
          <p:nvPr/>
        </p:nvSpPr>
        <p:spPr>
          <a:xfrm>
            <a:off x="1552434" y="434237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4EF96-8515-57A4-3AB3-B5B854D42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9191D-3E9F-A2FE-9C20-72ADEA798B5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5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3990D94-D08C-829D-7136-D917C985DB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A7540-5C14-B65A-13D8-99834AB1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A4D6F-6B17-BB12-D8BB-56ADB42BB31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9BCD8C-E7DE-7992-C8A3-B4505E11D1A6}"/>
              </a:ext>
            </a:extLst>
          </p:cNvPr>
          <p:cNvSpPr txBox="1"/>
          <p:nvPr/>
        </p:nvSpPr>
        <p:spPr>
          <a:xfrm>
            <a:off x="2743200" y="0"/>
            <a:ext cx="196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E R Diagram</a:t>
            </a:r>
            <a:endParaRPr lang="en-IN" sz="28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A326A-F6E8-AA81-E09E-BD6F6C9922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A71945-CA1D-4BE0-4F3F-AA8DD32F3E7D}"/>
              </a:ext>
            </a:extLst>
          </p:cNvPr>
          <p:cNvSpPr txBox="1"/>
          <p:nvPr/>
        </p:nvSpPr>
        <p:spPr>
          <a:xfrm>
            <a:off x="9906000" y="4038600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Is-A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2661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C83F8-1D33-1EF0-F071-01287CCF0B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CE22-5C79-2573-B756-546B776E7AD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0FA28-F3E1-8064-9255-BE2AFBB7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37517"/>
            <a:ext cx="9963150" cy="905483"/>
          </a:xfrm>
        </p:spPr>
        <p:txBody>
          <a:bodyPr>
            <a:normAutofit/>
          </a:bodyPr>
          <a:lstStyle/>
          <a:p>
            <a:r>
              <a:rPr lang="en-US" sz="4400" dirty="0"/>
              <a:t>	Use - Case diagram</a:t>
            </a:r>
            <a:endParaRPr lang="en-IN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9F06A-59E9-2E9A-F138-F2D00A607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9F516-1597-03BC-8F6D-DED79C20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143000"/>
            <a:ext cx="8618967" cy="522777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2A769F6-A7F8-FAB0-E905-62B5D56491F5}"/>
              </a:ext>
            </a:extLst>
          </p:cNvPr>
          <p:cNvGrpSpPr/>
          <p:nvPr/>
        </p:nvGrpSpPr>
        <p:grpSpPr>
          <a:xfrm>
            <a:off x="3472407" y="2240165"/>
            <a:ext cx="108360" cy="128520"/>
            <a:chOff x="3472407" y="2240165"/>
            <a:chExt cx="108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406F8A-ABDB-06F2-C382-7AD528B9FE61}"/>
                    </a:ext>
                  </a:extLst>
                </p14:cNvPr>
                <p14:cNvContentPartPr/>
                <p14:nvPr/>
              </p14:nvContentPartPr>
              <p14:xfrm>
                <a:off x="3482487" y="2326565"/>
                <a:ext cx="98280" cy="42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406F8A-ABDB-06F2-C382-7AD528B9FE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64487" y="2308565"/>
                  <a:ext cx="133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D2D369-9262-082A-32A7-70B92BEF652D}"/>
                    </a:ext>
                  </a:extLst>
                </p14:cNvPr>
                <p14:cNvContentPartPr/>
                <p14:nvPr/>
              </p14:nvContentPartPr>
              <p14:xfrm>
                <a:off x="3472407" y="2247005"/>
                <a:ext cx="87120" cy="33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D2D369-9262-082A-32A7-70B92BEF65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54767" y="2229005"/>
                  <a:ext cx="122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F10BA9-23D6-4A18-7517-F8105AF65869}"/>
                    </a:ext>
                  </a:extLst>
                </p14:cNvPr>
                <p14:cNvContentPartPr/>
                <p14:nvPr/>
              </p14:nvContentPartPr>
              <p14:xfrm>
                <a:off x="3511647" y="2240165"/>
                <a:ext cx="37800" cy="63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F10BA9-23D6-4A18-7517-F8105AF658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93647" y="2222165"/>
                  <a:ext cx="7344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55A534-D5E4-486A-44B0-7A66FCA2687A}"/>
                  </a:ext>
                </a:extLst>
              </p14:cNvPr>
              <p14:cNvContentPartPr/>
              <p14:nvPr/>
            </p14:nvContentPartPr>
            <p14:xfrm>
              <a:off x="3871287" y="4834325"/>
              <a:ext cx="31680" cy="56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55A534-D5E4-486A-44B0-7A66FCA268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53647" y="4816325"/>
                <a:ext cx="673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E2ED36-670D-3793-6458-C96140E0A413}"/>
                  </a:ext>
                </a:extLst>
              </p14:cNvPr>
              <p14:cNvContentPartPr/>
              <p14:nvPr/>
            </p14:nvContentPartPr>
            <p14:xfrm>
              <a:off x="3948687" y="4705445"/>
              <a:ext cx="10800" cy="158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E2ED36-670D-3793-6458-C96140E0A4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1047" y="4687445"/>
                <a:ext cx="46440" cy="1944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F147AD2-4890-31F4-6803-808F602CAB3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C0FA3E-5125-ABE1-456E-8C7FC3EB42B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6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5BB6DF-BD0C-05D4-413E-5B351529A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19BD-1839-0916-7E78-37B9796D44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9BB5C-0C4C-CB74-85EB-8B69712BA0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99E3B-D625-274A-3C6E-A961F801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80" y="662712"/>
            <a:ext cx="8695173" cy="5265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F2FFC2-CC48-B1C7-1E29-1C131F6AF185}"/>
                  </a:ext>
                </a:extLst>
              </p14:cNvPr>
              <p14:cNvContentPartPr/>
              <p14:nvPr/>
            </p14:nvContentPartPr>
            <p14:xfrm>
              <a:off x="5557527" y="4649944"/>
              <a:ext cx="573120" cy="78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F2FFC2-CC48-B1C7-1E29-1C131F6AF1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9527" y="4631944"/>
                <a:ext cx="6087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29A351-CCF4-6782-DD0F-A206D276B20A}"/>
                  </a:ext>
                </a:extLst>
              </p14:cNvPr>
              <p14:cNvContentPartPr/>
              <p14:nvPr/>
            </p14:nvContentPartPr>
            <p14:xfrm>
              <a:off x="5554287" y="4737424"/>
              <a:ext cx="77040" cy="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29A351-CCF4-6782-DD0F-A206D276B2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6647" y="4719424"/>
                <a:ext cx="112680" cy="4536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123870-4571-FDE7-E4E0-1544A8839E83}"/>
              </a:ext>
            </a:extLst>
          </p:cNvPr>
          <p:cNvCxnSpPr/>
          <p:nvPr/>
        </p:nvCxnSpPr>
        <p:spPr>
          <a:xfrm>
            <a:off x="5943600" y="4953000"/>
            <a:ext cx="0" cy="381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85C357-9BB3-ED8D-3D69-F3CEE20C15BE}"/>
              </a:ext>
            </a:extLst>
          </p:cNvPr>
          <p:cNvSpPr/>
          <p:nvPr/>
        </p:nvSpPr>
        <p:spPr>
          <a:xfrm>
            <a:off x="5477247" y="5191320"/>
            <a:ext cx="998073" cy="564822"/>
          </a:xfrm>
          <a:prstGeom prst="rect">
            <a:avLst/>
          </a:prstGeom>
          <a:solidFill>
            <a:srgbClr val="6BD3D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If not paid &amp; admin selects to pay</a:t>
            </a:r>
            <a:endParaRPr lang="en-IN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CA9FFDB-C3D7-94EE-96E0-9633D31E8B1B}"/>
                  </a:ext>
                </a:extLst>
              </p14:cNvPr>
              <p14:cNvContentPartPr/>
              <p14:nvPr/>
            </p14:nvContentPartPr>
            <p14:xfrm>
              <a:off x="3970647" y="3485405"/>
              <a:ext cx="81720" cy="79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CA9FFDB-C3D7-94EE-96E0-9633D31E8B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52647" y="3467765"/>
                <a:ext cx="117360" cy="11520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E5282F-DAF9-7E53-3332-01FCCD9534BF}"/>
              </a:ext>
            </a:extLst>
          </p:cNvPr>
          <p:cNvCxnSpPr/>
          <p:nvPr/>
        </p:nvCxnSpPr>
        <p:spPr>
          <a:xfrm>
            <a:off x="2819400" y="1877285"/>
            <a:ext cx="990600" cy="2999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552836-3722-864E-3988-EF7FB2E8A123}"/>
              </a:ext>
            </a:extLst>
          </p:cNvPr>
          <p:cNvGrpSpPr/>
          <p:nvPr/>
        </p:nvGrpSpPr>
        <p:grpSpPr>
          <a:xfrm>
            <a:off x="3600567" y="1799165"/>
            <a:ext cx="86400" cy="88560"/>
            <a:chOff x="3600567" y="1799165"/>
            <a:chExt cx="8640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BF4339-EA6A-0830-376E-FCBAB81AD096}"/>
                    </a:ext>
                  </a:extLst>
                </p14:cNvPr>
                <p14:cNvContentPartPr/>
                <p14:nvPr/>
              </p14:nvContentPartPr>
              <p14:xfrm>
                <a:off x="3600567" y="1799165"/>
                <a:ext cx="748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BF4339-EA6A-0830-376E-FCBAB81AD0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82927" y="1781525"/>
                  <a:ext cx="110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26FF59-ED82-223A-96D1-992A94CFE719}"/>
                    </a:ext>
                  </a:extLst>
                </p14:cNvPr>
                <p14:cNvContentPartPr/>
                <p14:nvPr/>
              </p14:nvContentPartPr>
              <p14:xfrm>
                <a:off x="3628287" y="1877285"/>
                <a:ext cx="48240" cy="1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26FF59-ED82-223A-96D1-992A94CFE7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10287" y="1859645"/>
                  <a:ext cx="83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E74FB4-C375-DB46-0F6D-093FC986F889}"/>
                    </a:ext>
                  </a:extLst>
                </p14:cNvPr>
                <p14:cNvContentPartPr/>
                <p14:nvPr/>
              </p14:nvContentPartPr>
              <p14:xfrm>
                <a:off x="3635847" y="1836965"/>
                <a:ext cx="51120" cy="50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E74FB4-C375-DB46-0F6D-093FC986F8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17847" y="1818965"/>
                  <a:ext cx="86760" cy="86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FB0AB255-EEBB-367F-27E9-4B469D67A1C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E3060AA-5926-7577-0F3C-095838B9D1C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11DD50-562A-A03A-034D-D0B850D35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3A0E8-6F78-F91B-7BA1-1E2F1D57AD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BF010-A420-A3E4-DF30-443FAA8187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8B9AC-8969-E048-FD1D-06BC702F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799872"/>
            <a:ext cx="8885690" cy="52582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497725-F4B2-32EA-33D7-5F3B42B80A5F}"/>
                  </a:ext>
                </a:extLst>
              </p14:cNvPr>
              <p14:cNvContentPartPr/>
              <p14:nvPr/>
            </p14:nvContentPartPr>
            <p14:xfrm>
              <a:off x="3794247" y="3105605"/>
              <a:ext cx="67680" cy="46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497725-F4B2-32EA-33D7-5F3B42B80A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6607" y="3087965"/>
                <a:ext cx="103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015796-4664-9BE8-10F4-2256C0B24AFD}"/>
                  </a:ext>
                </a:extLst>
              </p14:cNvPr>
              <p14:cNvContentPartPr/>
              <p14:nvPr/>
            </p14:nvContentPartPr>
            <p14:xfrm>
              <a:off x="3735207" y="3180845"/>
              <a:ext cx="460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015796-4664-9BE8-10F4-2256C0B24A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7567" y="3162845"/>
                <a:ext cx="81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443FAA-3C5B-B9E2-4C57-D91729963F07}"/>
                  </a:ext>
                </a:extLst>
              </p14:cNvPr>
              <p14:cNvContentPartPr/>
              <p14:nvPr/>
            </p14:nvContentPartPr>
            <p14:xfrm>
              <a:off x="3643407" y="4966805"/>
              <a:ext cx="727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443FAA-3C5B-B9E2-4C57-D91729963F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5767" y="4948805"/>
                <a:ext cx="1083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38B2AC8-9D1E-42A8-E5C3-BCBCDEB0D5F7}"/>
                  </a:ext>
                </a:extLst>
              </p14:cNvPr>
              <p14:cNvContentPartPr/>
              <p14:nvPr/>
            </p14:nvContentPartPr>
            <p14:xfrm>
              <a:off x="3735207" y="4894085"/>
              <a:ext cx="6120" cy="57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38B2AC8-9D1E-42A8-E5C3-BCBCDEB0D5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7567" y="4876085"/>
                <a:ext cx="417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9BFC3DB-4609-7D05-C778-BC2F10A08E9C}"/>
                  </a:ext>
                </a:extLst>
              </p14:cNvPr>
              <p14:cNvContentPartPr/>
              <p14:nvPr/>
            </p14:nvContentPartPr>
            <p14:xfrm>
              <a:off x="3502647" y="1857485"/>
              <a:ext cx="77400" cy="19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9BFC3DB-4609-7D05-C778-BC2F10A08E9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84647" y="1839845"/>
                <a:ext cx="1130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B7D0D91-A168-2F15-7175-D1C4AAAB17BB}"/>
                  </a:ext>
                </a:extLst>
              </p14:cNvPr>
              <p14:cNvContentPartPr/>
              <p14:nvPr/>
            </p14:nvContentPartPr>
            <p14:xfrm>
              <a:off x="3767247" y="3190565"/>
              <a:ext cx="4608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B7D0D91-A168-2F15-7175-D1C4AAAB17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49247" y="3172565"/>
                <a:ext cx="81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7836FB-23B6-0C09-7D31-57487BF6FC42}"/>
                  </a:ext>
                </a:extLst>
              </p14:cNvPr>
              <p14:cNvContentPartPr/>
              <p14:nvPr/>
            </p14:nvContentPartPr>
            <p14:xfrm>
              <a:off x="3822687" y="318084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7836FB-23B6-0C09-7D31-57487BF6FC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04687" y="316284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37A7FD6-96D2-E0DE-0D5D-60BFF11C30A8}"/>
              </a:ext>
            </a:extLst>
          </p:cNvPr>
          <p:cNvGrpSpPr/>
          <p:nvPr/>
        </p:nvGrpSpPr>
        <p:grpSpPr>
          <a:xfrm>
            <a:off x="3618567" y="4075445"/>
            <a:ext cx="146160" cy="97920"/>
            <a:chOff x="3618567" y="4075445"/>
            <a:chExt cx="14616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DA60E4-4EEB-D8CE-7FEF-E1D3091F2F6E}"/>
                    </a:ext>
                  </a:extLst>
                </p14:cNvPr>
                <p14:cNvContentPartPr/>
                <p14:nvPr/>
              </p14:nvContentPartPr>
              <p14:xfrm>
                <a:off x="3730167" y="4075445"/>
                <a:ext cx="34560" cy="43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DA60E4-4EEB-D8CE-7FEF-E1D3091F2F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2167" y="4057805"/>
                  <a:ext cx="70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023F0A-8B16-EBA5-5C73-589696A6CD6B}"/>
                    </a:ext>
                  </a:extLst>
                </p14:cNvPr>
                <p14:cNvContentPartPr/>
                <p14:nvPr/>
              </p14:nvContentPartPr>
              <p14:xfrm>
                <a:off x="3618567" y="4144205"/>
                <a:ext cx="102600" cy="1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023F0A-8B16-EBA5-5C73-589696A6CD6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00927" y="4126205"/>
                  <a:ext cx="138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4CF78B-3F91-DDD5-D2E1-EA72B520393A}"/>
                    </a:ext>
                  </a:extLst>
                </p14:cNvPr>
                <p14:cNvContentPartPr/>
                <p14:nvPr/>
              </p14:nvContentPartPr>
              <p14:xfrm>
                <a:off x="3725847" y="4173005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4CF78B-3F91-DDD5-D2E1-EA72B52039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07847" y="415500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C9D7CA-0AB3-438C-8608-F87C70099022}"/>
                  </a:ext>
                </a:extLst>
              </p14:cNvPr>
              <p14:cNvContentPartPr/>
              <p14:nvPr/>
            </p14:nvContentPartPr>
            <p14:xfrm>
              <a:off x="3579687" y="1926245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C9D7CA-0AB3-438C-8608-F87C7009902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61687" y="190824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8D5D48B-2C8F-25AB-87DA-840BD9DB129B}"/>
              </a:ext>
            </a:extLst>
          </p:cNvPr>
          <p:cNvGrpSpPr/>
          <p:nvPr/>
        </p:nvGrpSpPr>
        <p:grpSpPr>
          <a:xfrm>
            <a:off x="3489687" y="1848125"/>
            <a:ext cx="88920" cy="126720"/>
            <a:chOff x="3489687" y="1848125"/>
            <a:chExt cx="8892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76D97C-4B2D-9E50-9FBA-77C3A4C1C39D}"/>
                    </a:ext>
                  </a:extLst>
                </p14:cNvPr>
                <p14:cNvContentPartPr/>
                <p14:nvPr/>
              </p14:nvContentPartPr>
              <p14:xfrm>
                <a:off x="3489687" y="1848125"/>
                <a:ext cx="70920" cy="16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76D97C-4B2D-9E50-9FBA-77C3A4C1C3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71687" y="1830125"/>
                  <a:ext cx="106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631C2A-FE1E-64D1-B6BE-05D8B18FC8C7}"/>
                    </a:ext>
                  </a:extLst>
                </p14:cNvPr>
                <p14:cNvContentPartPr/>
                <p14:nvPr/>
              </p14:nvContentPartPr>
              <p14:xfrm>
                <a:off x="3521007" y="1926245"/>
                <a:ext cx="57600" cy="48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631C2A-FE1E-64D1-B6BE-05D8B18FC8C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03367" y="1908245"/>
                  <a:ext cx="93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274AEC-516A-78EE-22B9-88E57D157ED2}"/>
                    </a:ext>
                  </a:extLst>
                </p14:cNvPr>
                <p14:cNvContentPartPr/>
                <p14:nvPr/>
              </p14:nvContentPartPr>
              <p14:xfrm>
                <a:off x="3569967" y="1896725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274AEC-516A-78EE-22B9-88E57D157E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51967" y="18787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D317DDF-919C-6440-5347-C3E9806DA825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40F7BF-A599-8CDA-CA19-921CCB5C63DF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6DDB-6C05-8EA7-EF38-5ECDBAF5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39" y="609600"/>
            <a:ext cx="10805160" cy="707886"/>
          </a:xfrm>
        </p:spPr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9139F-49D3-4E02-0290-36BD1A3BFE0F}"/>
              </a:ext>
            </a:extLst>
          </p:cNvPr>
          <p:cNvSpPr txBox="1"/>
          <p:nvPr/>
        </p:nvSpPr>
        <p:spPr>
          <a:xfrm>
            <a:off x="232458" y="1297359"/>
            <a:ext cx="1188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provided Java code implements a Retail Store Management System with the following functionalities: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Product Management:    </a:t>
            </a:r>
          </a:p>
          <a:p>
            <a:r>
              <a:rPr lang="en-US" sz="2400" dirty="0"/>
              <a:t>	- Add products    - View products    - Delete products    - View all products    	</a:t>
            </a:r>
          </a:p>
          <a:p>
            <a:r>
              <a:rPr lang="en-US" sz="2400" dirty="0"/>
              <a:t>	- Update products</a:t>
            </a:r>
          </a:p>
          <a:p>
            <a:endParaRPr lang="en-US" sz="2400" dirty="0"/>
          </a:p>
          <a:p>
            <a:r>
              <a:rPr lang="en-US" sz="2400" dirty="0"/>
              <a:t>2. Customer Management:   </a:t>
            </a:r>
          </a:p>
          <a:p>
            <a:r>
              <a:rPr lang="en-US" sz="2400" dirty="0"/>
              <a:t>	 - Add customers    - View customers    - View all customers</a:t>
            </a:r>
          </a:p>
          <a:p>
            <a:endParaRPr lang="en-US" sz="2400" dirty="0"/>
          </a:p>
          <a:p>
            <a:r>
              <a:rPr lang="en-US" sz="2400" dirty="0"/>
              <a:t>3. Order Management:   </a:t>
            </a:r>
          </a:p>
          <a:p>
            <a:r>
              <a:rPr lang="en-US" sz="2400" dirty="0"/>
              <a:t>	 - Place orders    - View orders    - Update orders    - View all orders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AF531-41F3-A595-6FD0-ADCA95B3A82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35B8D-B20B-9A87-1AF3-8FE0CF7FA3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8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C0B88E-0724-6165-6DA9-F7AF9FD74484}"/>
              </a:ext>
            </a:extLst>
          </p:cNvPr>
          <p:cNvSpPr txBox="1"/>
          <p:nvPr/>
        </p:nvSpPr>
        <p:spPr>
          <a:xfrm>
            <a:off x="628788" y="685800"/>
            <a:ext cx="1093442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Payment Management:    </a:t>
            </a:r>
          </a:p>
          <a:p>
            <a:r>
              <a:rPr lang="en-US" sz="2400" dirty="0"/>
              <a:t>	- Add payments    - View payments    - View all payments</a:t>
            </a:r>
          </a:p>
          <a:p>
            <a:endParaRPr lang="en-US" sz="2400" dirty="0"/>
          </a:p>
          <a:p>
            <a:r>
              <a:rPr lang="en-US" sz="2400" dirty="0"/>
              <a:t>5. Staff Management:    </a:t>
            </a:r>
          </a:p>
          <a:p>
            <a:r>
              <a:rPr lang="en-US" sz="2400" dirty="0"/>
              <a:t>	- Add staff    - View staff    - Update staff    - View all staff</a:t>
            </a:r>
          </a:p>
          <a:p>
            <a:endParaRPr lang="en-US" sz="1800" dirty="0"/>
          </a:p>
          <a:p>
            <a:r>
              <a:rPr lang="en-US" sz="2400" dirty="0"/>
              <a:t>6. Sales Analysis:    </a:t>
            </a:r>
          </a:p>
          <a:p>
            <a:r>
              <a:rPr lang="en-US" sz="2400" dirty="0"/>
              <a:t>	- Display product sales    - Display customer purchases</a:t>
            </a:r>
          </a:p>
          <a:p>
            <a:endParaRPr lang="en-US" sz="2400" dirty="0"/>
          </a:p>
          <a:p>
            <a:r>
              <a:rPr lang="en-US" sz="2400" dirty="0"/>
              <a:t>7. Billing:   </a:t>
            </a:r>
          </a:p>
          <a:p>
            <a:r>
              <a:rPr lang="en-US" sz="2400" dirty="0"/>
              <a:t>	 - Generate bills</a:t>
            </a:r>
          </a:p>
          <a:p>
            <a:endParaRPr lang="en-US" sz="2400" dirty="0"/>
          </a:p>
          <a:p>
            <a:r>
              <a:rPr lang="en-US" sz="2400" dirty="0"/>
              <a:t>8. Database Management:   </a:t>
            </a:r>
          </a:p>
          <a:p>
            <a:r>
              <a:rPr lang="en-US" sz="2400" dirty="0"/>
              <a:t>	 - Create tables if not exist    - Load products into BST (Binary Search Tree)   </a:t>
            </a:r>
          </a:p>
          <a:p>
            <a:r>
              <a:rPr lang="en-US" sz="2400" dirty="0"/>
              <a:t>	 - Load sales analysis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38CA4-78F4-6DEB-C041-014E2B6E78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B0154-2448-C707-1FF9-C5D9DA5DDC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A37-D910-B5CD-8602-48569F04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07483"/>
            <a:ext cx="10805160" cy="707886"/>
          </a:xfrm>
        </p:spPr>
        <p:txBody>
          <a:bodyPr/>
          <a:lstStyle/>
          <a:p>
            <a:pPr algn="ctr"/>
            <a:r>
              <a:rPr lang="en-US" dirty="0"/>
              <a:t>java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A4343-38A6-BD1E-D2EF-6878523D7FB8}"/>
              </a:ext>
            </a:extLst>
          </p:cNvPr>
          <p:cNvSpPr txBox="1"/>
          <p:nvPr/>
        </p:nvSpPr>
        <p:spPr>
          <a:xfrm>
            <a:off x="651937" y="1711891"/>
            <a:ext cx="1093442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/>
              <a:t>Exception Handling: The code uses try-catch blocks to handle exceptions that may occur during database operations.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/>
              <a:t>Object-Oriented Programming (OOP) Concepts: The code defines classes (e.g., Staff, Products)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/>
              <a:t>User Input: The code uses Scanner to get user input.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/>
              <a:t>String class methods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/>
              <a:t>Product Quantities are Updated Whenever Product is Purchased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/>
              <a:t>JDBC Connectivity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/>
              <a:t>Bill Generation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/>
              <a:t>Analysis of Product Sales And Customer Purchase Sales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18B70-0CDE-3D09-66D5-DB3CE4C0CF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EF96A-DCA6-0B1E-5897-C605A354AD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0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A37-D910-B5CD-8602-48569F04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88" y="553916"/>
            <a:ext cx="10805160" cy="707886"/>
          </a:xfrm>
        </p:spPr>
        <p:txBody>
          <a:bodyPr/>
          <a:lstStyle/>
          <a:p>
            <a:pPr algn="ctr"/>
            <a:r>
              <a:rPr lang="en-US" dirty="0"/>
              <a:t>Data structure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A4343-38A6-BD1E-D2EF-6878523D7FB8}"/>
              </a:ext>
            </a:extLst>
          </p:cNvPr>
          <p:cNvSpPr txBox="1"/>
          <p:nvPr/>
        </p:nvSpPr>
        <p:spPr>
          <a:xfrm>
            <a:off x="738597" y="1122428"/>
            <a:ext cx="1093442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/>
              <a:t>BST (Binary Search Tree) is used for: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Insertion of Products 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Searching of Products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Deletion of Products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To calculate Total products and discontinued Products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Total Stock Value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Average Product Value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Use of Hash Map :	For Product Sales Analysis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Use of Hash table : For Total Customer Purchase Analysis</a:t>
            </a:r>
          </a:p>
          <a:p>
            <a:pPr marL="914400" lvl="1" indent="-457200">
              <a:buFontTx/>
              <a:buChar char="-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Reasons To use BST :</a:t>
            </a:r>
          </a:p>
          <a:p>
            <a:pPr lvl="1"/>
            <a:r>
              <a:rPr lang="en-US" sz="2800" dirty="0"/>
              <a:t>	Efficient search, Ordered storage, Scalability, Flexible querying.</a:t>
            </a:r>
          </a:p>
          <a:p>
            <a:pPr lvl="1"/>
            <a:r>
              <a:rPr lang="en-US" sz="2800" dirty="0"/>
              <a:t>	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25A50-951A-1EB1-0B97-5CAEA65329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A11EF-9B71-E13B-48B5-E35BD6F2E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0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552286"/>
            <a:ext cx="1080516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PREPARED BY :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BE4C0-B7F2-7ADF-4FB4-865BB4C6A44A}"/>
              </a:ext>
            </a:extLst>
          </p:cNvPr>
          <p:cNvSpPr txBox="1"/>
          <p:nvPr/>
        </p:nvSpPr>
        <p:spPr>
          <a:xfrm>
            <a:off x="228600" y="1905000"/>
            <a:ext cx="5036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			:	GOEHL DHRUVI HIRENBHAI</a:t>
            </a:r>
          </a:p>
          <a:p>
            <a:r>
              <a:rPr lang="en-US" dirty="0"/>
              <a:t>ROLL NO			:	17</a:t>
            </a:r>
          </a:p>
          <a:p>
            <a:r>
              <a:rPr lang="en-US" dirty="0"/>
              <a:t>ENROLLMENT NO	:	23002170110044</a:t>
            </a:r>
          </a:p>
          <a:p>
            <a:r>
              <a:rPr lang="en-US" dirty="0"/>
              <a:t>BATCH 			:	D1</a:t>
            </a:r>
          </a:p>
          <a:p>
            <a:r>
              <a:rPr lang="en-US" dirty="0"/>
              <a:t>BRANCH			:	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8EC31-9E3F-837E-0CDC-3CE1A40FF6E5}"/>
              </a:ext>
            </a:extLst>
          </p:cNvPr>
          <p:cNvSpPr txBox="1"/>
          <p:nvPr/>
        </p:nvSpPr>
        <p:spPr>
          <a:xfrm>
            <a:off x="5611314" y="3494088"/>
            <a:ext cx="5243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			:	PORNIKAR SAHIL HITESHBHAI</a:t>
            </a:r>
          </a:p>
          <a:p>
            <a:r>
              <a:rPr lang="en-US" dirty="0"/>
              <a:t>ROLL NO			:	11</a:t>
            </a:r>
          </a:p>
          <a:p>
            <a:r>
              <a:rPr lang="en-US" dirty="0"/>
              <a:t>ENROLLMENT NO	:</a:t>
            </a:r>
            <a:r>
              <a:rPr lang="en-US"/>
              <a:t>	23002170110143</a:t>
            </a:r>
            <a:endParaRPr lang="en-US" dirty="0"/>
          </a:p>
          <a:p>
            <a:r>
              <a:rPr lang="en-US" dirty="0"/>
              <a:t>BATCH 			:	D1</a:t>
            </a:r>
          </a:p>
          <a:p>
            <a:r>
              <a:rPr lang="en-US" dirty="0"/>
              <a:t>BRANCH			:	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5EC7B-9EE3-3EB4-1352-5AEDB60AE568}"/>
              </a:ext>
            </a:extLst>
          </p:cNvPr>
          <p:cNvSpPr txBox="1"/>
          <p:nvPr/>
        </p:nvSpPr>
        <p:spPr>
          <a:xfrm>
            <a:off x="3092836" y="5380672"/>
            <a:ext cx="5730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			:	MEVADA MANAN SHAILESHBHAI</a:t>
            </a:r>
          </a:p>
          <a:p>
            <a:r>
              <a:rPr lang="en-US" dirty="0"/>
              <a:t>ROLL NO			:	24</a:t>
            </a:r>
          </a:p>
          <a:p>
            <a:r>
              <a:rPr lang="en-US" dirty="0"/>
              <a:t>ENROLLMENT NO	:	23002170110089</a:t>
            </a:r>
          </a:p>
          <a:p>
            <a:r>
              <a:rPr lang="en-US" dirty="0"/>
              <a:t>BATCH 			:	D1</a:t>
            </a:r>
          </a:p>
          <a:p>
            <a:r>
              <a:rPr lang="en-US" dirty="0"/>
              <a:t>BRANCH			:	CE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D71E9-567D-284D-02A1-7EF45D090E72}"/>
              </a:ext>
            </a:extLst>
          </p:cNvPr>
          <p:cNvSpPr txBox="1"/>
          <p:nvPr/>
        </p:nvSpPr>
        <p:spPr>
          <a:xfrm>
            <a:off x="228600" y="3552652"/>
            <a:ext cx="5063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			:	MASRANI KASAK ATULBHAI</a:t>
            </a:r>
          </a:p>
          <a:p>
            <a:r>
              <a:rPr lang="en-US" dirty="0"/>
              <a:t>ROLL NO			:	1</a:t>
            </a:r>
          </a:p>
          <a:p>
            <a:r>
              <a:rPr lang="en-US" dirty="0"/>
              <a:t>ENROLLMENT NO	:	23002170110083</a:t>
            </a:r>
          </a:p>
          <a:p>
            <a:r>
              <a:rPr lang="en-US" dirty="0"/>
              <a:t>BATCH 			:	D1</a:t>
            </a:r>
          </a:p>
          <a:p>
            <a:r>
              <a:rPr lang="en-US" dirty="0"/>
              <a:t>BRANCH			:	CE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DDAB3-6168-18FF-FA11-F223A112F89B}"/>
              </a:ext>
            </a:extLst>
          </p:cNvPr>
          <p:cNvSpPr txBox="1"/>
          <p:nvPr/>
        </p:nvSpPr>
        <p:spPr>
          <a:xfrm>
            <a:off x="5619496" y="1886334"/>
            <a:ext cx="56049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			:	PATEL KHUSHI NARENDRAKUMAR</a:t>
            </a:r>
          </a:p>
          <a:p>
            <a:r>
              <a:rPr lang="en-US" dirty="0"/>
              <a:t>ROLL NO			:	6</a:t>
            </a:r>
          </a:p>
          <a:p>
            <a:r>
              <a:rPr lang="en-US" dirty="0"/>
              <a:t>ENROLLMENT NO	:	23002170110126</a:t>
            </a:r>
          </a:p>
          <a:p>
            <a:r>
              <a:rPr lang="en-US" dirty="0"/>
              <a:t>BATCH 			:	D1</a:t>
            </a:r>
          </a:p>
          <a:p>
            <a:r>
              <a:rPr lang="en-US" dirty="0"/>
              <a:t>BRANCH			:	CE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9CF93-D6C2-DBE1-9701-56AA91D6F91C}"/>
              </a:ext>
            </a:extLst>
          </p:cNvPr>
          <p:cNvCxnSpPr/>
          <p:nvPr/>
        </p:nvCxnSpPr>
        <p:spPr>
          <a:xfrm>
            <a:off x="457660" y="1143000"/>
            <a:ext cx="96697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F004A-B991-498A-228C-5DEC34F6EF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90D24A-5F47-B4CB-CDA1-62DDB5E896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A37-D910-B5CD-8602-48569F04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97" y="584394"/>
            <a:ext cx="10805160" cy="707886"/>
          </a:xfrm>
        </p:spPr>
        <p:txBody>
          <a:bodyPr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A4343-38A6-BD1E-D2EF-6878523D7FB8}"/>
              </a:ext>
            </a:extLst>
          </p:cNvPr>
          <p:cNvSpPr txBox="1"/>
          <p:nvPr/>
        </p:nvSpPr>
        <p:spPr>
          <a:xfrm>
            <a:off x="931069" y="1711891"/>
            <a:ext cx="1065529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800" dirty="0"/>
              <a:t>Database Used To Orders, Payments, Products and Customers Record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/>
              <a:t>MySQL database to retrieve Order Details, Payment details, customer details and Product details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/>
              <a:t>Concepts Of relational database such as Inner Join is Used To </a:t>
            </a:r>
            <a:r>
              <a:rPr lang="en-IN" sz="2800" dirty="0" err="1"/>
              <a:t>retrive</a:t>
            </a:r>
            <a:r>
              <a:rPr lang="en-IN" sz="2800" dirty="0"/>
              <a:t> order details from tables </a:t>
            </a:r>
            <a:r>
              <a:rPr lang="en-IN" sz="2800" dirty="0" err="1"/>
              <a:t>OrderDetails</a:t>
            </a:r>
            <a:r>
              <a:rPr lang="en-IN" sz="2800" dirty="0"/>
              <a:t> and Orders.</a:t>
            </a:r>
          </a:p>
          <a:p>
            <a:pPr lvl="1"/>
            <a:r>
              <a:rPr lang="en-IN" sz="2800" dirty="0"/>
              <a:t>	Benefits : </a:t>
            </a:r>
            <a:r>
              <a:rPr lang="en-US" sz="2800" dirty="0"/>
              <a:t>Data consistency, Reduced data redundancy, Improved 	data integrity.</a:t>
            </a:r>
            <a:endParaRPr lang="en-IN" sz="28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800" dirty="0"/>
              <a:t>Stored Procedure to Update Order details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/>
              <a:t>Database Connection: The code establishes a connection to a MySQL database using the </a:t>
            </a:r>
            <a:r>
              <a:rPr lang="en-US" sz="2800" dirty="0" err="1"/>
              <a:t>DriverManager</a:t>
            </a:r>
            <a:r>
              <a:rPr lang="en-US" sz="2800" dirty="0"/>
              <a:t> class.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7A5D0-8495-11BD-857A-10915903F9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69B22F-082D-9206-16D3-22DC9EF25F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F626-EB9C-8167-0C70-CAB9A420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10805160" cy="707886"/>
          </a:xfrm>
        </p:spPr>
        <p:txBody>
          <a:bodyPr/>
          <a:lstStyle/>
          <a:p>
            <a:pPr algn="ctr"/>
            <a:r>
              <a:rPr lang="en-US" dirty="0"/>
              <a:t>Procedure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3D964-0E44-723F-E083-A2077C808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7BD24-579E-AB07-6B3F-E68C329C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12192000" cy="533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81D5E-8BA7-D077-A340-153BD86871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46A6A-276C-B051-D31C-5A399D40C0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043165-9BE2-7727-4773-D49BAF06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Merits and demerits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C82007-E2C7-84CE-6050-7A943C330E9A}"/>
              </a:ext>
            </a:extLst>
          </p:cNvPr>
          <p:cNvSpPr txBox="1"/>
          <p:nvPr/>
        </p:nvSpPr>
        <p:spPr>
          <a:xfrm>
            <a:off x="381000" y="2057400"/>
            <a:ext cx="54864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Comprehensive functionality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dirty="0">
                <a:effectLst/>
              </a:rPr>
              <a:t>User-friendly interface</a:t>
            </a:r>
            <a:endParaRPr lang="en-IN" sz="32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dirty="0">
                <a:effectLst/>
              </a:rPr>
              <a:t>Database integration</a:t>
            </a:r>
            <a:endParaRPr lang="en-IN" sz="320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dirty="0">
                <a:effectLst/>
              </a:rPr>
              <a:t> BST implementation</a:t>
            </a:r>
            <a:endParaRPr lang="en-IN" sz="3200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dirty="0">
                <a:effectLst/>
              </a:rPr>
              <a:t>Modular design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1E41F-BA42-2A9E-C9C6-232469CCF462}"/>
              </a:ext>
            </a:extLst>
          </p:cNvPr>
          <p:cNvSpPr txBox="1"/>
          <p:nvPr/>
        </p:nvSpPr>
        <p:spPr>
          <a:xfrm>
            <a:off x="6629400" y="2125375"/>
            <a:ext cx="4724400" cy="370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dirty="0"/>
              <a:t>Complexity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dirty="0"/>
              <a:t>Limited error handling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dirty="0"/>
              <a:t>Security concerns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dirty="0"/>
              <a:t>Scalability limitations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3200" dirty="0"/>
              <a:t>Lack of data analytics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676C70-8373-5107-14A4-08D914C06E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368309-1F34-C350-275B-48D74EAA1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Used: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894536"/>
              </p:ext>
            </p:extLst>
          </p:nvPr>
        </p:nvGraphicFramePr>
        <p:xfrm>
          <a:off x="7543800" y="2085237"/>
          <a:ext cx="3530600" cy="309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900" y="3238500"/>
            <a:ext cx="914400" cy="914400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0" y="1700107"/>
            <a:ext cx="3261359" cy="8906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Java : Visual Studio</a:t>
            </a:r>
          </a:p>
          <a:p>
            <a:pPr marL="0" indent="0">
              <a:buNone/>
            </a:pPr>
            <a:r>
              <a:rPr lang="en-US" dirty="0"/>
              <a:t>Database : MySQL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4E5960-5AF1-FCE5-DC50-92D6A0A5ABC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BD683D-346E-7665-8995-7E439E0BC96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51138ADC-9982-758A-9AC6-0B8EE3204A3C}"/>
              </a:ext>
            </a:extLst>
          </p:cNvPr>
          <p:cNvSpPr txBox="1">
            <a:spLocks/>
          </p:cNvSpPr>
          <p:nvPr/>
        </p:nvSpPr>
        <p:spPr>
          <a:xfrm>
            <a:off x="548640" y="2936847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References :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E4D014CD-2092-5647-F4DE-77642EF9F4A8}"/>
              </a:ext>
            </a:extLst>
          </p:cNvPr>
          <p:cNvSpPr txBox="1">
            <a:spLocks/>
          </p:cNvSpPr>
          <p:nvPr/>
        </p:nvSpPr>
        <p:spPr>
          <a:xfrm>
            <a:off x="446956" y="3417754"/>
            <a:ext cx="7477844" cy="18681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ChatGPT</a:t>
            </a:r>
          </a:p>
          <a:p>
            <a:r>
              <a:rPr lang="en-US" dirty="0">
                <a:hlinkClick r:id="rId8"/>
              </a:rPr>
              <a:t>https://www.slideshare.net/slideshow/11-retail-store-management/192308455</a:t>
            </a:r>
            <a:endParaRPr lang="en-US" dirty="0"/>
          </a:p>
          <a:p>
            <a:r>
              <a:rPr lang="en-US" dirty="0"/>
              <a:t>https://boardmix.com/app/editor/pVd-PcmXIadTjYSJSC4GBA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CC82021-F3C1-3969-F570-C8EA309F86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80976-26AB-F0D9-E5F5-6AB19696DD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CFF71-11B1-D7C0-14B4-8ECDCCB76E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2332C-4367-A171-49A6-8EF45F62D0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D5B67B-3BFC-3A7C-2206-44BE220EA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you…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24840B-4931-52CC-0416-0A598F929C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3E5774-2A45-CAE8-3731-4FF45756A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7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58EC9-0A1E-697B-F616-6FE7B8412D69}"/>
              </a:ext>
            </a:extLst>
          </p:cNvPr>
          <p:cNvSpPr txBox="1"/>
          <p:nvPr/>
        </p:nvSpPr>
        <p:spPr>
          <a:xfrm>
            <a:off x="2544169" y="659653"/>
            <a:ext cx="7103660" cy="70788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highlight>
                  <a:srgbClr val="43467B"/>
                </a:highlight>
              </a:rPr>
              <a:t>PROJECT OUTLINE</a:t>
            </a:r>
            <a:r>
              <a:rPr lang="en-US" sz="4000" dirty="0">
                <a:solidFill>
                  <a:schemeClr val="bg1"/>
                </a:solidFill>
              </a:rPr>
              <a:t>	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B71445-A9DC-1964-5AC6-3391F9CAC7AE}"/>
              </a:ext>
            </a:extLst>
          </p:cNvPr>
          <p:cNvSpPr txBox="1"/>
          <p:nvPr/>
        </p:nvSpPr>
        <p:spPr>
          <a:xfrm>
            <a:off x="1473176" y="1640433"/>
            <a:ext cx="8595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Purpose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Flow –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ER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Used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Merits &amp; Demerits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Tools Used &amp; 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AE6D4-7AB5-04B5-7B8B-C8E79A65420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DDBE9-05A4-4903-DBF1-83BB24CFC8C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94036"/>
            <a:ext cx="9963150" cy="149961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C1231-9E7C-67E6-423D-5168967DD3F0}"/>
              </a:ext>
            </a:extLst>
          </p:cNvPr>
          <p:cNvSpPr txBox="1"/>
          <p:nvPr/>
        </p:nvSpPr>
        <p:spPr>
          <a:xfrm>
            <a:off x="990600" y="2286000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Retail Store </a:t>
            </a:r>
            <a:r>
              <a:rPr lang="en-IN" sz="2400" dirty="0">
                <a:solidFill>
                  <a:schemeClr val="bg1"/>
                </a:solidFill>
              </a:rPr>
              <a:t>Management System is a system designed for managing i.e. for ordering, arranging and selling good.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The Retail Store System is designed mainly for Grocery Items.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The System checks for the availability of goods in the store.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System updates product quantity during </a:t>
            </a:r>
            <a:r>
              <a:rPr lang="en-IN" sz="2400">
                <a:solidFill>
                  <a:schemeClr val="bg1"/>
                </a:solidFill>
              </a:rPr>
              <a:t>placing orders.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E57B0-CF7F-E82D-D247-E9ADBEA15DF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657E5-E9AB-718E-75D1-0A7289248D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Project</a:t>
            </a:r>
            <a:br>
              <a:rPr lang="en-US" dirty="0"/>
            </a:b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F958C0-4043-21FC-F028-8670AE30E2B8}"/>
              </a:ext>
            </a:extLst>
          </p:cNvPr>
          <p:cNvSpPr txBox="1"/>
          <p:nvPr/>
        </p:nvSpPr>
        <p:spPr>
          <a:xfrm>
            <a:off x="457200" y="1677811"/>
            <a:ext cx="99284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The purpose of this project is to design and implement a retail shop management system.</a:t>
            </a: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 The system allows for:</a:t>
            </a:r>
          </a:p>
          <a:p>
            <a:pPr marL="342900" indent="-342900"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Managing orders: Creating, viewing, and updating orders.</a:t>
            </a:r>
          </a:p>
          <a:p>
            <a:pPr marL="342900" indent="-342900"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Managing products: Adding, viewing, and updating products.</a:t>
            </a:r>
          </a:p>
          <a:p>
            <a:pPr marL="342900" indent="-342900"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Managing customers: Adding, viewing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</a:rPr>
              <a:t>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customer information.</a:t>
            </a:r>
          </a:p>
          <a:p>
            <a:pPr marL="342900" indent="-342900"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Managing staff: Adding, viewing, and updating staff information.</a:t>
            </a:r>
          </a:p>
          <a:p>
            <a:pPr marL="342900" indent="-342900"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Generating bills: Creating bills for orders.</a:t>
            </a:r>
          </a:p>
          <a:p>
            <a:pPr marL="342900" indent="-342900"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Managing payments: Adding and viewing payments.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latin typeface="Tw Cen MT" panose="020B0602020104020603" pitchFamily="34" charset="0"/>
            </a:endParaRP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The project aims to provide a comprehensive solution for managing a retail shop's day-to-day operations, </a:t>
            </a: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Tw Cen MT" panose="020B0602020104020603" pitchFamily="34" charset="0"/>
                <a:ea typeface="+mn-ea"/>
                <a:cs typeface="+mn-cs"/>
              </a:rPr>
              <a:t>improving efficiency, and reducing manual errors.</a:t>
            </a:r>
            <a:endParaRPr lang="en-IN" dirty="0">
              <a:effectLst/>
            </a:endParaRP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862A0C-A09C-CC66-CCA5-574EBEE407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3A2B8B-7EFD-3FA7-B028-ECD3AEC4D6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4548D86-91F1-699C-CB18-CC8B46992C9C}"/>
              </a:ext>
            </a:extLst>
          </p:cNvPr>
          <p:cNvSpPr txBox="1"/>
          <p:nvPr/>
        </p:nvSpPr>
        <p:spPr>
          <a:xfrm>
            <a:off x="363025" y="635287"/>
            <a:ext cx="4041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FLOW CHART</a:t>
            </a:r>
            <a:endParaRPr lang="en-IN" sz="3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7DCA69-176C-55D6-F62B-A8056D44260F}"/>
              </a:ext>
            </a:extLst>
          </p:cNvPr>
          <p:cNvSpPr/>
          <p:nvPr/>
        </p:nvSpPr>
        <p:spPr>
          <a:xfrm>
            <a:off x="228600" y="1371600"/>
            <a:ext cx="1752600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06F934-9B3C-EA9C-302D-E1AA790FC10F}"/>
              </a:ext>
            </a:extLst>
          </p:cNvPr>
          <p:cNvSpPr/>
          <p:nvPr/>
        </p:nvSpPr>
        <p:spPr>
          <a:xfrm>
            <a:off x="2514600" y="1321087"/>
            <a:ext cx="14478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Choices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AFC6E-79AB-1573-CD29-FE1059977CEB}"/>
              </a:ext>
            </a:extLst>
          </p:cNvPr>
          <p:cNvCxnSpPr>
            <a:stCxn id="14" idx="6"/>
            <a:endCxn id="15" idx="1"/>
          </p:cNvCxnSpPr>
          <p:nvPr/>
        </p:nvCxnSpPr>
        <p:spPr>
          <a:xfrm flipV="1">
            <a:off x="1981200" y="1663987"/>
            <a:ext cx="533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0316A6-5E88-DFD8-C0F8-93716B605A0C}"/>
              </a:ext>
            </a:extLst>
          </p:cNvPr>
          <p:cNvCxnSpPr>
            <a:cxnSpLocks/>
          </p:cNvCxnSpPr>
          <p:nvPr/>
        </p:nvCxnSpPr>
        <p:spPr>
          <a:xfrm flipV="1">
            <a:off x="843530" y="2191029"/>
            <a:ext cx="10180932" cy="47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A91F977-5524-82C6-F684-E7C7E08C3279}"/>
              </a:ext>
            </a:extLst>
          </p:cNvPr>
          <p:cNvCxnSpPr>
            <a:stCxn id="15" idx="3"/>
          </p:cNvCxnSpPr>
          <p:nvPr/>
        </p:nvCxnSpPr>
        <p:spPr>
          <a:xfrm>
            <a:off x="3962400" y="1663987"/>
            <a:ext cx="457200" cy="5085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D756ECE-3C0B-B2F0-38DF-F456C1F9FF09}"/>
              </a:ext>
            </a:extLst>
          </p:cNvPr>
          <p:cNvSpPr/>
          <p:nvPr/>
        </p:nvSpPr>
        <p:spPr>
          <a:xfrm>
            <a:off x="204165" y="2688933"/>
            <a:ext cx="127873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Manage Products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FE5AE6-5204-D23A-DA55-980740981485}"/>
              </a:ext>
            </a:extLst>
          </p:cNvPr>
          <p:cNvSpPr/>
          <p:nvPr/>
        </p:nvSpPr>
        <p:spPr>
          <a:xfrm>
            <a:off x="4386759" y="2693549"/>
            <a:ext cx="127873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Payments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C4230D-3D26-6051-F0F1-08ADCCE60786}"/>
              </a:ext>
            </a:extLst>
          </p:cNvPr>
          <p:cNvSpPr/>
          <p:nvPr/>
        </p:nvSpPr>
        <p:spPr>
          <a:xfrm>
            <a:off x="10385096" y="3873764"/>
            <a:ext cx="127873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A85F0D-1120-21A3-F536-D82CE35626BD}"/>
              </a:ext>
            </a:extLst>
          </p:cNvPr>
          <p:cNvSpPr/>
          <p:nvPr/>
        </p:nvSpPr>
        <p:spPr>
          <a:xfrm>
            <a:off x="1064997" y="3873764"/>
            <a:ext cx="127873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Statistics</a:t>
            </a:r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422BF7A-4641-B179-0A06-07E709E14258}"/>
              </a:ext>
            </a:extLst>
          </p:cNvPr>
          <p:cNvSpPr/>
          <p:nvPr/>
        </p:nvSpPr>
        <p:spPr>
          <a:xfrm>
            <a:off x="3126043" y="3904568"/>
            <a:ext cx="127873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Orders</a:t>
            </a:r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5A19ADA-AE6C-1EB7-F0ED-CF700CA8FD69}"/>
              </a:ext>
            </a:extLst>
          </p:cNvPr>
          <p:cNvSpPr/>
          <p:nvPr/>
        </p:nvSpPr>
        <p:spPr>
          <a:xfrm>
            <a:off x="2296518" y="2693549"/>
            <a:ext cx="127873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Customers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B61F5D5-C17D-5235-4BFE-F66E5EEDC4C6}"/>
              </a:ext>
            </a:extLst>
          </p:cNvPr>
          <p:cNvSpPr/>
          <p:nvPr/>
        </p:nvSpPr>
        <p:spPr>
          <a:xfrm>
            <a:off x="6477000" y="2693549"/>
            <a:ext cx="127873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Staff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6614A6B-03AD-64AF-8B90-A9B0801495E5}"/>
              </a:ext>
            </a:extLst>
          </p:cNvPr>
          <p:cNvSpPr/>
          <p:nvPr/>
        </p:nvSpPr>
        <p:spPr>
          <a:xfrm>
            <a:off x="5369557" y="3873764"/>
            <a:ext cx="14528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 Generation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85353F-173D-676D-CC9B-13B9C684B422}"/>
              </a:ext>
            </a:extLst>
          </p:cNvPr>
          <p:cNvSpPr/>
          <p:nvPr/>
        </p:nvSpPr>
        <p:spPr>
          <a:xfrm>
            <a:off x="8907790" y="2712016"/>
            <a:ext cx="127873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Customer Purchase</a:t>
            </a:r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074FB94-013E-B97A-CE9C-32329C806802}"/>
              </a:ext>
            </a:extLst>
          </p:cNvPr>
          <p:cNvSpPr/>
          <p:nvPr/>
        </p:nvSpPr>
        <p:spPr>
          <a:xfrm>
            <a:off x="7716931" y="3873764"/>
            <a:ext cx="1278731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Product</a:t>
            </a:r>
          </a:p>
          <a:p>
            <a:pPr algn="ctr"/>
            <a:r>
              <a:rPr lang="en-US" dirty="0"/>
              <a:t>Sales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1839FD-0EA3-7A80-F518-8383F3D54A7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43530" y="2246330"/>
            <a:ext cx="1" cy="44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2A65DF-A251-8392-8658-211AE5AD20B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704061" y="2210662"/>
            <a:ext cx="302" cy="166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3CD164-DC45-3A54-0E9F-9AB2E547E712}"/>
              </a:ext>
            </a:extLst>
          </p:cNvPr>
          <p:cNvCxnSpPr>
            <a:cxnSpLocks/>
          </p:cNvCxnSpPr>
          <p:nvPr/>
        </p:nvCxnSpPr>
        <p:spPr>
          <a:xfrm>
            <a:off x="2916819" y="2229712"/>
            <a:ext cx="1" cy="48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0FAD12-CF2E-FDE9-396F-D409B09B2478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026125" y="2229712"/>
            <a:ext cx="11928" cy="46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1E02F8-D8D5-E071-30CA-3117C96F6744}"/>
              </a:ext>
            </a:extLst>
          </p:cNvPr>
          <p:cNvCxnSpPr>
            <a:cxnSpLocks/>
          </p:cNvCxnSpPr>
          <p:nvPr/>
        </p:nvCxnSpPr>
        <p:spPr>
          <a:xfrm>
            <a:off x="7112082" y="2229712"/>
            <a:ext cx="1" cy="463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F69AAA-F32E-BFF8-A176-C3B957B84CE8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547156" y="2191029"/>
            <a:ext cx="0" cy="52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8FE156-F9E0-C80D-3435-9AD7AEBFBF8D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765408" y="2223074"/>
            <a:ext cx="1" cy="168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95683E5-84A5-00DD-733F-EC4E5D1BC718}"/>
              </a:ext>
            </a:extLst>
          </p:cNvPr>
          <p:cNvCxnSpPr>
            <a:cxnSpLocks/>
          </p:cNvCxnSpPr>
          <p:nvPr/>
        </p:nvCxnSpPr>
        <p:spPr>
          <a:xfrm>
            <a:off x="6106886" y="2248762"/>
            <a:ext cx="0" cy="156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E6B9AB-A7D4-97DA-6F77-36AB9ADD6C1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56297" y="2191029"/>
            <a:ext cx="0" cy="168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760B2C-0114-BD56-1133-03692B083C6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024462" y="2172562"/>
            <a:ext cx="0" cy="170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552322B-105E-FE3A-034C-4D5FC57170F8}"/>
              </a:ext>
            </a:extLst>
          </p:cNvPr>
          <p:cNvSpPr/>
          <p:nvPr/>
        </p:nvSpPr>
        <p:spPr>
          <a:xfrm>
            <a:off x="1018261" y="5410211"/>
            <a:ext cx="1371600" cy="560336"/>
          </a:xfrm>
          <a:prstGeom prst="roundRect">
            <a:avLst/>
          </a:prstGeom>
          <a:solidFill>
            <a:srgbClr val="E58C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Choices</a:t>
            </a:r>
            <a:endParaRPr lang="en-IN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1033D09-ABE9-F725-A580-26BB3D1CA7D9}"/>
              </a:ext>
            </a:extLst>
          </p:cNvPr>
          <p:cNvSpPr/>
          <p:nvPr/>
        </p:nvSpPr>
        <p:spPr>
          <a:xfrm>
            <a:off x="8861355" y="4907535"/>
            <a:ext cx="1371600" cy="560336"/>
          </a:xfrm>
          <a:prstGeom prst="roundRect">
            <a:avLst/>
          </a:prstGeom>
          <a:solidFill>
            <a:srgbClr val="E58C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Choices</a:t>
            </a:r>
            <a:endParaRPr lang="en-IN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0CF863D-60B8-33FF-A13D-9BC3DF336570}"/>
              </a:ext>
            </a:extLst>
          </p:cNvPr>
          <p:cNvSpPr/>
          <p:nvPr/>
        </p:nvSpPr>
        <p:spPr>
          <a:xfrm>
            <a:off x="7670496" y="5587243"/>
            <a:ext cx="1371600" cy="560336"/>
          </a:xfrm>
          <a:prstGeom prst="roundRect">
            <a:avLst/>
          </a:prstGeom>
          <a:solidFill>
            <a:srgbClr val="E58C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Choices</a:t>
            </a:r>
            <a:endParaRPr lang="en-IN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B0FA258-4ABB-AE9C-35E7-E8764E19E59C}"/>
              </a:ext>
            </a:extLst>
          </p:cNvPr>
          <p:cNvSpPr/>
          <p:nvPr/>
        </p:nvSpPr>
        <p:spPr>
          <a:xfrm>
            <a:off x="10515600" y="5251116"/>
            <a:ext cx="1033462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IN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CFC900-FF53-2F5B-7A85-4C202CE5321E}"/>
              </a:ext>
            </a:extLst>
          </p:cNvPr>
          <p:cNvCxnSpPr>
            <a:cxnSpLocks/>
            <a:stCxn id="36" idx="2"/>
            <a:endCxn id="72" idx="0"/>
          </p:cNvCxnSpPr>
          <p:nvPr/>
        </p:nvCxnSpPr>
        <p:spPr>
          <a:xfrm flipH="1">
            <a:off x="8356296" y="4788164"/>
            <a:ext cx="1" cy="79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73EFBBA-69FD-7747-0DDC-68E2CE8A843C}"/>
              </a:ext>
            </a:extLst>
          </p:cNvPr>
          <p:cNvCxnSpPr>
            <a:cxnSpLocks/>
            <a:stCxn id="35" idx="2"/>
            <a:endCxn id="71" idx="0"/>
          </p:cNvCxnSpPr>
          <p:nvPr/>
        </p:nvCxnSpPr>
        <p:spPr>
          <a:xfrm flipH="1">
            <a:off x="9547155" y="3626416"/>
            <a:ext cx="1" cy="128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9FD1CFB-800D-B6EF-133E-CB2DECCABE6E}"/>
              </a:ext>
            </a:extLst>
          </p:cNvPr>
          <p:cNvCxnSpPr>
            <a:cxnSpLocks/>
            <a:stCxn id="30" idx="2"/>
            <a:endCxn id="70" idx="0"/>
          </p:cNvCxnSpPr>
          <p:nvPr/>
        </p:nvCxnSpPr>
        <p:spPr>
          <a:xfrm flipH="1">
            <a:off x="1704061" y="4788164"/>
            <a:ext cx="302" cy="62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5F26B0-E15D-E398-D07A-A9CF8E308CE3}"/>
              </a:ext>
            </a:extLst>
          </p:cNvPr>
          <p:cNvCxnSpPr>
            <a:stCxn id="29" idx="2"/>
            <a:endCxn id="73" idx="0"/>
          </p:cNvCxnSpPr>
          <p:nvPr/>
        </p:nvCxnSpPr>
        <p:spPr>
          <a:xfrm>
            <a:off x="11024462" y="4788164"/>
            <a:ext cx="7869" cy="46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AE1AF9-886B-7ED8-FD7D-DC63EB1EF70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238500" y="990600"/>
            <a:ext cx="0" cy="33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D48C38-FEDB-BC8E-9EF0-93635881F284}"/>
              </a:ext>
            </a:extLst>
          </p:cNvPr>
          <p:cNvCxnSpPr>
            <a:cxnSpLocks/>
          </p:cNvCxnSpPr>
          <p:nvPr/>
        </p:nvCxnSpPr>
        <p:spPr>
          <a:xfrm flipV="1">
            <a:off x="472842" y="3588024"/>
            <a:ext cx="7468" cy="9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64B4663-051D-E682-997F-3155E1CBE8D0}"/>
              </a:ext>
            </a:extLst>
          </p:cNvPr>
          <p:cNvCxnSpPr>
            <a:stCxn id="27" idx="2"/>
          </p:cNvCxnSpPr>
          <p:nvPr/>
        </p:nvCxnSpPr>
        <p:spPr>
          <a:xfrm flipH="1">
            <a:off x="843530" y="3603333"/>
            <a:ext cx="1" cy="141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6D3390E-CB87-3D1B-4A47-00AF9788849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935884" y="3607949"/>
            <a:ext cx="24317" cy="141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F70B79A-38EF-5F4F-9169-FA949FBE355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011892" y="3607949"/>
            <a:ext cx="14233" cy="141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E4CD34-104E-5AE8-656E-D4B79A79443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116366" y="3607949"/>
            <a:ext cx="13891" cy="149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5354607-15C6-D2EE-422C-3D8C7DA628B7}"/>
              </a:ext>
            </a:extLst>
          </p:cNvPr>
          <p:cNvCxnSpPr>
            <a:cxnSpLocks/>
          </p:cNvCxnSpPr>
          <p:nvPr/>
        </p:nvCxnSpPr>
        <p:spPr>
          <a:xfrm flipV="1">
            <a:off x="2698015" y="3603333"/>
            <a:ext cx="7468" cy="9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7E70CE4-214A-A973-4D8F-2E610782CAD6}"/>
              </a:ext>
            </a:extLst>
          </p:cNvPr>
          <p:cNvCxnSpPr>
            <a:cxnSpLocks/>
          </p:cNvCxnSpPr>
          <p:nvPr/>
        </p:nvCxnSpPr>
        <p:spPr>
          <a:xfrm flipV="1">
            <a:off x="4745335" y="3628549"/>
            <a:ext cx="7468" cy="9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C1F2E26-934C-705E-AEDA-7D97DB0BFEBD}"/>
              </a:ext>
            </a:extLst>
          </p:cNvPr>
          <p:cNvCxnSpPr>
            <a:cxnSpLocks/>
          </p:cNvCxnSpPr>
          <p:nvPr/>
        </p:nvCxnSpPr>
        <p:spPr>
          <a:xfrm flipV="1">
            <a:off x="6958202" y="3588023"/>
            <a:ext cx="7468" cy="9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7D6B640-BDBB-FD79-CB72-B89A579F0EC8}"/>
              </a:ext>
            </a:extLst>
          </p:cNvPr>
          <p:cNvCxnSpPr>
            <a:cxnSpLocks/>
          </p:cNvCxnSpPr>
          <p:nvPr/>
        </p:nvCxnSpPr>
        <p:spPr>
          <a:xfrm flipH="1">
            <a:off x="3751708" y="4830686"/>
            <a:ext cx="14233" cy="141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C153E1F-3766-512C-D069-DF0EA0960834}"/>
              </a:ext>
            </a:extLst>
          </p:cNvPr>
          <p:cNvCxnSpPr>
            <a:cxnSpLocks/>
          </p:cNvCxnSpPr>
          <p:nvPr/>
        </p:nvCxnSpPr>
        <p:spPr>
          <a:xfrm flipV="1">
            <a:off x="3512453" y="4793999"/>
            <a:ext cx="7468" cy="93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96BDD0E-0E10-28DF-2673-303A9CCF357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096000" y="4788164"/>
            <a:ext cx="10886" cy="145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040412F-16C2-86F5-5124-ABF7A896AD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AF3F74-6592-FD12-5B60-13B96B4DB6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D28483-EA35-716A-1DDE-3166203692E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35687" y="862519"/>
            <a:ext cx="1215741" cy="1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F1F2BF-1467-10DC-BB94-26310E221D26}"/>
              </a:ext>
            </a:extLst>
          </p:cNvPr>
          <p:cNvSpPr/>
          <p:nvPr/>
        </p:nvSpPr>
        <p:spPr>
          <a:xfrm>
            <a:off x="1351428" y="557719"/>
            <a:ext cx="1219200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Manage Products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7E669-1FC0-C821-B6E5-93FDBF150B61}"/>
              </a:ext>
            </a:extLst>
          </p:cNvPr>
          <p:cNvCxnSpPr>
            <a:cxnSpLocks/>
          </p:cNvCxnSpPr>
          <p:nvPr/>
        </p:nvCxnSpPr>
        <p:spPr>
          <a:xfrm flipV="1">
            <a:off x="628788" y="1265730"/>
            <a:ext cx="10566116" cy="2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970E43-9D8A-7435-4C7F-4BEC49A225A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570628" y="862519"/>
            <a:ext cx="238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4FB0F-A480-1783-49E1-98915684A3FB}"/>
              </a:ext>
            </a:extLst>
          </p:cNvPr>
          <p:cNvCxnSpPr>
            <a:cxnSpLocks/>
          </p:cNvCxnSpPr>
          <p:nvPr/>
        </p:nvCxnSpPr>
        <p:spPr>
          <a:xfrm>
            <a:off x="4953000" y="856034"/>
            <a:ext cx="0" cy="43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B08D21-5C87-232B-D4C9-3616FB143369}"/>
              </a:ext>
            </a:extLst>
          </p:cNvPr>
          <p:cNvCxnSpPr>
            <a:cxnSpLocks/>
          </p:cNvCxnSpPr>
          <p:nvPr/>
        </p:nvCxnSpPr>
        <p:spPr>
          <a:xfrm>
            <a:off x="628788" y="1295400"/>
            <a:ext cx="0" cy="37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ACA53A-2DF1-6D1B-A2C8-82252BEFD870}"/>
              </a:ext>
            </a:extLst>
          </p:cNvPr>
          <p:cNvCxnSpPr>
            <a:cxnSpLocks/>
          </p:cNvCxnSpPr>
          <p:nvPr/>
        </p:nvCxnSpPr>
        <p:spPr>
          <a:xfrm>
            <a:off x="11194904" y="1246755"/>
            <a:ext cx="0" cy="50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B2763E-E2CE-5A8C-64A8-3E8589B02F5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244151" y="1295400"/>
            <a:ext cx="1" cy="43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8BF9D5-8C85-7606-F2AA-4019110044DE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125777" y="1274421"/>
            <a:ext cx="2" cy="364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8B9699-A011-39C4-5A2C-3EDE039DA83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361202" y="1272473"/>
            <a:ext cx="1" cy="3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1239B1-E35E-F52A-536C-41A7B36ECB7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311524" y="1279129"/>
            <a:ext cx="0" cy="38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854C9FC-33F8-A556-3188-99BCA9F52BEE}"/>
              </a:ext>
            </a:extLst>
          </p:cNvPr>
          <p:cNvSpPr/>
          <p:nvPr/>
        </p:nvSpPr>
        <p:spPr>
          <a:xfrm>
            <a:off x="295124" y="1682723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Add Products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A64C74-9C43-8BF1-480D-F9B2A79EB5D8}"/>
              </a:ext>
            </a:extLst>
          </p:cNvPr>
          <p:cNvSpPr/>
          <p:nvPr/>
        </p:nvSpPr>
        <p:spPr>
          <a:xfrm>
            <a:off x="2549526" y="1667261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View Products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0276EA-A562-9892-4F63-81E5DC7FBA66}"/>
              </a:ext>
            </a:extLst>
          </p:cNvPr>
          <p:cNvSpPr/>
          <p:nvPr/>
        </p:nvSpPr>
        <p:spPr>
          <a:xfrm>
            <a:off x="4599205" y="1657768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</a:t>
            </a:r>
            <a:r>
              <a:rPr lang="en-US"/>
              <a:t>All Products</a:t>
            </a:r>
            <a:endParaRPr lang="en-IN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8785464-034E-40D6-F20B-5C252EA66DFA}"/>
              </a:ext>
            </a:extLst>
          </p:cNvPr>
          <p:cNvSpPr/>
          <p:nvPr/>
        </p:nvSpPr>
        <p:spPr>
          <a:xfrm>
            <a:off x="6363781" y="1638722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Delete Products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30AAEE3-5180-EC80-C3D9-E6E7A46E3460}"/>
              </a:ext>
            </a:extLst>
          </p:cNvPr>
          <p:cNvSpPr/>
          <p:nvPr/>
        </p:nvSpPr>
        <p:spPr>
          <a:xfrm>
            <a:off x="8482154" y="1734111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 Products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25EBC7-5EC4-5EA2-E8AB-1B6AD8C29727}"/>
              </a:ext>
            </a:extLst>
          </p:cNvPr>
          <p:cNvSpPr/>
          <p:nvPr/>
        </p:nvSpPr>
        <p:spPr>
          <a:xfrm>
            <a:off x="10464497" y="1750324"/>
            <a:ext cx="1460814" cy="610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Return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663AA86-662C-EFC1-98AC-97F3D18871C0}"/>
              </a:ext>
            </a:extLst>
          </p:cNvPr>
          <p:cNvSpPr/>
          <p:nvPr/>
        </p:nvSpPr>
        <p:spPr>
          <a:xfrm>
            <a:off x="338060" y="2588184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Product Details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FCBD04-B465-E865-1AB7-BAB088FB6EDA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 flipH="1">
            <a:off x="1057119" y="2368523"/>
            <a:ext cx="3" cy="21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51D1B03A-44B2-9258-5F33-2C5889A86124}"/>
              </a:ext>
            </a:extLst>
          </p:cNvPr>
          <p:cNvSpPr/>
          <p:nvPr/>
        </p:nvSpPr>
        <p:spPr>
          <a:xfrm>
            <a:off x="495012" y="3346109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Valid?</a:t>
            </a:r>
            <a:endParaRPr lang="en-IN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9A107E-1C91-517B-A2D7-972BC15D4535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1057119" y="3121584"/>
            <a:ext cx="1" cy="22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3C82EC9-1E41-2187-5845-F63CD2D431DA}"/>
              </a:ext>
            </a:extLst>
          </p:cNvPr>
          <p:cNvSpPr/>
          <p:nvPr/>
        </p:nvSpPr>
        <p:spPr>
          <a:xfrm>
            <a:off x="227212" y="4202957"/>
            <a:ext cx="1124215" cy="5730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success Message</a:t>
            </a:r>
            <a:endParaRPr lang="en-IN" sz="14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0DB83DA-E2DB-E6E8-83A5-61E7E4C724BA}"/>
              </a:ext>
            </a:extLst>
          </p:cNvPr>
          <p:cNvCxnSpPr>
            <a:cxnSpLocks/>
            <a:stCxn id="54" idx="1"/>
            <a:endCxn id="58" idx="0"/>
          </p:cNvCxnSpPr>
          <p:nvPr/>
        </p:nvCxnSpPr>
        <p:spPr>
          <a:xfrm rot="10800000" flipH="1" flipV="1">
            <a:off x="495012" y="3612809"/>
            <a:ext cx="294308" cy="590148"/>
          </a:xfrm>
          <a:prstGeom prst="bentConnector4">
            <a:avLst>
              <a:gd name="adj1" fmla="val -77674"/>
              <a:gd name="adj2" fmla="val 72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9260E88-BD00-3479-E7D1-F5E9E4A49894}"/>
              </a:ext>
            </a:extLst>
          </p:cNvPr>
          <p:cNvSpPr/>
          <p:nvPr/>
        </p:nvSpPr>
        <p:spPr>
          <a:xfrm>
            <a:off x="1429102" y="4276482"/>
            <a:ext cx="1124215" cy="499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Error</a:t>
            </a:r>
            <a:endParaRPr lang="en-IN" sz="16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A322CFA-6C91-B0AC-A2D0-EB49893062F2}"/>
              </a:ext>
            </a:extLst>
          </p:cNvPr>
          <p:cNvCxnSpPr>
            <a:stCxn id="54" idx="3"/>
            <a:endCxn id="99" idx="0"/>
          </p:cNvCxnSpPr>
          <p:nvPr/>
        </p:nvCxnSpPr>
        <p:spPr>
          <a:xfrm>
            <a:off x="1619227" y="3612809"/>
            <a:ext cx="371983" cy="663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EF745096-4F0E-17F5-2240-128F27F5C87B}"/>
              </a:ext>
            </a:extLst>
          </p:cNvPr>
          <p:cNvSpPr/>
          <p:nvPr/>
        </p:nvSpPr>
        <p:spPr>
          <a:xfrm>
            <a:off x="1057119" y="4940155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B189A27-E992-C9AF-487F-C38E5F271B15}"/>
              </a:ext>
            </a:extLst>
          </p:cNvPr>
          <p:cNvCxnSpPr>
            <a:cxnSpLocks/>
            <a:stCxn id="58" idx="2"/>
            <a:endCxn id="102" idx="1"/>
          </p:cNvCxnSpPr>
          <p:nvPr/>
        </p:nvCxnSpPr>
        <p:spPr>
          <a:xfrm rot="16200000" flipH="1">
            <a:off x="734643" y="4830674"/>
            <a:ext cx="377153" cy="267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145E3B8-F0C0-DF15-1B7B-7CA46C53B47A}"/>
              </a:ext>
            </a:extLst>
          </p:cNvPr>
          <p:cNvCxnSpPr>
            <a:cxnSpLocks/>
            <a:stCxn id="99" idx="2"/>
            <a:endCxn id="102" idx="3"/>
          </p:cNvCxnSpPr>
          <p:nvPr/>
        </p:nvCxnSpPr>
        <p:spPr>
          <a:xfrm rot="5400000">
            <a:off x="1616643" y="4778583"/>
            <a:ext cx="377153" cy="371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7683467-A1E0-333A-CA8D-012FDF80550E}"/>
              </a:ext>
            </a:extLst>
          </p:cNvPr>
          <p:cNvSpPr txBox="1"/>
          <p:nvPr/>
        </p:nvSpPr>
        <p:spPr>
          <a:xfrm>
            <a:off x="230121" y="3240489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8111944-DE46-A920-43BE-912B653EE9D8}"/>
              </a:ext>
            </a:extLst>
          </p:cNvPr>
          <p:cNvSpPr txBox="1"/>
          <p:nvPr/>
        </p:nvSpPr>
        <p:spPr>
          <a:xfrm>
            <a:off x="1507058" y="331279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CA1209C-F991-855D-2236-6F274E35D803}"/>
              </a:ext>
            </a:extLst>
          </p:cNvPr>
          <p:cNvSpPr/>
          <p:nvPr/>
        </p:nvSpPr>
        <p:spPr>
          <a:xfrm>
            <a:off x="8532744" y="2588184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Product Id</a:t>
            </a:r>
            <a:endParaRPr lang="en-IN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0EEE908-AE55-F736-5F7F-5772E695F79F}"/>
              </a:ext>
            </a:extLst>
          </p:cNvPr>
          <p:cNvSpPr/>
          <p:nvPr/>
        </p:nvSpPr>
        <p:spPr>
          <a:xfrm>
            <a:off x="6375568" y="2563865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Product Id</a:t>
            </a:r>
            <a:endParaRPr lang="en-IN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17735B5-185D-1226-0A33-BD0020F81C20}"/>
              </a:ext>
            </a:extLst>
          </p:cNvPr>
          <p:cNvSpPr/>
          <p:nvPr/>
        </p:nvSpPr>
        <p:spPr>
          <a:xfrm>
            <a:off x="2601402" y="2588184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Product Id</a:t>
            </a:r>
            <a:endParaRPr lang="en-IN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49A5B58-8C9C-7B9A-22C4-B437319CC24D}"/>
              </a:ext>
            </a:extLst>
          </p:cNvPr>
          <p:cNvCxnSpPr>
            <a:stCxn id="39" idx="2"/>
            <a:endCxn id="118" idx="0"/>
          </p:cNvCxnSpPr>
          <p:nvPr/>
        </p:nvCxnSpPr>
        <p:spPr>
          <a:xfrm>
            <a:off x="3311524" y="2353061"/>
            <a:ext cx="8937" cy="235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Decision 121">
            <a:extLst>
              <a:ext uri="{FF2B5EF4-FFF2-40B4-BE49-F238E27FC236}">
                <a16:creationId xmlns:a16="http://schemas.microsoft.com/office/drawing/2014/main" id="{04FF37F9-6DA9-EB31-F389-3101C303C701}"/>
              </a:ext>
            </a:extLst>
          </p:cNvPr>
          <p:cNvSpPr/>
          <p:nvPr/>
        </p:nvSpPr>
        <p:spPr>
          <a:xfrm>
            <a:off x="2758353" y="3273984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373641-DECB-C474-A67F-AF3A5A2C86D1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>
            <a:off x="3320461" y="3121584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3093C9E-7877-6845-D5FC-2185091B29AF}"/>
              </a:ext>
            </a:extLst>
          </p:cNvPr>
          <p:cNvSpPr/>
          <p:nvPr/>
        </p:nvSpPr>
        <p:spPr>
          <a:xfrm>
            <a:off x="2658226" y="4202957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Data</a:t>
            </a:r>
            <a:endParaRPr lang="en-IN" sz="1600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0B74D50-EAD4-29B3-2F95-29109E061DE9}"/>
              </a:ext>
            </a:extLst>
          </p:cNvPr>
          <p:cNvSpPr/>
          <p:nvPr/>
        </p:nvSpPr>
        <p:spPr>
          <a:xfrm>
            <a:off x="3677535" y="4215561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Error</a:t>
            </a:r>
            <a:endParaRPr lang="en-IN" sz="16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A8C777F-60AB-D24C-4675-B64E7B681086}"/>
              </a:ext>
            </a:extLst>
          </p:cNvPr>
          <p:cNvCxnSpPr>
            <a:stCxn id="122" idx="1"/>
            <a:endCxn id="127" idx="0"/>
          </p:cNvCxnSpPr>
          <p:nvPr/>
        </p:nvCxnSpPr>
        <p:spPr>
          <a:xfrm rot="10800000" flipH="1" flipV="1">
            <a:off x="2758352" y="3540683"/>
            <a:ext cx="357073" cy="662273"/>
          </a:xfrm>
          <a:prstGeom prst="bentConnector4">
            <a:avLst>
              <a:gd name="adj1" fmla="val -64021"/>
              <a:gd name="adj2" fmla="val 70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59D4B6A3-F973-9929-78C9-200D94172926}"/>
              </a:ext>
            </a:extLst>
          </p:cNvPr>
          <p:cNvCxnSpPr>
            <a:stCxn id="122" idx="3"/>
            <a:endCxn id="128" idx="0"/>
          </p:cNvCxnSpPr>
          <p:nvPr/>
        </p:nvCxnSpPr>
        <p:spPr>
          <a:xfrm>
            <a:off x="3882568" y="3540684"/>
            <a:ext cx="252167" cy="674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EFA149B-A78C-8F74-3E16-7DEEC5D204D5}"/>
              </a:ext>
            </a:extLst>
          </p:cNvPr>
          <p:cNvSpPr/>
          <p:nvPr/>
        </p:nvSpPr>
        <p:spPr>
          <a:xfrm>
            <a:off x="4799094" y="2588184"/>
            <a:ext cx="1124215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All Data</a:t>
            </a:r>
            <a:endParaRPr lang="en-IN" sz="1600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F8BA4D3-C5A6-BE51-7B3D-4178BADC266D}"/>
              </a:ext>
            </a:extLst>
          </p:cNvPr>
          <p:cNvCxnSpPr>
            <a:cxnSpLocks/>
            <a:stCxn id="40" idx="2"/>
            <a:endCxn id="134" idx="0"/>
          </p:cNvCxnSpPr>
          <p:nvPr/>
        </p:nvCxnSpPr>
        <p:spPr>
          <a:xfrm flipH="1">
            <a:off x="5361202" y="2343568"/>
            <a:ext cx="1" cy="24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ecision 145">
            <a:extLst>
              <a:ext uri="{FF2B5EF4-FFF2-40B4-BE49-F238E27FC236}">
                <a16:creationId xmlns:a16="http://schemas.microsoft.com/office/drawing/2014/main" id="{EC1DC3EE-5CDA-EB5D-8807-DD8774652EAB}"/>
              </a:ext>
            </a:extLst>
          </p:cNvPr>
          <p:cNvSpPr/>
          <p:nvPr/>
        </p:nvSpPr>
        <p:spPr>
          <a:xfrm>
            <a:off x="6532519" y="3269224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EAC49D-6C49-FA99-4573-2644933DF5F2}"/>
              </a:ext>
            </a:extLst>
          </p:cNvPr>
          <p:cNvCxnSpPr>
            <a:cxnSpLocks/>
            <a:stCxn id="116" idx="2"/>
            <a:endCxn id="146" idx="0"/>
          </p:cNvCxnSpPr>
          <p:nvPr/>
        </p:nvCxnSpPr>
        <p:spPr>
          <a:xfrm>
            <a:off x="7094627" y="3097265"/>
            <a:ext cx="0" cy="171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FB4E7256-7AFD-ECF0-AC32-A2CEC4E1EDD7}"/>
              </a:ext>
            </a:extLst>
          </p:cNvPr>
          <p:cNvSpPr/>
          <p:nvPr/>
        </p:nvSpPr>
        <p:spPr>
          <a:xfrm>
            <a:off x="5675649" y="4205834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Data</a:t>
            </a:r>
            <a:endParaRPr lang="en-IN" sz="1600" dirty="0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4AA10387-A4D6-8A30-9E63-5DA0AB4F0F33}"/>
              </a:ext>
            </a:extLst>
          </p:cNvPr>
          <p:cNvSpPr/>
          <p:nvPr/>
        </p:nvSpPr>
        <p:spPr>
          <a:xfrm>
            <a:off x="7356486" y="4215561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Error</a:t>
            </a:r>
            <a:endParaRPr lang="en-IN" sz="1600" dirty="0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7D88528F-6009-E50E-86A2-D4A3C9FC5B5C}"/>
              </a:ext>
            </a:extLst>
          </p:cNvPr>
          <p:cNvCxnSpPr>
            <a:stCxn id="146" idx="1"/>
            <a:endCxn id="154" idx="0"/>
          </p:cNvCxnSpPr>
          <p:nvPr/>
        </p:nvCxnSpPr>
        <p:spPr>
          <a:xfrm rot="10800000" flipV="1">
            <a:off x="6132849" y="3535924"/>
            <a:ext cx="399670" cy="66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C5E2FA1-F276-9048-90C3-5CD12724F290}"/>
              </a:ext>
            </a:extLst>
          </p:cNvPr>
          <p:cNvCxnSpPr>
            <a:stCxn id="146" idx="3"/>
            <a:endCxn id="155" idx="0"/>
          </p:cNvCxnSpPr>
          <p:nvPr/>
        </p:nvCxnSpPr>
        <p:spPr>
          <a:xfrm>
            <a:off x="7656734" y="3535924"/>
            <a:ext cx="156952" cy="679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F74D297C-1A11-B846-D17E-B03170BDC483}"/>
              </a:ext>
            </a:extLst>
          </p:cNvPr>
          <p:cNvSpPr/>
          <p:nvPr/>
        </p:nvSpPr>
        <p:spPr>
          <a:xfrm>
            <a:off x="8689695" y="3278061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F859FC3-57ED-F414-517D-9B13A4F13168}"/>
              </a:ext>
            </a:extLst>
          </p:cNvPr>
          <p:cNvCxnSpPr>
            <a:cxnSpLocks/>
            <a:stCxn id="115" idx="2"/>
            <a:endCxn id="162" idx="0"/>
          </p:cNvCxnSpPr>
          <p:nvPr/>
        </p:nvCxnSpPr>
        <p:spPr>
          <a:xfrm>
            <a:off x="9251803" y="3121584"/>
            <a:ext cx="0" cy="15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0F8B88-9F1C-BB3C-92B2-52318BE4B88A}"/>
              </a:ext>
            </a:extLst>
          </p:cNvPr>
          <p:cNvCxnSpPr>
            <a:cxnSpLocks/>
            <a:stCxn id="162" idx="1"/>
            <a:endCxn id="169" idx="0"/>
          </p:cNvCxnSpPr>
          <p:nvPr/>
        </p:nvCxnSpPr>
        <p:spPr>
          <a:xfrm rot="10800000" flipH="1" flipV="1">
            <a:off x="8689694" y="3544760"/>
            <a:ext cx="104907" cy="702175"/>
          </a:xfrm>
          <a:prstGeom prst="bentConnector4">
            <a:avLst>
              <a:gd name="adj1" fmla="val -217907"/>
              <a:gd name="adj2" fmla="val 689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B634B025-D70A-274D-5092-18B0206F55BC}"/>
              </a:ext>
            </a:extLst>
          </p:cNvPr>
          <p:cNvSpPr/>
          <p:nvPr/>
        </p:nvSpPr>
        <p:spPr>
          <a:xfrm>
            <a:off x="8337402" y="4246936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Details</a:t>
            </a:r>
            <a:endParaRPr lang="en-IN" sz="1600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7693F4F-7A08-0757-9B9D-704653A16EDE}"/>
              </a:ext>
            </a:extLst>
          </p:cNvPr>
          <p:cNvSpPr/>
          <p:nvPr/>
        </p:nvSpPr>
        <p:spPr>
          <a:xfrm>
            <a:off x="9486368" y="4210081"/>
            <a:ext cx="914400" cy="532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Error</a:t>
            </a:r>
            <a:endParaRPr lang="en-IN" sz="1600" dirty="0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67D10E75-B267-1C54-DA84-DCAC93395BF2}"/>
              </a:ext>
            </a:extLst>
          </p:cNvPr>
          <p:cNvCxnSpPr>
            <a:cxnSpLocks/>
            <a:stCxn id="162" idx="3"/>
            <a:endCxn id="171" idx="0"/>
          </p:cNvCxnSpPr>
          <p:nvPr/>
        </p:nvCxnSpPr>
        <p:spPr>
          <a:xfrm>
            <a:off x="9813910" y="3544761"/>
            <a:ext cx="129658" cy="665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BFD3DD34-3B20-A7D2-7A2F-245625917DAE}"/>
              </a:ext>
            </a:extLst>
          </p:cNvPr>
          <p:cNvSpPr/>
          <p:nvPr/>
        </p:nvSpPr>
        <p:spPr>
          <a:xfrm>
            <a:off x="8108801" y="4948609"/>
            <a:ext cx="1371600" cy="651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update Status</a:t>
            </a:r>
            <a:endParaRPr lang="en-IN" sz="16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A4769A-DD17-1D06-EE06-BF0B61FD9767}"/>
              </a:ext>
            </a:extLst>
          </p:cNvPr>
          <p:cNvCxnSpPr>
            <a:stCxn id="169" idx="2"/>
            <a:endCxn id="175" idx="0"/>
          </p:cNvCxnSpPr>
          <p:nvPr/>
        </p:nvCxnSpPr>
        <p:spPr>
          <a:xfrm flipH="1">
            <a:off x="8794601" y="4780336"/>
            <a:ext cx="1" cy="16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Decision 180">
            <a:extLst>
              <a:ext uri="{FF2B5EF4-FFF2-40B4-BE49-F238E27FC236}">
                <a16:creationId xmlns:a16="http://schemas.microsoft.com/office/drawing/2014/main" id="{15A8CBBA-3FA4-7691-D0A1-93B208E31B8A}"/>
              </a:ext>
            </a:extLst>
          </p:cNvPr>
          <p:cNvSpPr/>
          <p:nvPr/>
        </p:nvSpPr>
        <p:spPr>
          <a:xfrm>
            <a:off x="9381460" y="5729708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Flowchart: Decision 181">
            <a:extLst>
              <a:ext uri="{FF2B5EF4-FFF2-40B4-BE49-F238E27FC236}">
                <a16:creationId xmlns:a16="http://schemas.microsoft.com/office/drawing/2014/main" id="{92F6A46E-1DA2-08E3-F114-EF6385FC33F6}"/>
              </a:ext>
            </a:extLst>
          </p:cNvPr>
          <p:cNvSpPr/>
          <p:nvPr/>
        </p:nvSpPr>
        <p:spPr>
          <a:xfrm>
            <a:off x="6644304" y="4964573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EC2B65F5-33BB-B0D2-3723-542EFFD5D52F}"/>
              </a:ext>
            </a:extLst>
          </p:cNvPr>
          <p:cNvSpPr/>
          <p:nvPr/>
        </p:nvSpPr>
        <p:spPr>
          <a:xfrm>
            <a:off x="3291572" y="5006892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D2D12A9-385F-8DF6-3D8B-C7C6B41F68E4}"/>
              </a:ext>
            </a:extLst>
          </p:cNvPr>
          <p:cNvCxnSpPr>
            <a:stCxn id="127" idx="2"/>
            <a:endCxn id="183" idx="1"/>
          </p:cNvCxnSpPr>
          <p:nvPr/>
        </p:nvCxnSpPr>
        <p:spPr>
          <a:xfrm rot="16200000" flipH="1">
            <a:off x="3005713" y="4934028"/>
            <a:ext cx="395573" cy="176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3536595F-16DD-F8F8-B1BD-51DCEE9AFDB4}"/>
              </a:ext>
            </a:extLst>
          </p:cNvPr>
          <p:cNvCxnSpPr>
            <a:stCxn id="128" idx="2"/>
            <a:endCxn id="183" idx="3"/>
          </p:cNvCxnSpPr>
          <p:nvPr/>
        </p:nvCxnSpPr>
        <p:spPr>
          <a:xfrm rot="5400000">
            <a:off x="3802724" y="4887876"/>
            <a:ext cx="382969" cy="281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BB68E2CF-0ED4-7200-45C8-2B6944A5825D}"/>
              </a:ext>
            </a:extLst>
          </p:cNvPr>
          <p:cNvCxnSpPr>
            <a:stCxn id="154" idx="2"/>
            <a:endCxn id="182" idx="1"/>
          </p:cNvCxnSpPr>
          <p:nvPr/>
        </p:nvCxnSpPr>
        <p:spPr>
          <a:xfrm rot="16200000" flipH="1">
            <a:off x="6213388" y="4746652"/>
            <a:ext cx="350377" cy="511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60685A56-28A3-628D-D1D4-377425B6D9F8}"/>
              </a:ext>
            </a:extLst>
          </p:cNvPr>
          <p:cNvCxnSpPr>
            <a:stCxn id="155" idx="2"/>
            <a:endCxn id="182" idx="3"/>
          </p:cNvCxnSpPr>
          <p:nvPr/>
        </p:nvCxnSpPr>
        <p:spPr>
          <a:xfrm rot="5400000">
            <a:off x="7339724" y="4703607"/>
            <a:ext cx="340650" cy="607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F9F07B8D-AFCF-1B4C-28BB-70DE168368F1}"/>
              </a:ext>
            </a:extLst>
          </p:cNvPr>
          <p:cNvCxnSpPr>
            <a:stCxn id="175" idx="2"/>
            <a:endCxn id="181" idx="1"/>
          </p:cNvCxnSpPr>
          <p:nvPr/>
        </p:nvCxnSpPr>
        <p:spPr>
          <a:xfrm rot="16200000" flipH="1">
            <a:off x="8916941" y="5478184"/>
            <a:ext cx="342179" cy="586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88B5809-C73A-80A4-D166-8633BCCD75A5}"/>
              </a:ext>
            </a:extLst>
          </p:cNvPr>
          <p:cNvCxnSpPr>
            <a:stCxn id="171" idx="2"/>
            <a:endCxn id="181" idx="3"/>
          </p:cNvCxnSpPr>
          <p:nvPr/>
        </p:nvCxnSpPr>
        <p:spPr>
          <a:xfrm rot="5400000">
            <a:off x="9343273" y="5342408"/>
            <a:ext cx="1200591" cy="12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AA82748-4765-3A9C-10C0-0316EB1ED36B}"/>
              </a:ext>
            </a:extLst>
          </p:cNvPr>
          <p:cNvCxnSpPr>
            <a:cxnSpLocks/>
          </p:cNvCxnSpPr>
          <p:nvPr/>
        </p:nvCxnSpPr>
        <p:spPr>
          <a:xfrm>
            <a:off x="1338173" y="6509750"/>
            <a:ext cx="8324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FE37383-45D8-165D-01F4-757EB41E814E}"/>
              </a:ext>
            </a:extLst>
          </p:cNvPr>
          <p:cNvCxnSpPr>
            <a:stCxn id="102" idx="2"/>
          </p:cNvCxnSpPr>
          <p:nvPr/>
        </p:nvCxnSpPr>
        <p:spPr>
          <a:xfrm>
            <a:off x="1338173" y="5366146"/>
            <a:ext cx="0" cy="115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5F4EA17-2717-544F-C884-163325D26395}"/>
              </a:ext>
            </a:extLst>
          </p:cNvPr>
          <p:cNvCxnSpPr>
            <a:stCxn id="183" idx="2"/>
          </p:cNvCxnSpPr>
          <p:nvPr/>
        </p:nvCxnSpPr>
        <p:spPr>
          <a:xfrm>
            <a:off x="3572626" y="5432883"/>
            <a:ext cx="0" cy="10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E5E07A6-658D-B7E0-8855-A4CA1B2F933D}"/>
              </a:ext>
            </a:extLst>
          </p:cNvPr>
          <p:cNvCxnSpPr>
            <a:stCxn id="182" idx="2"/>
          </p:cNvCxnSpPr>
          <p:nvPr/>
        </p:nvCxnSpPr>
        <p:spPr>
          <a:xfrm>
            <a:off x="6925358" y="5390564"/>
            <a:ext cx="0" cy="111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43D12C7-EBAD-EF33-B7BE-500BDADDEFBD}"/>
              </a:ext>
            </a:extLst>
          </p:cNvPr>
          <p:cNvCxnSpPr>
            <a:stCxn id="134" idx="2"/>
          </p:cNvCxnSpPr>
          <p:nvPr/>
        </p:nvCxnSpPr>
        <p:spPr>
          <a:xfrm flipH="1">
            <a:off x="5359816" y="3209542"/>
            <a:ext cx="1386" cy="330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2803461-2FD9-51AB-8773-D54B9D9C2380}"/>
              </a:ext>
            </a:extLst>
          </p:cNvPr>
          <p:cNvCxnSpPr>
            <a:stCxn id="181" idx="2"/>
          </p:cNvCxnSpPr>
          <p:nvPr/>
        </p:nvCxnSpPr>
        <p:spPr>
          <a:xfrm flipH="1">
            <a:off x="9649446" y="6155699"/>
            <a:ext cx="13068" cy="35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37C7BF7-3FCE-8006-BDEA-4EE88FC00BDE}"/>
              </a:ext>
            </a:extLst>
          </p:cNvPr>
          <p:cNvCxnSpPr/>
          <p:nvPr/>
        </p:nvCxnSpPr>
        <p:spPr>
          <a:xfrm>
            <a:off x="4740742" y="652272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ADCFB58-09BC-DDBA-7A25-7C2C3A439CC5}"/>
              </a:ext>
            </a:extLst>
          </p:cNvPr>
          <p:cNvCxnSpPr>
            <a:cxnSpLocks/>
          </p:cNvCxnSpPr>
          <p:nvPr/>
        </p:nvCxnSpPr>
        <p:spPr>
          <a:xfrm flipH="1">
            <a:off x="132228" y="6705600"/>
            <a:ext cx="4608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C7258F0-FA72-A8EE-3F5F-BD7B6196C997}"/>
              </a:ext>
            </a:extLst>
          </p:cNvPr>
          <p:cNvCxnSpPr/>
          <p:nvPr/>
        </p:nvCxnSpPr>
        <p:spPr>
          <a:xfrm flipV="1">
            <a:off x="132228" y="862519"/>
            <a:ext cx="0" cy="584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37BCC92-5878-F787-9B92-BC9BE8D9B981}"/>
              </a:ext>
            </a:extLst>
          </p:cNvPr>
          <p:cNvCxnSpPr>
            <a:cxnSpLocks/>
          </p:cNvCxnSpPr>
          <p:nvPr/>
        </p:nvCxnSpPr>
        <p:spPr>
          <a:xfrm>
            <a:off x="931069" y="702264"/>
            <a:ext cx="420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F3A561CE-3760-FC03-C615-E54DC119E1A9}"/>
              </a:ext>
            </a:extLst>
          </p:cNvPr>
          <p:cNvSpPr/>
          <p:nvPr/>
        </p:nvSpPr>
        <p:spPr>
          <a:xfrm>
            <a:off x="10509104" y="2584293"/>
            <a:ext cx="1371600" cy="560336"/>
          </a:xfrm>
          <a:prstGeom prst="roundRect">
            <a:avLst/>
          </a:prstGeom>
          <a:solidFill>
            <a:srgbClr val="E58C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Choices</a:t>
            </a:r>
            <a:endParaRPr lang="en-IN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AA832F5-37A1-3789-390A-D77D34D5EB8D}"/>
              </a:ext>
            </a:extLst>
          </p:cNvPr>
          <p:cNvCxnSpPr>
            <a:stCxn id="43" idx="2"/>
            <a:endCxn id="226" idx="0"/>
          </p:cNvCxnSpPr>
          <p:nvPr/>
        </p:nvCxnSpPr>
        <p:spPr>
          <a:xfrm>
            <a:off x="11194904" y="2360892"/>
            <a:ext cx="0" cy="22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E2683456-F8B4-08AA-E0AB-CB297024E2AE}"/>
              </a:ext>
            </a:extLst>
          </p:cNvPr>
          <p:cNvSpPr txBox="1"/>
          <p:nvPr/>
        </p:nvSpPr>
        <p:spPr>
          <a:xfrm>
            <a:off x="2387296" y="3246455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CCF6060-0E96-B217-5E89-C85CC2DBABFB}"/>
              </a:ext>
            </a:extLst>
          </p:cNvPr>
          <p:cNvSpPr txBox="1"/>
          <p:nvPr/>
        </p:nvSpPr>
        <p:spPr>
          <a:xfrm>
            <a:off x="3770399" y="322224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7FDA301-1FFA-8808-90A2-10F82F9F2D55}"/>
              </a:ext>
            </a:extLst>
          </p:cNvPr>
          <p:cNvSpPr txBox="1"/>
          <p:nvPr/>
        </p:nvSpPr>
        <p:spPr>
          <a:xfrm>
            <a:off x="7476851" y="32018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E412F60-38E3-D793-AD64-25EBCC2705C3}"/>
              </a:ext>
            </a:extLst>
          </p:cNvPr>
          <p:cNvSpPr txBox="1"/>
          <p:nvPr/>
        </p:nvSpPr>
        <p:spPr>
          <a:xfrm>
            <a:off x="9710233" y="319190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35E9F6F-4DB0-B29D-D76C-D3298CB92BCC}"/>
              </a:ext>
            </a:extLst>
          </p:cNvPr>
          <p:cNvSpPr txBox="1"/>
          <p:nvPr/>
        </p:nvSpPr>
        <p:spPr>
          <a:xfrm>
            <a:off x="6150220" y="3217908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D0E562D-CA95-3A1E-99AA-2303CB017EA7}"/>
              </a:ext>
            </a:extLst>
          </p:cNvPr>
          <p:cNvSpPr txBox="1"/>
          <p:nvPr/>
        </p:nvSpPr>
        <p:spPr>
          <a:xfrm>
            <a:off x="8317438" y="3175428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ABF21-B850-F8EE-96A8-4F1281AFE7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D027A5-BB3E-8868-A740-EBE0C3DC5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6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9C0563-06BF-30CA-6EF5-D96CF342DCD2}"/>
              </a:ext>
            </a:extLst>
          </p:cNvPr>
          <p:cNvSpPr/>
          <p:nvPr/>
        </p:nvSpPr>
        <p:spPr>
          <a:xfrm>
            <a:off x="1351428" y="557719"/>
            <a:ext cx="1219200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Customers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25001-0937-8F17-B0E5-3333B10F4FC2}"/>
              </a:ext>
            </a:extLst>
          </p:cNvPr>
          <p:cNvCxnSpPr>
            <a:cxnSpLocks/>
          </p:cNvCxnSpPr>
          <p:nvPr/>
        </p:nvCxnSpPr>
        <p:spPr>
          <a:xfrm>
            <a:off x="931069" y="702264"/>
            <a:ext cx="420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53E609-E8F4-B2E9-F73F-66B147219E2D}"/>
              </a:ext>
            </a:extLst>
          </p:cNvPr>
          <p:cNvCxnSpPr>
            <a:cxnSpLocks/>
          </p:cNvCxnSpPr>
          <p:nvPr/>
        </p:nvCxnSpPr>
        <p:spPr>
          <a:xfrm flipV="1">
            <a:off x="135687" y="862519"/>
            <a:ext cx="1215741" cy="1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19428C-59A7-E704-EBF1-4645C2CA4B48}"/>
              </a:ext>
            </a:extLst>
          </p:cNvPr>
          <p:cNvCxnSpPr>
            <a:cxnSpLocks/>
          </p:cNvCxnSpPr>
          <p:nvPr/>
        </p:nvCxnSpPr>
        <p:spPr>
          <a:xfrm>
            <a:off x="2570628" y="862519"/>
            <a:ext cx="238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3C8CB2-FFB2-EE77-5867-9D56772479DC}"/>
              </a:ext>
            </a:extLst>
          </p:cNvPr>
          <p:cNvCxnSpPr>
            <a:cxnSpLocks/>
          </p:cNvCxnSpPr>
          <p:nvPr/>
        </p:nvCxnSpPr>
        <p:spPr>
          <a:xfrm>
            <a:off x="4953000" y="856034"/>
            <a:ext cx="0" cy="43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B7CC08-1DA2-5861-505E-E8A0A2CECB59}"/>
              </a:ext>
            </a:extLst>
          </p:cNvPr>
          <p:cNvCxnSpPr>
            <a:cxnSpLocks/>
          </p:cNvCxnSpPr>
          <p:nvPr/>
        </p:nvCxnSpPr>
        <p:spPr>
          <a:xfrm flipV="1">
            <a:off x="628788" y="1265730"/>
            <a:ext cx="10566116" cy="2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BC4E07-AC38-F7F0-F365-F9A24EA6BCF7}"/>
              </a:ext>
            </a:extLst>
          </p:cNvPr>
          <p:cNvSpPr/>
          <p:nvPr/>
        </p:nvSpPr>
        <p:spPr>
          <a:xfrm>
            <a:off x="295124" y="1682723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Customer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545C466-331C-F67C-7373-4AA91C6CDCBC}"/>
              </a:ext>
            </a:extLst>
          </p:cNvPr>
          <p:cNvSpPr/>
          <p:nvPr/>
        </p:nvSpPr>
        <p:spPr>
          <a:xfrm>
            <a:off x="3599246" y="1724634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Customer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3E488F-63DC-31F9-F5F7-05D92751215C}"/>
              </a:ext>
            </a:extLst>
          </p:cNvPr>
          <p:cNvSpPr/>
          <p:nvPr/>
        </p:nvSpPr>
        <p:spPr>
          <a:xfrm>
            <a:off x="6843884" y="1749132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Customers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66134F-3CDF-CD55-3B25-D0D7BC5CAD6E}"/>
              </a:ext>
            </a:extLst>
          </p:cNvPr>
          <p:cNvSpPr/>
          <p:nvPr/>
        </p:nvSpPr>
        <p:spPr>
          <a:xfrm>
            <a:off x="10464497" y="1750324"/>
            <a:ext cx="1460814" cy="610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Return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810EA9-01B5-C199-3151-0D40044D7AC1}"/>
              </a:ext>
            </a:extLst>
          </p:cNvPr>
          <p:cNvSpPr/>
          <p:nvPr/>
        </p:nvSpPr>
        <p:spPr>
          <a:xfrm>
            <a:off x="10509104" y="2584293"/>
            <a:ext cx="1371600" cy="560336"/>
          </a:xfrm>
          <a:prstGeom prst="roundRect">
            <a:avLst/>
          </a:prstGeom>
          <a:solidFill>
            <a:srgbClr val="E58C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Choices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2D67F1-3804-C49E-1B0D-CAA56B48083D}"/>
              </a:ext>
            </a:extLst>
          </p:cNvPr>
          <p:cNvCxnSpPr>
            <a:cxnSpLocks/>
          </p:cNvCxnSpPr>
          <p:nvPr/>
        </p:nvCxnSpPr>
        <p:spPr>
          <a:xfrm>
            <a:off x="11194904" y="1246755"/>
            <a:ext cx="0" cy="50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EE3F12-4B74-D463-A68E-F3206D0F19F3}"/>
              </a:ext>
            </a:extLst>
          </p:cNvPr>
          <p:cNvCxnSpPr>
            <a:cxnSpLocks/>
          </p:cNvCxnSpPr>
          <p:nvPr/>
        </p:nvCxnSpPr>
        <p:spPr>
          <a:xfrm>
            <a:off x="11194904" y="2360892"/>
            <a:ext cx="0" cy="22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9ADB1B-C5E9-E6D6-EF87-0782B433EA11}"/>
              </a:ext>
            </a:extLst>
          </p:cNvPr>
          <p:cNvCxnSpPr>
            <a:cxnSpLocks/>
          </p:cNvCxnSpPr>
          <p:nvPr/>
        </p:nvCxnSpPr>
        <p:spPr>
          <a:xfrm>
            <a:off x="628788" y="1295400"/>
            <a:ext cx="0" cy="37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373FCC-BEB8-E14D-DC4B-3607FF23295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361243" y="1307649"/>
            <a:ext cx="1" cy="41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60F8BF-A84F-E36B-E856-2597ED3D2042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605882" y="1295400"/>
            <a:ext cx="18796" cy="45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3C2070B-9571-7E66-2ACD-D464C89EAC88}"/>
              </a:ext>
            </a:extLst>
          </p:cNvPr>
          <p:cNvSpPr/>
          <p:nvPr/>
        </p:nvSpPr>
        <p:spPr>
          <a:xfrm>
            <a:off x="338060" y="2588184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Customer Details</a:t>
            </a:r>
            <a:endParaRPr lang="en-IN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3A9FCE-8203-BAB3-BB31-5720D48DB07C}"/>
              </a:ext>
            </a:extLst>
          </p:cNvPr>
          <p:cNvCxnSpPr>
            <a:cxnSpLocks/>
          </p:cNvCxnSpPr>
          <p:nvPr/>
        </p:nvCxnSpPr>
        <p:spPr>
          <a:xfrm flipH="1">
            <a:off x="1057119" y="2368523"/>
            <a:ext cx="3" cy="21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6BEAE1F7-7D2B-B42C-C826-AD6E3077BB7F}"/>
              </a:ext>
            </a:extLst>
          </p:cNvPr>
          <p:cNvSpPr/>
          <p:nvPr/>
        </p:nvSpPr>
        <p:spPr>
          <a:xfrm>
            <a:off x="495012" y="3346109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Valid?</a:t>
            </a:r>
            <a:endParaRPr lang="en-IN" sz="12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A6E88B-FF1D-EE59-0B0E-3570952CFE7A}"/>
              </a:ext>
            </a:extLst>
          </p:cNvPr>
          <p:cNvCxnSpPr>
            <a:cxnSpLocks/>
          </p:cNvCxnSpPr>
          <p:nvPr/>
        </p:nvCxnSpPr>
        <p:spPr>
          <a:xfrm>
            <a:off x="1057119" y="3121584"/>
            <a:ext cx="1" cy="22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9C14D0A-3534-83C8-C464-378FC86DA3D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95012" y="3612809"/>
            <a:ext cx="294308" cy="590148"/>
          </a:xfrm>
          <a:prstGeom prst="bentConnector4">
            <a:avLst>
              <a:gd name="adj1" fmla="val -77674"/>
              <a:gd name="adj2" fmla="val 72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07CBA36-8AC1-8594-71E1-674B61F3048E}"/>
              </a:ext>
            </a:extLst>
          </p:cNvPr>
          <p:cNvCxnSpPr/>
          <p:nvPr/>
        </p:nvCxnSpPr>
        <p:spPr>
          <a:xfrm>
            <a:off x="1619227" y="3612809"/>
            <a:ext cx="371983" cy="663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22408C4-9723-0945-6E45-FFA998AD7A5F}"/>
              </a:ext>
            </a:extLst>
          </p:cNvPr>
          <p:cNvSpPr/>
          <p:nvPr/>
        </p:nvSpPr>
        <p:spPr>
          <a:xfrm>
            <a:off x="227212" y="4202957"/>
            <a:ext cx="1124215" cy="5730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success Message</a:t>
            </a:r>
            <a:endParaRPr lang="en-IN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652DC2E-07A9-3B2F-2BB6-3236A6802800}"/>
              </a:ext>
            </a:extLst>
          </p:cNvPr>
          <p:cNvSpPr/>
          <p:nvPr/>
        </p:nvSpPr>
        <p:spPr>
          <a:xfrm>
            <a:off x="1429102" y="4276482"/>
            <a:ext cx="1124215" cy="4995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Error</a:t>
            </a:r>
            <a:endParaRPr lang="en-IN" sz="1600" dirty="0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36854849-FF56-97FA-622A-18F05F8B1AF6}"/>
              </a:ext>
            </a:extLst>
          </p:cNvPr>
          <p:cNvSpPr/>
          <p:nvPr/>
        </p:nvSpPr>
        <p:spPr>
          <a:xfrm>
            <a:off x="1057119" y="4940155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ECB4B86-4FF1-6DA4-4D79-EB77BC856AF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4643" y="4830674"/>
            <a:ext cx="377153" cy="267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B52A07F-40A6-46DE-06AE-0A9CE478CC23}"/>
              </a:ext>
            </a:extLst>
          </p:cNvPr>
          <p:cNvCxnSpPr>
            <a:cxnSpLocks/>
          </p:cNvCxnSpPr>
          <p:nvPr/>
        </p:nvCxnSpPr>
        <p:spPr>
          <a:xfrm rot="5400000">
            <a:off x="1616643" y="4778583"/>
            <a:ext cx="377153" cy="371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4D81C4D-CDE3-E215-A63C-C94AA192A832}"/>
              </a:ext>
            </a:extLst>
          </p:cNvPr>
          <p:cNvSpPr/>
          <p:nvPr/>
        </p:nvSpPr>
        <p:spPr>
          <a:xfrm>
            <a:off x="3651623" y="2638221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Customer Id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43753E-791D-C471-26D6-EC9847A1AC13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4401024" y="2962071"/>
            <a:ext cx="3328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3BF44102-BD84-3C84-5E46-7A60C555C2A7}"/>
              </a:ext>
            </a:extLst>
          </p:cNvPr>
          <p:cNvSpPr/>
          <p:nvPr/>
        </p:nvSpPr>
        <p:spPr>
          <a:xfrm>
            <a:off x="3838916" y="3381171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85AE29-0D58-891B-5AA1-011B8235ED10}"/>
              </a:ext>
            </a:extLst>
          </p:cNvPr>
          <p:cNvSpPr txBox="1"/>
          <p:nvPr/>
        </p:nvSpPr>
        <p:spPr>
          <a:xfrm>
            <a:off x="127331" y="3276147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3164F7-3777-84C2-1196-97314D708344}"/>
              </a:ext>
            </a:extLst>
          </p:cNvPr>
          <p:cNvSpPr txBox="1"/>
          <p:nvPr/>
        </p:nvSpPr>
        <p:spPr>
          <a:xfrm>
            <a:off x="1592134" y="329075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57F667B-63CD-FC63-06AD-0CD093EDF9F1}"/>
              </a:ext>
            </a:extLst>
          </p:cNvPr>
          <p:cNvSpPr/>
          <p:nvPr/>
        </p:nvSpPr>
        <p:spPr>
          <a:xfrm>
            <a:off x="3309969" y="4169709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Data</a:t>
            </a:r>
            <a:endParaRPr lang="en-IN" sz="16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42D5289-3B2F-8A81-A705-D335C6A1625A}"/>
              </a:ext>
            </a:extLst>
          </p:cNvPr>
          <p:cNvSpPr/>
          <p:nvPr/>
        </p:nvSpPr>
        <p:spPr>
          <a:xfrm>
            <a:off x="5089741" y="4205293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Error</a:t>
            </a:r>
            <a:endParaRPr lang="en-IN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75CAC3-4CCC-13F4-6E4B-7EA67C848EC5}"/>
              </a:ext>
            </a:extLst>
          </p:cNvPr>
          <p:cNvSpPr txBox="1"/>
          <p:nvPr/>
        </p:nvSpPr>
        <p:spPr>
          <a:xfrm>
            <a:off x="3574615" y="3315316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0784AFE-4F90-8C35-BD0C-CC957CF4F919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3766272" y="3647871"/>
            <a:ext cx="72645" cy="562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087F9F9-2F47-5B32-F268-5BF0BAD696F3}"/>
              </a:ext>
            </a:extLst>
          </p:cNvPr>
          <p:cNvCxnSpPr>
            <a:cxnSpLocks/>
            <a:stCxn id="42" idx="3"/>
            <a:endCxn id="46" idx="0"/>
          </p:cNvCxnSpPr>
          <p:nvPr/>
        </p:nvCxnSpPr>
        <p:spPr>
          <a:xfrm>
            <a:off x="4963131" y="3647871"/>
            <a:ext cx="583810" cy="557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0514F7-A945-220D-69E3-7CA9E82AE11D}"/>
              </a:ext>
            </a:extLst>
          </p:cNvPr>
          <p:cNvSpPr txBox="1"/>
          <p:nvPr/>
        </p:nvSpPr>
        <p:spPr>
          <a:xfrm>
            <a:off x="4967500" y="336074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8DA07724-7DFB-5DC9-356D-A2A2A5A2B58A}"/>
              </a:ext>
            </a:extLst>
          </p:cNvPr>
          <p:cNvSpPr/>
          <p:nvPr/>
        </p:nvSpPr>
        <p:spPr>
          <a:xfrm>
            <a:off x="4390892" y="4918933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2475EB6-B72E-1CBE-CDAA-6B0B1E4849A7}"/>
              </a:ext>
            </a:extLst>
          </p:cNvPr>
          <p:cNvCxnSpPr>
            <a:cxnSpLocks/>
            <a:stCxn id="45" idx="2"/>
            <a:endCxn id="53" idx="1"/>
          </p:cNvCxnSpPr>
          <p:nvPr/>
        </p:nvCxnSpPr>
        <p:spPr>
          <a:xfrm rot="16200000" flipH="1">
            <a:off x="3908599" y="4649636"/>
            <a:ext cx="340862" cy="623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E758E29-F91B-FF27-ABE1-9386E3DB964D}"/>
              </a:ext>
            </a:extLst>
          </p:cNvPr>
          <p:cNvCxnSpPr>
            <a:cxnSpLocks/>
            <a:endCxn id="53" idx="3"/>
          </p:cNvCxnSpPr>
          <p:nvPr/>
        </p:nvCxnSpPr>
        <p:spPr>
          <a:xfrm rot="10800000" flipV="1">
            <a:off x="4953000" y="4811653"/>
            <a:ext cx="608998" cy="3202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D061FE8-6D80-D560-A1AA-7C92635E8D86}"/>
              </a:ext>
            </a:extLst>
          </p:cNvPr>
          <p:cNvSpPr/>
          <p:nvPr/>
        </p:nvSpPr>
        <p:spPr>
          <a:xfrm>
            <a:off x="7034736" y="2672742"/>
            <a:ext cx="1124215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All Data</a:t>
            </a:r>
            <a:endParaRPr lang="en-IN" sz="16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987B31-4A38-927D-77DD-27318B8EAB1F}"/>
              </a:ext>
            </a:extLst>
          </p:cNvPr>
          <p:cNvCxnSpPr>
            <a:cxnSpLocks/>
            <a:stCxn id="21" idx="2"/>
            <a:endCxn id="56" idx="0"/>
          </p:cNvCxnSpPr>
          <p:nvPr/>
        </p:nvCxnSpPr>
        <p:spPr>
          <a:xfrm flipH="1">
            <a:off x="7596844" y="2434932"/>
            <a:ext cx="9038" cy="23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FDEC18-4072-E10C-6931-FFDE3FE8918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596844" y="3294100"/>
            <a:ext cx="27834" cy="319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4B84DC-3FC5-5231-BE17-04C54255698D}"/>
              </a:ext>
            </a:extLst>
          </p:cNvPr>
          <p:cNvCxnSpPr>
            <a:cxnSpLocks/>
          </p:cNvCxnSpPr>
          <p:nvPr/>
        </p:nvCxnSpPr>
        <p:spPr>
          <a:xfrm>
            <a:off x="1338173" y="6489236"/>
            <a:ext cx="6286505" cy="12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1F791F-85AF-4F93-F5B2-E50EDD126599}"/>
              </a:ext>
            </a:extLst>
          </p:cNvPr>
          <p:cNvCxnSpPr/>
          <p:nvPr/>
        </p:nvCxnSpPr>
        <p:spPr>
          <a:xfrm>
            <a:off x="1338173" y="5366146"/>
            <a:ext cx="0" cy="115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0CF732-79C8-DB92-E01A-F263E9815462}"/>
              </a:ext>
            </a:extLst>
          </p:cNvPr>
          <p:cNvCxnSpPr>
            <a:cxnSpLocks/>
          </p:cNvCxnSpPr>
          <p:nvPr/>
        </p:nvCxnSpPr>
        <p:spPr>
          <a:xfrm>
            <a:off x="4671946" y="5344924"/>
            <a:ext cx="0" cy="115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33C02FA-E30D-84BE-E215-21945805DCC5}"/>
              </a:ext>
            </a:extLst>
          </p:cNvPr>
          <p:cNvCxnSpPr>
            <a:cxnSpLocks/>
          </p:cNvCxnSpPr>
          <p:nvPr/>
        </p:nvCxnSpPr>
        <p:spPr>
          <a:xfrm flipH="1">
            <a:off x="132228" y="6705600"/>
            <a:ext cx="4608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E201C5-41DC-6CF1-2337-BE401481C874}"/>
              </a:ext>
            </a:extLst>
          </p:cNvPr>
          <p:cNvCxnSpPr/>
          <p:nvPr/>
        </p:nvCxnSpPr>
        <p:spPr>
          <a:xfrm flipV="1">
            <a:off x="132228" y="862519"/>
            <a:ext cx="0" cy="584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E3D53D5-7E77-87D7-0068-2DD1EA2ACF98}"/>
              </a:ext>
            </a:extLst>
          </p:cNvPr>
          <p:cNvCxnSpPr/>
          <p:nvPr/>
        </p:nvCxnSpPr>
        <p:spPr>
          <a:xfrm>
            <a:off x="4740742" y="652272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055097F-EFC2-4E13-FAD5-DD68BFB77418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4361244" y="2410434"/>
            <a:ext cx="9438" cy="22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EAE3D27-C5C9-B957-41A4-0E120CD5BF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62C901-F335-E52F-D48F-CEA4110005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D28483-EA35-716A-1DDE-3166203692E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35687" y="862519"/>
            <a:ext cx="1215741" cy="1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F1F2BF-1467-10DC-BB94-26310E221D26}"/>
              </a:ext>
            </a:extLst>
          </p:cNvPr>
          <p:cNvSpPr/>
          <p:nvPr/>
        </p:nvSpPr>
        <p:spPr>
          <a:xfrm>
            <a:off x="1351428" y="557719"/>
            <a:ext cx="1219200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Orders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7E669-1FC0-C821-B6E5-93FDBF150B61}"/>
              </a:ext>
            </a:extLst>
          </p:cNvPr>
          <p:cNvCxnSpPr>
            <a:cxnSpLocks/>
          </p:cNvCxnSpPr>
          <p:nvPr/>
        </p:nvCxnSpPr>
        <p:spPr>
          <a:xfrm flipV="1">
            <a:off x="628788" y="1265730"/>
            <a:ext cx="10566116" cy="29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970E43-9D8A-7435-4C7F-4BEC49A225A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570628" y="862519"/>
            <a:ext cx="238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A4FB0F-A480-1783-49E1-98915684A3FB}"/>
              </a:ext>
            </a:extLst>
          </p:cNvPr>
          <p:cNvCxnSpPr>
            <a:cxnSpLocks/>
          </p:cNvCxnSpPr>
          <p:nvPr/>
        </p:nvCxnSpPr>
        <p:spPr>
          <a:xfrm>
            <a:off x="4953000" y="856034"/>
            <a:ext cx="0" cy="439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B08D21-5C87-232B-D4C9-3616FB143369}"/>
              </a:ext>
            </a:extLst>
          </p:cNvPr>
          <p:cNvCxnSpPr>
            <a:cxnSpLocks/>
          </p:cNvCxnSpPr>
          <p:nvPr/>
        </p:nvCxnSpPr>
        <p:spPr>
          <a:xfrm>
            <a:off x="628788" y="1295400"/>
            <a:ext cx="0" cy="37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ACA53A-2DF1-6D1B-A2C8-82252BEFD870}"/>
              </a:ext>
            </a:extLst>
          </p:cNvPr>
          <p:cNvCxnSpPr>
            <a:cxnSpLocks/>
          </p:cNvCxnSpPr>
          <p:nvPr/>
        </p:nvCxnSpPr>
        <p:spPr>
          <a:xfrm>
            <a:off x="11194904" y="1246755"/>
            <a:ext cx="0" cy="50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B2763E-E2CE-5A8C-64A8-3E8589B02F5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350846" y="1281724"/>
            <a:ext cx="1" cy="43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8B9699-A011-39C4-5A2C-3EDE039DA83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064854" y="1243329"/>
            <a:ext cx="1" cy="38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1239B1-E35E-F52A-536C-41A7B36ECB7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674312" y="1279129"/>
            <a:ext cx="0" cy="38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854C9FC-33F8-A556-3188-99BCA9F52BEE}"/>
              </a:ext>
            </a:extLst>
          </p:cNvPr>
          <p:cNvSpPr/>
          <p:nvPr/>
        </p:nvSpPr>
        <p:spPr>
          <a:xfrm>
            <a:off x="295124" y="1682723"/>
            <a:ext cx="1523995" cy="5088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Orders</a:t>
            </a:r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CA64C74-9C43-8BF1-480D-F9B2A79EB5D8}"/>
              </a:ext>
            </a:extLst>
          </p:cNvPr>
          <p:cNvSpPr/>
          <p:nvPr/>
        </p:nvSpPr>
        <p:spPr>
          <a:xfrm>
            <a:off x="2912314" y="1667261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Order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D0276EA-A562-9892-4F63-81E5DC7FBA66}"/>
              </a:ext>
            </a:extLst>
          </p:cNvPr>
          <p:cNvSpPr/>
          <p:nvPr/>
        </p:nvSpPr>
        <p:spPr>
          <a:xfrm>
            <a:off x="5302857" y="1628624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All orders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30AAEE3-5180-EC80-C3D9-E6E7A46E3460}"/>
              </a:ext>
            </a:extLst>
          </p:cNvPr>
          <p:cNvSpPr/>
          <p:nvPr/>
        </p:nvSpPr>
        <p:spPr>
          <a:xfrm>
            <a:off x="7588849" y="1720435"/>
            <a:ext cx="1523995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Order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25EBC7-5EC4-5EA2-E8AB-1B6AD8C29727}"/>
              </a:ext>
            </a:extLst>
          </p:cNvPr>
          <p:cNvSpPr/>
          <p:nvPr/>
        </p:nvSpPr>
        <p:spPr>
          <a:xfrm>
            <a:off x="10464497" y="1750324"/>
            <a:ext cx="1460814" cy="610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Return</a:t>
            </a:r>
            <a:endParaRPr lang="en-IN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663AA86-662C-EFC1-98AC-97F3D18871C0}"/>
              </a:ext>
            </a:extLst>
          </p:cNvPr>
          <p:cNvSpPr/>
          <p:nvPr/>
        </p:nvSpPr>
        <p:spPr>
          <a:xfrm>
            <a:off x="351347" y="2343463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Customer Id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FFCBD04-B465-E865-1AB7-BAB088FB6EDA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>
            <a:off x="1057122" y="2191621"/>
            <a:ext cx="13284" cy="15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51D1B03A-44B2-9258-5F33-2C5889A86124}"/>
              </a:ext>
            </a:extLst>
          </p:cNvPr>
          <p:cNvSpPr/>
          <p:nvPr/>
        </p:nvSpPr>
        <p:spPr>
          <a:xfrm>
            <a:off x="495012" y="3054680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9A107E-1C91-517B-A2D7-972BC15D4535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 flipH="1">
            <a:off x="1057120" y="2876863"/>
            <a:ext cx="13286" cy="17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3C82EC9-1E41-2187-5845-F63CD2D431DA}"/>
              </a:ext>
            </a:extLst>
          </p:cNvPr>
          <p:cNvSpPr/>
          <p:nvPr/>
        </p:nvSpPr>
        <p:spPr>
          <a:xfrm>
            <a:off x="264310" y="3795338"/>
            <a:ext cx="1124215" cy="4143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Take Order Id</a:t>
            </a:r>
            <a:endParaRPr lang="en-IN" sz="14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0DB83DA-E2DB-E6E8-83A5-61E7E4C724BA}"/>
              </a:ext>
            </a:extLst>
          </p:cNvPr>
          <p:cNvCxnSpPr>
            <a:cxnSpLocks/>
            <a:stCxn id="54" idx="1"/>
            <a:endCxn id="58" idx="0"/>
          </p:cNvCxnSpPr>
          <p:nvPr/>
        </p:nvCxnSpPr>
        <p:spPr>
          <a:xfrm rot="10800000" flipH="1" flipV="1">
            <a:off x="495012" y="3321380"/>
            <a:ext cx="331406" cy="473958"/>
          </a:xfrm>
          <a:prstGeom prst="bentConnector4">
            <a:avLst>
              <a:gd name="adj1" fmla="val -68979"/>
              <a:gd name="adj2" fmla="val 78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9260E88-BD00-3479-E7D1-F5E9E4A49894}"/>
              </a:ext>
            </a:extLst>
          </p:cNvPr>
          <p:cNvSpPr/>
          <p:nvPr/>
        </p:nvSpPr>
        <p:spPr>
          <a:xfrm>
            <a:off x="1472453" y="3820417"/>
            <a:ext cx="1124215" cy="415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Error</a:t>
            </a:r>
            <a:endParaRPr lang="en-IN" sz="16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A322CFA-6C91-B0AC-A2D0-EB49893062F2}"/>
              </a:ext>
            </a:extLst>
          </p:cNvPr>
          <p:cNvCxnSpPr>
            <a:cxnSpLocks/>
            <a:stCxn id="54" idx="3"/>
            <a:endCxn id="99" idx="0"/>
          </p:cNvCxnSpPr>
          <p:nvPr/>
        </p:nvCxnSpPr>
        <p:spPr>
          <a:xfrm>
            <a:off x="1619227" y="3321380"/>
            <a:ext cx="415334" cy="499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EF745096-4F0E-17F5-2240-128F27F5C87B}"/>
              </a:ext>
            </a:extLst>
          </p:cNvPr>
          <p:cNvSpPr/>
          <p:nvPr/>
        </p:nvSpPr>
        <p:spPr>
          <a:xfrm>
            <a:off x="419978" y="4447941"/>
            <a:ext cx="1055348" cy="39244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Valid?</a:t>
            </a:r>
            <a:endParaRPr lang="en-IN" sz="12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B189A27-E992-C9AF-487F-C38E5F271B15}"/>
              </a:ext>
            </a:extLst>
          </p:cNvPr>
          <p:cNvCxnSpPr>
            <a:cxnSpLocks/>
            <a:stCxn id="58" idx="2"/>
            <a:endCxn id="102" idx="0"/>
          </p:cNvCxnSpPr>
          <p:nvPr/>
        </p:nvCxnSpPr>
        <p:spPr>
          <a:xfrm rot="16200000" flipH="1">
            <a:off x="767893" y="4268182"/>
            <a:ext cx="238284" cy="121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7683467-A1E0-333A-CA8D-012FDF80550E}"/>
              </a:ext>
            </a:extLst>
          </p:cNvPr>
          <p:cNvSpPr txBox="1"/>
          <p:nvPr/>
        </p:nvSpPr>
        <p:spPr>
          <a:xfrm>
            <a:off x="230121" y="3240489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8111944-DE46-A920-43BE-912B653EE9D8}"/>
              </a:ext>
            </a:extLst>
          </p:cNvPr>
          <p:cNvSpPr txBox="1"/>
          <p:nvPr/>
        </p:nvSpPr>
        <p:spPr>
          <a:xfrm>
            <a:off x="1507058" y="331279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CA1209C-F991-855D-2236-6F274E35D803}"/>
              </a:ext>
            </a:extLst>
          </p:cNvPr>
          <p:cNvSpPr/>
          <p:nvPr/>
        </p:nvSpPr>
        <p:spPr>
          <a:xfrm>
            <a:off x="7649912" y="2608055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Order Id</a:t>
            </a:r>
            <a:endParaRPr lang="en-IN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E17735B5-185D-1226-0A33-BD0020F81C20}"/>
              </a:ext>
            </a:extLst>
          </p:cNvPr>
          <p:cNvSpPr/>
          <p:nvPr/>
        </p:nvSpPr>
        <p:spPr>
          <a:xfrm>
            <a:off x="2958476" y="2606706"/>
            <a:ext cx="1438118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Order Id</a:t>
            </a:r>
            <a:endParaRPr lang="en-IN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49A5B58-8C9C-7B9A-22C4-B437319CC24D}"/>
              </a:ext>
            </a:extLst>
          </p:cNvPr>
          <p:cNvCxnSpPr>
            <a:stCxn id="39" idx="2"/>
            <a:endCxn id="118" idx="0"/>
          </p:cNvCxnSpPr>
          <p:nvPr/>
        </p:nvCxnSpPr>
        <p:spPr>
          <a:xfrm>
            <a:off x="3674312" y="2353061"/>
            <a:ext cx="3223" cy="25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lowchart: Decision 121">
            <a:extLst>
              <a:ext uri="{FF2B5EF4-FFF2-40B4-BE49-F238E27FC236}">
                <a16:creationId xmlns:a16="http://schemas.microsoft.com/office/drawing/2014/main" id="{04FF37F9-6DA9-EB31-F389-3101C303C701}"/>
              </a:ext>
            </a:extLst>
          </p:cNvPr>
          <p:cNvSpPr/>
          <p:nvPr/>
        </p:nvSpPr>
        <p:spPr>
          <a:xfrm>
            <a:off x="3107226" y="3342111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F373641-DECB-C474-A67F-AF3A5A2C86D1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 flipH="1">
            <a:off x="3669334" y="3140106"/>
            <a:ext cx="8201" cy="20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D3093C9E-7877-6845-D5FC-2185091B29AF}"/>
              </a:ext>
            </a:extLst>
          </p:cNvPr>
          <p:cNvSpPr/>
          <p:nvPr/>
        </p:nvSpPr>
        <p:spPr>
          <a:xfrm>
            <a:off x="3011807" y="4156764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Data</a:t>
            </a:r>
            <a:endParaRPr lang="en-IN" sz="1600" dirty="0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0B74D50-EAD4-29B3-2F95-29109E061DE9}"/>
              </a:ext>
            </a:extLst>
          </p:cNvPr>
          <p:cNvSpPr/>
          <p:nvPr/>
        </p:nvSpPr>
        <p:spPr>
          <a:xfrm>
            <a:off x="4602122" y="4102769"/>
            <a:ext cx="914400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Error</a:t>
            </a:r>
            <a:endParaRPr lang="en-IN" sz="1600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A8C777F-60AB-D24C-4675-B64E7B681086}"/>
              </a:ext>
            </a:extLst>
          </p:cNvPr>
          <p:cNvCxnSpPr>
            <a:stCxn id="122" idx="1"/>
            <a:endCxn id="127" idx="0"/>
          </p:cNvCxnSpPr>
          <p:nvPr/>
        </p:nvCxnSpPr>
        <p:spPr>
          <a:xfrm rot="10800000" flipH="1" flipV="1">
            <a:off x="3107225" y="3608810"/>
            <a:ext cx="361781" cy="547953"/>
          </a:xfrm>
          <a:prstGeom prst="bentConnector4">
            <a:avLst>
              <a:gd name="adj1" fmla="val -63187"/>
              <a:gd name="adj2" fmla="val 74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59D4B6A3-F973-9929-78C9-200D94172926}"/>
              </a:ext>
            </a:extLst>
          </p:cNvPr>
          <p:cNvCxnSpPr>
            <a:stCxn id="122" idx="3"/>
            <a:endCxn id="128" idx="0"/>
          </p:cNvCxnSpPr>
          <p:nvPr/>
        </p:nvCxnSpPr>
        <p:spPr>
          <a:xfrm>
            <a:off x="4231441" y="3608811"/>
            <a:ext cx="827881" cy="4939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EFA149B-A78C-8F74-3E16-7DEEC5D204D5}"/>
              </a:ext>
            </a:extLst>
          </p:cNvPr>
          <p:cNvSpPr/>
          <p:nvPr/>
        </p:nvSpPr>
        <p:spPr>
          <a:xfrm>
            <a:off x="5516674" y="2584293"/>
            <a:ext cx="1124215" cy="621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All Data</a:t>
            </a:r>
            <a:endParaRPr lang="en-IN" sz="1600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F8BA4D3-C5A6-BE51-7B3D-4178BADC266D}"/>
              </a:ext>
            </a:extLst>
          </p:cNvPr>
          <p:cNvCxnSpPr>
            <a:cxnSpLocks/>
            <a:stCxn id="40" idx="2"/>
            <a:endCxn id="134" idx="0"/>
          </p:cNvCxnSpPr>
          <p:nvPr/>
        </p:nvCxnSpPr>
        <p:spPr>
          <a:xfrm>
            <a:off x="6064855" y="2314424"/>
            <a:ext cx="13927" cy="26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Decision 161">
            <a:extLst>
              <a:ext uri="{FF2B5EF4-FFF2-40B4-BE49-F238E27FC236}">
                <a16:creationId xmlns:a16="http://schemas.microsoft.com/office/drawing/2014/main" id="{F74D297C-1A11-B846-D17E-B03170BDC483}"/>
              </a:ext>
            </a:extLst>
          </p:cNvPr>
          <p:cNvSpPr/>
          <p:nvPr/>
        </p:nvSpPr>
        <p:spPr>
          <a:xfrm>
            <a:off x="7830235" y="3375985"/>
            <a:ext cx="1124215" cy="533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Exists?</a:t>
            </a:r>
            <a:endParaRPr lang="en-IN" sz="1200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F859FC3-57ED-F414-517D-9B13A4F13168}"/>
              </a:ext>
            </a:extLst>
          </p:cNvPr>
          <p:cNvCxnSpPr>
            <a:cxnSpLocks/>
            <a:stCxn id="115" idx="2"/>
            <a:endCxn id="162" idx="0"/>
          </p:cNvCxnSpPr>
          <p:nvPr/>
        </p:nvCxnSpPr>
        <p:spPr>
          <a:xfrm>
            <a:off x="8368971" y="3141455"/>
            <a:ext cx="23372" cy="23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0F8B88-9F1C-BB3C-92B2-52318BE4B88A}"/>
              </a:ext>
            </a:extLst>
          </p:cNvPr>
          <p:cNvCxnSpPr>
            <a:cxnSpLocks/>
            <a:stCxn id="162" idx="1"/>
            <a:endCxn id="169" idx="0"/>
          </p:cNvCxnSpPr>
          <p:nvPr/>
        </p:nvCxnSpPr>
        <p:spPr>
          <a:xfrm rot="10800000" flipV="1">
            <a:off x="7588849" y="3642685"/>
            <a:ext cx="241386" cy="532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B634B025-D70A-274D-5092-18B0206F55BC}"/>
              </a:ext>
            </a:extLst>
          </p:cNvPr>
          <p:cNvSpPr/>
          <p:nvPr/>
        </p:nvSpPr>
        <p:spPr>
          <a:xfrm>
            <a:off x="7131649" y="4174937"/>
            <a:ext cx="9144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Take Details</a:t>
            </a:r>
            <a:endParaRPr lang="en-IN" sz="1600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7693F4F-7A08-0757-9B9D-704653A16EDE}"/>
              </a:ext>
            </a:extLst>
          </p:cNvPr>
          <p:cNvSpPr/>
          <p:nvPr/>
        </p:nvSpPr>
        <p:spPr>
          <a:xfrm>
            <a:off x="9038503" y="4250275"/>
            <a:ext cx="914400" cy="532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Show Error</a:t>
            </a:r>
            <a:endParaRPr lang="en-IN" sz="1600" dirty="0"/>
          </a:p>
        </p:txBody>
      </p: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67D10E75-B267-1C54-DA84-DCAC93395BF2}"/>
              </a:ext>
            </a:extLst>
          </p:cNvPr>
          <p:cNvCxnSpPr>
            <a:cxnSpLocks/>
            <a:stCxn id="162" idx="3"/>
            <a:endCxn id="171" idx="0"/>
          </p:cNvCxnSpPr>
          <p:nvPr/>
        </p:nvCxnSpPr>
        <p:spPr>
          <a:xfrm>
            <a:off x="8954450" y="3642685"/>
            <a:ext cx="541253" cy="607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BFD3DD34-3B20-A7D2-7A2F-245625917DAE}"/>
              </a:ext>
            </a:extLst>
          </p:cNvPr>
          <p:cNvSpPr/>
          <p:nvPr/>
        </p:nvSpPr>
        <p:spPr>
          <a:xfrm>
            <a:off x="6927657" y="4899250"/>
            <a:ext cx="1371600" cy="651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update Status</a:t>
            </a:r>
            <a:endParaRPr lang="en-IN" sz="16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9A4769A-DD17-1D06-EE06-BF0B61FD9767}"/>
              </a:ext>
            </a:extLst>
          </p:cNvPr>
          <p:cNvCxnSpPr>
            <a:stCxn id="169" idx="2"/>
            <a:endCxn id="175" idx="0"/>
          </p:cNvCxnSpPr>
          <p:nvPr/>
        </p:nvCxnSpPr>
        <p:spPr>
          <a:xfrm>
            <a:off x="7588849" y="4708337"/>
            <a:ext cx="24608" cy="190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Decision 180">
            <a:extLst>
              <a:ext uri="{FF2B5EF4-FFF2-40B4-BE49-F238E27FC236}">
                <a16:creationId xmlns:a16="http://schemas.microsoft.com/office/drawing/2014/main" id="{15A8CBBA-3FA4-7691-D0A1-93B208E31B8A}"/>
              </a:ext>
            </a:extLst>
          </p:cNvPr>
          <p:cNvSpPr/>
          <p:nvPr/>
        </p:nvSpPr>
        <p:spPr>
          <a:xfrm>
            <a:off x="8411406" y="5740923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EC2B65F5-33BB-B0D2-3723-542EFFD5D52F}"/>
              </a:ext>
            </a:extLst>
          </p:cNvPr>
          <p:cNvSpPr/>
          <p:nvPr/>
        </p:nvSpPr>
        <p:spPr>
          <a:xfrm>
            <a:off x="3937360" y="4958427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BD2D12A9-385F-8DF6-3D8B-C7C6B41F68E4}"/>
              </a:ext>
            </a:extLst>
          </p:cNvPr>
          <p:cNvCxnSpPr>
            <a:stCxn id="127" idx="2"/>
            <a:endCxn id="183" idx="1"/>
          </p:cNvCxnSpPr>
          <p:nvPr/>
        </p:nvCxnSpPr>
        <p:spPr>
          <a:xfrm rot="16200000" flipH="1">
            <a:off x="3506533" y="4740595"/>
            <a:ext cx="393301" cy="468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3536595F-16DD-F8F8-B1BD-51DCEE9AFDB4}"/>
              </a:ext>
            </a:extLst>
          </p:cNvPr>
          <p:cNvCxnSpPr>
            <a:stCxn id="128" idx="2"/>
            <a:endCxn id="183" idx="3"/>
          </p:cNvCxnSpPr>
          <p:nvPr/>
        </p:nvCxnSpPr>
        <p:spPr>
          <a:xfrm rot="5400000">
            <a:off x="4555747" y="4667848"/>
            <a:ext cx="447296" cy="5598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F9F07B8D-AFCF-1B4C-28BB-70DE168368F1}"/>
              </a:ext>
            </a:extLst>
          </p:cNvPr>
          <p:cNvCxnSpPr>
            <a:stCxn id="175" idx="2"/>
            <a:endCxn id="181" idx="1"/>
          </p:cNvCxnSpPr>
          <p:nvPr/>
        </p:nvCxnSpPr>
        <p:spPr>
          <a:xfrm rot="16200000" flipH="1">
            <a:off x="7811055" y="5353567"/>
            <a:ext cx="402753" cy="797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88B5809-C73A-80A4-D166-8633BCCD75A5}"/>
              </a:ext>
            </a:extLst>
          </p:cNvPr>
          <p:cNvCxnSpPr>
            <a:stCxn id="171" idx="2"/>
            <a:endCxn id="181" idx="3"/>
          </p:cNvCxnSpPr>
          <p:nvPr/>
        </p:nvCxnSpPr>
        <p:spPr>
          <a:xfrm rot="5400000">
            <a:off x="8648803" y="5107019"/>
            <a:ext cx="1171612" cy="522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AA82748-4765-3A9C-10C0-0316EB1ED36B}"/>
              </a:ext>
            </a:extLst>
          </p:cNvPr>
          <p:cNvCxnSpPr>
            <a:cxnSpLocks/>
          </p:cNvCxnSpPr>
          <p:nvPr/>
        </p:nvCxnSpPr>
        <p:spPr>
          <a:xfrm>
            <a:off x="2272264" y="6491258"/>
            <a:ext cx="6420196" cy="2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75F4EA17-2717-544F-C884-163325D26395}"/>
              </a:ext>
            </a:extLst>
          </p:cNvPr>
          <p:cNvCxnSpPr>
            <a:stCxn id="183" idx="2"/>
          </p:cNvCxnSpPr>
          <p:nvPr/>
        </p:nvCxnSpPr>
        <p:spPr>
          <a:xfrm>
            <a:off x="4218414" y="5384418"/>
            <a:ext cx="0" cy="107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43D12C7-EBAD-EF33-B7BE-500BDADDEFBD}"/>
              </a:ext>
            </a:extLst>
          </p:cNvPr>
          <p:cNvCxnSpPr>
            <a:stCxn id="134" idx="2"/>
          </p:cNvCxnSpPr>
          <p:nvPr/>
        </p:nvCxnSpPr>
        <p:spPr>
          <a:xfrm flipH="1">
            <a:off x="6077396" y="3205651"/>
            <a:ext cx="1386" cy="330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2803461-2FD9-51AB-8773-D54B9D9C2380}"/>
              </a:ext>
            </a:extLst>
          </p:cNvPr>
          <p:cNvCxnSpPr>
            <a:stCxn id="181" idx="2"/>
          </p:cNvCxnSpPr>
          <p:nvPr/>
        </p:nvCxnSpPr>
        <p:spPr>
          <a:xfrm flipH="1">
            <a:off x="8679392" y="6166914"/>
            <a:ext cx="13068" cy="35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37C7BF7-3FCE-8006-BDEA-4EE88FC00BDE}"/>
              </a:ext>
            </a:extLst>
          </p:cNvPr>
          <p:cNvCxnSpPr/>
          <p:nvPr/>
        </p:nvCxnSpPr>
        <p:spPr>
          <a:xfrm>
            <a:off x="4740742" y="6522720"/>
            <a:ext cx="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ADCFB58-09BC-DDBA-7A25-7C2C3A439CC5}"/>
              </a:ext>
            </a:extLst>
          </p:cNvPr>
          <p:cNvCxnSpPr>
            <a:cxnSpLocks/>
          </p:cNvCxnSpPr>
          <p:nvPr/>
        </p:nvCxnSpPr>
        <p:spPr>
          <a:xfrm flipH="1">
            <a:off x="132228" y="6705600"/>
            <a:ext cx="4608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C7258F0-FA72-A8EE-3F5F-BD7B6196C997}"/>
              </a:ext>
            </a:extLst>
          </p:cNvPr>
          <p:cNvCxnSpPr/>
          <p:nvPr/>
        </p:nvCxnSpPr>
        <p:spPr>
          <a:xfrm flipV="1">
            <a:off x="132228" y="862519"/>
            <a:ext cx="0" cy="5843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37BCC92-5878-F787-9B92-BC9BE8D9B981}"/>
              </a:ext>
            </a:extLst>
          </p:cNvPr>
          <p:cNvCxnSpPr>
            <a:cxnSpLocks/>
          </p:cNvCxnSpPr>
          <p:nvPr/>
        </p:nvCxnSpPr>
        <p:spPr>
          <a:xfrm>
            <a:off x="947652" y="702264"/>
            <a:ext cx="403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F3A561CE-3760-FC03-C615-E54DC119E1A9}"/>
              </a:ext>
            </a:extLst>
          </p:cNvPr>
          <p:cNvSpPr/>
          <p:nvPr/>
        </p:nvSpPr>
        <p:spPr>
          <a:xfrm>
            <a:off x="10509104" y="2584293"/>
            <a:ext cx="1371600" cy="560336"/>
          </a:xfrm>
          <a:prstGeom prst="roundRect">
            <a:avLst/>
          </a:prstGeom>
          <a:solidFill>
            <a:srgbClr val="E58C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User Choices</a:t>
            </a:r>
            <a:endParaRPr lang="en-IN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AA832F5-37A1-3789-390A-D77D34D5EB8D}"/>
              </a:ext>
            </a:extLst>
          </p:cNvPr>
          <p:cNvCxnSpPr>
            <a:stCxn id="43" idx="2"/>
            <a:endCxn id="226" idx="0"/>
          </p:cNvCxnSpPr>
          <p:nvPr/>
        </p:nvCxnSpPr>
        <p:spPr>
          <a:xfrm>
            <a:off x="11194904" y="2360892"/>
            <a:ext cx="0" cy="22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E2683456-F8B4-08AA-E0AB-CB297024E2AE}"/>
              </a:ext>
            </a:extLst>
          </p:cNvPr>
          <p:cNvSpPr txBox="1"/>
          <p:nvPr/>
        </p:nvSpPr>
        <p:spPr>
          <a:xfrm>
            <a:off x="2717700" y="3312638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CCF6060-0E96-B217-5E89-C85CC2DBABFB}"/>
              </a:ext>
            </a:extLst>
          </p:cNvPr>
          <p:cNvSpPr txBox="1"/>
          <p:nvPr/>
        </p:nvSpPr>
        <p:spPr>
          <a:xfrm>
            <a:off x="4508783" y="330055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E412F60-38E3-D793-AD64-25EBCC2705C3}"/>
              </a:ext>
            </a:extLst>
          </p:cNvPr>
          <p:cNvSpPr txBox="1"/>
          <p:nvPr/>
        </p:nvSpPr>
        <p:spPr>
          <a:xfrm>
            <a:off x="9039208" y="33126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D0E562D-CA95-3A1E-99AA-2303CB017EA7}"/>
              </a:ext>
            </a:extLst>
          </p:cNvPr>
          <p:cNvSpPr txBox="1"/>
          <p:nvPr/>
        </p:nvSpPr>
        <p:spPr>
          <a:xfrm>
            <a:off x="7459183" y="3342111"/>
            <a:ext cx="48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33E90E-5E75-54CE-1605-8E158A63C133}"/>
              </a:ext>
            </a:extLst>
          </p:cNvPr>
          <p:cNvSpPr/>
          <p:nvPr/>
        </p:nvSpPr>
        <p:spPr>
          <a:xfrm>
            <a:off x="296176" y="4969073"/>
            <a:ext cx="1439214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Save data &amp; update product</a:t>
            </a:r>
            <a:endParaRPr lang="en-IN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5D5534-3380-55C6-2CD1-3972917F27C3}"/>
              </a:ext>
            </a:extLst>
          </p:cNvPr>
          <p:cNvCxnSpPr>
            <a:stCxn id="102" idx="1"/>
          </p:cNvCxnSpPr>
          <p:nvPr/>
        </p:nvCxnSpPr>
        <p:spPr>
          <a:xfrm>
            <a:off x="419978" y="4644162"/>
            <a:ext cx="0" cy="30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6804209-AC7B-E499-F085-E1E76139F168}"/>
              </a:ext>
            </a:extLst>
          </p:cNvPr>
          <p:cNvCxnSpPr>
            <a:cxnSpLocks/>
            <a:stCxn id="102" idx="3"/>
            <a:endCxn id="66" idx="0"/>
          </p:cNvCxnSpPr>
          <p:nvPr/>
        </p:nvCxnSpPr>
        <p:spPr>
          <a:xfrm>
            <a:off x="1475326" y="4644162"/>
            <a:ext cx="817081" cy="312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9DD0477-BA76-5594-7D6A-5158675A834A}"/>
              </a:ext>
            </a:extLst>
          </p:cNvPr>
          <p:cNvSpPr/>
          <p:nvPr/>
        </p:nvSpPr>
        <p:spPr>
          <a:xfrm>
            <a:off x="1790064" y="4957081"/>
            <a:ext cx="1004686" cy="415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Display Error</a:t>
            </a:r>
            <a:endParaRPr lang="en-IN" sz="1600" dirty="0"/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266BB42D-8858-DD73-8A3C-2475D4C5FBA2}"/>
              </a:ext>
            </a:extLst>
          </p:cNvPr>
          <p:cNvSpPr/>
          <p:nvPr/>
        </p:nvSpPr>
        <p:spPr>
          <a:xfrm>
            <a:off x="1482226" y="5471821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E647EAE-50FB-DDCE-9F36-B6DAF1E7E565}"/>
              </a:ext>
            </a:extLst>
          </p:cNvPr>
          <p:cNvCxnSpPr>
            <a:stCxn id="50" idx="2"/>
            <a:endCxn id="68" idx="1"/>
          </p:cNvCxnSpPr>
          <p:nvPr/>
        </p:nvCxnSpPr>
        <p:spPr>
          <a:xfrm rot="16200000" flipH="1">
            <a:off x="1119732" y="5322323"/>
            <a:ext cx="258544" cy="466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5593249-E0F6-5B1C-7A61-09B23537058D}"/>
              </a:ext>
            </a:extLst>
          </p:cNvPr>
          <p:cNvCxnSpPr>
            <a:cxnSpLocks/>
            <a:stCxn id="66" idx="2"/>
            <a:endCxn id="68" idx="3"/>
          </p:cNvCxnSpPr>
          <p:nvPr/>
        </p:nvCxnSpPr>
        <p:spPr>
          <a:xfrm rot="5400000">
            <a:off x="2012366" y="5404775"/>
            <a:ext cx="312011" cy="248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26A16053-57F6-352F-B2C2-1ADA55DACE4E}"/>
              </a:ext>
            </a:extLst>
          </p:cNvPr>
          <p:cNvSpPr/>
          <p:nvPr/>
        </p:nvSpPr>
        <p:spPr>
          <a:xfrm>
            <a:off x="1991210" y="5955678"/>
            <a:ext cx="562108" cy="42599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21775D7-60E1-5A4A-7A3D-A28F4AAB300C}"/>
              </a:ext>
            </a:extLst>
          </p:cNvPr>
          <p:cNvCxnSpPr>
            <a:stCxn id="99" idx="3"/>
            <a:endCxn id="94" idx="3"/>
          </p:cNvCxnSpPr>
          <p:nvPr/>
        </p:nvCxnSpPr>
        <p:spPr>
          <a:xfrm flipH="1">
            <a:off x="2553318" y="4028280"/>
            <a:ext cx="43350" cy="2140394"/>
          </a:xfrm>
          <a:prstGeom prst="bentConnector3">
            <a:avLst>
              <a:gd name="adj1" fmla="val -527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58B943D-78F1-B636-6C5D-BB935B7A53EC}"/>
              </a:ext>
            </a:extLst>
          </p:cNvPr>
          <p:cNvCxnSpPr>
            <a:stCxn id="68" idx="2"/>
            <a:endCxn id="94" idx="1"/>
          </p:cNvCxnSpPr>
          <p:nvPr/>
        </p:nvCxnSpPr>
        <p:spPr>
          <a:xfrm rot="16200000" flipH="1">
            <a:off x="1741814" y="5919278"/>
            <a:ext cx="270862" cy="227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7E8968-F147-BF8E-9555-0FB905C77847}"/>
              </a:ext>
            </a:extLst>
          </p:cNvPr>
          <p:cNvCxnSpPr>
            <a:stCxn id="94" idx="2"/>
          </p:cNvCxnSpPr>
          <p:nvPr/>
        </p:nvCxnSpPr>
        <p:spPr>
          <a:xfrm>
            <a:off x="2272264" y="6381669"/>
            <a:ext cx="0" cy="1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9B51CC37-4073-3950-91D4-A2E0EB7CAE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7BF0743-438D-CCA9-D74F-A9F55C48D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60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531</TotalTime>
  <Words>1234</Words>
  <Application>Microsoft Office PowerPoint</Application>
  <PresentationFormat>Widescreen</PresentationFormat>
  <Paragraphs>322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Tw Cen MT</vt:lpstr>
      <vt:lpstr>Tw Cen MT Condensed</vt:lpstr>
      <vt:lpstr>Wingdings</vt:lpstr>
      <vt:lpstr>Wingdings 3</vt:lpstr>
      <vt:lpstr>ModernClassicBlock-3</vt:lpstr>
      <vt:lpstr>Retail Store management System</vt:lpstr>
      <vt:lpstr>PREPARED BY : </vt:lpstr>
      <vt:lpstr>PowerPoint Presentation</vt:lpstr>
      <vt:lpstr>introduction</vt:lpstr>
      <vt:lpstr>Purpose of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Use - Case diagram</vt:lpstr>
      <vt:lpstr>PowerPoint Presentation</vt:lpstr>
      <vt:lpstr>PowerPoint Presentation</vt:lpstr>
      <vt:lpstr>Functionalities</vt:lpstr>
      <vt:lpstr>PowerPoint Presentation</vt:lpstr>
      <vt:lpstr>java</vt:lpstr>
      <vt:lpstr>Data structure</vt:lpstr>
      <vt:lpstr>database</vt:lpstr>
      <vt:lpstr>Procedure</vt:lpstr>
      <vt:lpstr>Merits and demerits</vt:lpstr>
      <vt:lpstr>Tools Used: 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pushti kasakmasrani</dc:creator>
  <cp:lastModifiedBy>Kasak Masrani</cp:lastModifiedBy>
  <cp:revision>295</cp:revision>
  <dcterms:created xsi:type="dcterms:W3CDTF">2024-08-20T07:00:40Z</dcterms:created>
  <dcterms:modified xsi:type="dcterms:W3CDTF">2024-08-24T05:29:06Z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