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3"/>
  </p:notesMasterIdLst>
  <p:handoutMasterIdLst>
    <p:handoutMasterId r:id="rId24"/>
  </p:handoutMasterIdLst>
  <p:sldIdLst>
    <p:sldId id="256" r:id="rId5"/>
    <p:sldId id="309" r:id="rId6"/>
    <p:sldId id="296" r:id="rId7"/>
    <p:sldId id="293" r:id="rId8"/>
    <p:sldId id="264" r:id="rId9"/>
    <p:sldId id="310" r:id="rId10"/>
    <p:sldId id="278" r:id="rId11"/>
    <p:sldId id="311" r:id="rId12"/>
    <p:sldId id="320" r:id="rId13"/>
    <p:sldId id="316" r:id="rId14"/>
    <p:sldId id="317" r:id="rId15"/>
    <p:sldId id="313" r:id="rId16"/>
    <p:sldId id="318" r:id="rId17"/>
    <p:sldId id="319" r:id="rId18"/>
    <p:sldId id="284" r:id="rId19"/>
    <p:sldId id="321" r:id="rId20"/>
    <p:sldId id="314" r:id="rId21"/>
    <p:sldId id="31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575" autoAdjust="0"/>
  </p:normalViewPr>
  <p:slideViewPr>
    <p:cSldViewPr snapToGrid="0">
      <p:cViewPr varScale="1">
        <p:scale>
          <a:sx n="79" d="100"/>
          <a:sy n="79" d="100"/>
        </p:scale>
        <p:origin x="773" y="7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2299"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CEA68BC1-0214-475A-AAEB-F2C106BEDF3D}">
      <dgm:prSet/>
      <dgm:spPr/>
      <dgm:t>
        <a:bodyPr/>
        <a:lstStyle/>
        <a:p>
          <a:r>
            <a:rPr lang="en-IN" dirty="0">
              <a:latin typeface="+mj-lt"/>
              <a:ea typeface="Calibri" charset="0"/>
              <a:cs typeface="Calibri" charset="0"/>
            </a:rPr>
            <a:t>Push</a:t>
          </a:r>
          <a:endParaRPr lang="en-US"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US" sz="1600" b="0" i="0" dirty="0"/>
            <a:t>Add an element to the top of the stack.</a:t>
          </a:r>
          <a:endParaRPr lang="en-US" sz="16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dgm:spPr/>
      <dgm:t>
        <a:bodyPr/>
        <a:lstStyle/>
        <a:p>
          <a:r>
            <a:rPr lang="en-IN" dirty="0">
              <a:latin typeface="+mj-lt"/>
              <a:ea typeface="Calibri" charset="0"/>
              <a:cs typeface="Calibri" charset="0"/>
            </a:rPr>
            <a:t>Pop</a:t>
          </a:r>
          <a:endParaRPr lang="en-US" dirty="0">
            <a:latin typeface="+mj-lt"/>
            <a:ea typeface="Calibri" charset="0"/>
            <a:cs typeface="Calibri" charset="0"/>
          </a:endParaRP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600" b="0" i="0" dirty="0"/>
            <a:t>Remove the top element from the stack.
</a:t>
          </a:r>
          <a:endParaRPr lang="en-US" sz="16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dgm:spPr/>
      <dgm:t>
        <a:bodyPr/>
        <a:lstStyle/>
        <a:p>
          <a:r>
            <a:rPr lang="en-IN" dirty="0">
              <a:latin typeface="+mj-lt"/>
              <a:ea typeface="Calibri" charset="0"/>
              <a:cs typeface="Calibri" charset="0"/>
            </a:rPr>
            <a:t>Peek </a:t>
          </a:r>
          <a:endParaRPr lang="en-US"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600" b="0" i="0" dirty="0"/>
            <a:t>Retrieve the top element without removing it.
</a:t>
          </a:r>
          <a:endParaRPr lang="en-US" sz="16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dgm:spPr>
        <a:solidFill>
          <a:schemeClr val="accent1"/>
        </a:solidFill>
        <a:ln>
          <a:solidFill>
            <a:schemeClr val="accent1"/>
          </a:solidFill>
        </a:ln>
      </dgm:spPr>
      <dgm:t>
        <a:bodyPr/>
        <a:lstStyle/>
        <a:p>
          <a:r>
            <a:rPr lang="en-IN" dirty="0" err="1">
              <a:latin typeface="+mj-lt"/>
              <a:ea typeface="Calibri" charset="0"/>
              <a:cs typeface="Calibri" charset="0"/>
            </a:rPr>
            <a:t>IsEmpty</a:t>
          </a:r>
          <a:endParaRPr lang="en-US" dirty="0">
            <a:latin typeface="+mj-lt"/>
            <a:ea typeface="Calibri" charset="0"/>
            <a:cs typeface="Calibri" charset="0"/>
          </a:endParaRP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a:solidFill>
          <a:schemeClr val="accent1">
            <a:lumMod val="20000"/>
            <a:lumOff val="80000"/>
            <a:alpha val="90000"/>
          </a:schemeClr>
        </a:solidFill>
      </dgm:spPr>
      <dgm:t>
        <a:bodyPr lIns="182880" tIns="182880" rIns="182880" bIns="182880"/>
        <a:lstStyle/>
        <a:p>
          <a:pPr marL="0">
            <a:lnSpc>
              <a:spcPct val="100000"/>
            </a:lnSpc>
            <a:buNone/>
          </a:pPr>
          <a:r>
            <a:rPr lang="en-US" sz="1600" b="0" i="0" dirty="0"/>
            <a:t>Check if the stack is empty.
</a:t>
          </a:r>
          <a:endParaRPr lang="en-US" sz="16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dgm:spPr/>
      <dgm:t>
        <a:bodyPr/>
        <a:lstStyle/>
        <a:p>
          <a:r>
            <a:rPr lang="en-IN" dirty="0">
              <a:latin typeface="+mj-lt"/>
              <a:ea typeface="Calibri" charset="0"/>
              <a:cs typeface="Calibri" charset="0"/>
            </a:rPr>
            <a:t>Size</a:t>
          </a:r>
          <a:endParaRPr lang="en-US" dirty="0">
            <a:latin typeface="+mj-lt"/>
            <a:ea typeface="Calibri" charset="0"/>
            <a:cs typeface="Calibri" charset="0"/>
          </a:endParaRP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600" b="0" i="0" dirty="0"/>
            <a:t>Get the number of elements currently in the stack.
</a:t>
          </a:r>
          <a:endParaRPr lang="en-US" sz="16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4955859D-97FF-4F20-91A2-5AE34944388C}">
      <dgm:prSet/>
      <dgm:spPr/>
      <dgm:t>
        <a:bodyPr/>
        <a:lstStyle/>
        <a:p>
          <a:r>
            <a:rPr lang="en-IN" dirty="0">
              <a:latin typeface="+mj-lt"/>
              <a:ea typeface="Calibri" charset="0"/>
              <a:cs typeface="Calibri" charset="0"/>
            </a:rPr>
            <a:t>Clear</a:t>
          </a:r>
          <a:endParaRPr lang="en-US" dirty="0">
            <a:latin typeface="+mj-lt"/>
            <a:ea typeface="Calibri" charset="0"/>
            <a:cs typeface="Calibri" charset="0"/>
          </a:endParaRPr>
        </a:p>
      </dgm:t>
    </dgm:pt>
    <dgm:pt modelId="{F9554EE0-6075-42D1-82A4-DED72CEDDD05}" type="parTrans" cxnId="{5FCD979F-F28A-45F9-AAC5-89CD7D3F2C4F}">
      <dgm:prSet/>
      <dgm:spPr/>
      <dgm:t>
        <a:bodyPr/>
        <a:lstStyle/>
        <a:p>
          <a:endParaRPr lang="en-IN"/>
        </a:p>
      </dgm:t>
    </dgm:pt>
    <dgm:pt modelId="{C666E11B-DE10-448A-AF37-E27049C2145F}" type="sibTrans" cxnId="{5FCD979F-F28A-45F9-AAC5-89CD7D3F2C4F}">
      <dgm:prSet/>
      <dgm:spPr/>
      <dgm:t>
        <a:bodyPr/>
        <a:lstStyle/>
        <a:p>
          <a:endParaRPr lang="en-IN"/>
        </a:p>
      </dgm:t>
    </dgm:pt>
    <dgm:pt modelId="{B7A71FFF-3A46-4CBA-8C5A-9097EE87BB1F}">
      <dgm:prSet custT="1"/>
      <dgm:spPr/>
      <dgm:t>
        <a:bodyPr/>
        <a:lstStyle/>
        <a:p>
          <a:r>
            <a:rPr lang="en-US" sz="1600" b="0" i="0" dirty="0"/>
            <a:t>To clear the stack</a:t>
          </a:r>
          <a:endParaRPr lang="en-IN" sz="1200" dirty="0"/>
        </a:p>
      </dgm:t>
    </dgm:pt>
    <dgm:pt modelId="{AA43A85B-071D-40E5-ACCE-FB66363295F7}" type="parTrans" cxnId="{54034F9E-757E-4490-AF35-440B1C507DF3}">
      <dgm:prSet/>
      <dgm:spPr/>
      <dgm:t>
        <a:bodyPr/>
        <a:lstStyle/>
        <a:p>
          <a:endParaRPr lang="en-IN"/>
        </a:p>
      </dgm:t>
    </dgm:pt>
    <dgm:pt modelId="{D0842FED-D157-4ED4-9140-64F49683309F}" type="sibTrans" cxnId="{54034F9E-757E-4490-AF35-440B1C507DF3}">
      <dgm:prSet/>
      <dgm:spPr/>
      <dgm:t>
        <a:bodyPr/>
        <a:lstStyle/>
        <a:p>
          <a:endParaRPr lang="en-IN"/>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6">
        <dgm:presLayoutVars>
          <dgm:chMax val="0"/>
          <dgm:chPref val="0"/>
        </dgm:presLayoutVars>
      </dgm:prSet>
      <dgm:spPr/>
    </dgm:pt>
    <dgm:pt modelId="{910C52EF-D1F5-4581-A150-24B263AF9343}" type="pres">
      <dgm:prSet presAssocID="{CEA68BC1-0214-475A-AAEB-F2C106BEDF3D}" presName="desTx" presStyleLbl="alignAccFollowNode1" presStyleIdx="0" presStyleCnt="6">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6">
        <dgm:presLayoutVars>
          <dgm:chMax val="0"/>
          <dgm:chPref val="0"/>
        </dgm:presLayoutVars>
      </dgm:prSet>
      <dgm:spPr/>
    </dgm:pt>
    <dgm:pt modelId="{8382FB71-379A-4A42-BEC2-AAF439B565D5}" type="pres">
      <dgm:prSet presAssocID="{57B30C7E-2C98-474C-972A-4A9F013596F6}" presName="desTx" presStyleLbl="alignAccFollowNode1" presStyleIdx="1" presStyleCnt="6">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6">
        <dgm:presLayoutVars>
          <dgm:chMax val="0"/>
          <dgm:chPref val="0"/>
        </dgm:presLayoutVars>
      </dgm:prSet>
      <dgm:spPr/>
    </dgm:pt>
    <dgm:pt modelId="{D49AD3F7-B2B6-4709-A43B-C22DEB981B39}" type="pres">
      <dgm:prSet presAssocID="{0A954AA6-C6B0-4271-8792-CCCE30CE7D69}" presName="desTx" presStyleLbl="alignAccFollowNode1" presStyleIdx="2" presStyleCnt="6">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6">
        <dgm:presLayoutVars>
          <dgm:chMax val="0"/>
          <dgm:chPref val="0"/>
        </dgm:presLayoutVars>
      </dgm:prSet>
      <dgm:spPr/>
    </dgm:pt>
    <dgm:pt modelId="{C0A30CE6-D937-498A-8D1C-AB49CDB4AE52}" type="pres">
      <dgm:prSet presAssocID="{1E1BD5C7-7E98-4E9C-980A-6231C710F86D}" presName="desTx" presStyleLbl="alignAccFollowNode1" presStyleIdx="3" presStyleCnt="6">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6">
        <dgm:presLayoutVars>
          <dgm:chMax val="0"/>
          <dgm:chPref val="0"/>
        </dgm:presLayoutVars>
      </dgm:prSet>
      <dgm:spPr/>
    </dgm:pt>
    <dgm:pt modelId="{44C7D37A-568B-4A53-88BE-8330DEF7D4A3}" type="pres">
      <dgm:prSet presAssocID="{13416990-6629-4AE4-B0B2-7DE8418884DB}" presName="desTx" presStyleLbl="alignAccFollowNode1" presStyleIdx="4" presStyleCnt="6">
        <dgm:presLayoutVars/>
      </dgm:prSet>
      <dgm:spPr/>
    </dgm:pt>
    <dgm:pt modelId="{B4ABD990-139E-4C8C-83CD-A4CBD7A50CC0}" type="pres">
      <dgm:prSet presAssocID="{355D6E8A-518E-4B49-955A-8C7CE0CBDA24}" presName="space" presStyleCnt="0"/>
      <dgm:spPr/>
    </dgm:pt>
    <dgm:pt modelId="{5104E2C6-476B-4362-B2BD-3906B2523F97}" type="pres">
      <dgm:prSet presAssocID="{4955859D-97FF-4F20-91A2-5AE34944388C}" presName="composite" presStyleCnt="0"/>
      <dgm:spPr/>
    </dgm:pt>
    <dgm:pt modelId="{E3931AC8-4FF6-4F08-8F5C-BB06775E35BC}" type="pres">
      <dgm:prSet presAssocID="{4955859D-97FF-4F20-91A2-5AE34944388C}" presName="parTx" presStyleLbl="alignNode1" presStyleIdx="5" presStyleCnt="6">
        <dgm:presLayoutVars>
          <dgm:chMax val="0"/>
          <dgm:chPref val="0"/>
        </dgm:presLayoutVars>
      </dgm:prSet>
      <dgm:spPr/>
    </dgm:pt>
    <dgm:pt modelId="{1E19ED44-1BE3-4089-B04C-4ECA1BB4BA88}" type="pres">
      <dgm:prSet presAssocID="{4955859D-97FF-4F20-91A2-5AE34944388C}" presName="desTx" presStyleLbl="alignAccFollowNode1" presStyleIdx="5" presStyleCnt="6">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54034F9E-757E-4490-AF35-440B1C507DF3}" srcId="{4955859D-97FF-4F20-91A2-5AE34944388C}" destId="{B7A71FFF-3A46-4CBA-8C5A-9097EE87BB1F}" srcOrd="0" destOrd="0" parTransId="{AA43A85B-071D-40E5-ACCE-FB66363295F7}" sibTransId="{D0842FED-D157-4ED4-9140-64F49683309F}"/>
    <dgm:cxn modelId="{5FCD979F-F28A-45F9-AAC5-89CD7D3F2C4F}" srcId="{0DD8915E-DC14-41D6-9BB5-F49E1C265163}" destId="{4955859D-97FF-4F20-91A2-5AE34944388C}" srcOrd="5" destOrd="0" parTransId="{F9554EE0-6075-42D1-82A4-DED72CEDDD05}" sibTransId="{C666E11B-DE10-448A-AF37-E27049C2145F}"/>
    <dgm:cxn modelId="{B33405B2-B51D-4E21-BC61-F0A17B517544}" type="presOf" srcId="{A0B60079-4AAF-49AC-8F08-8A2DFAEE29DB}" destId="{C0A30CE6-D937-498A-8D1C-AB49CDB4AE52}" srcOrd="0" destOrd="0" presId="urn:microsoft.com/office/officeart/2016/7/layout/HorizontalActionList"/>
    <dgm:cxn modelId="{EFEE1DB8-3ABB-467A-A7A6-E1D9B20EB001}" type="presOf" srcId="{4955859D-97FF-4F20-91A2-5AE34944388C}" destId="{E3931AC8-4FF6-4F08-8F5C-BB06775E35BC}"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5A3623EA-0E72-416F-8798-B7C199B738E5}" type="presOf" srcId="{B7A71FFF-3A46-4CBA-8C5A-9097EE87BB1F}" destId="{1E19ED44-1BE3-4089-B04C-4ECA1BB4BA88}"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 modelId="{C32F4AB1-3DAC-44A8-BE10-6EF2D81E0143}" type="presParOf" srcId="{917788B4-4702-452B-A9BF-BD370AC7C91D}" destId="{B4ABD990-139E-4C8C-83CD-A4CBD7A50CC0}" srcOrd="9" destOrd="0" presId="urn:microsoft.com/office/officeart/2016/7/layout/HorizontalActionList"/>
    <dgm:cxn modelId="{EC3A1CC3-C3AF-412F-8D67-4B3B2F2275D6}" type="presParOf" srcId="{917788B4-4702-452B-A9BF-BD370AC7C91D}" destId="{5104E2C6-476B-4362-B2BD-3906B2523F97}" srcOrd="10" destOrd="0" presId="urn:microsoft.com/office/officeart/2016/7/layout/HorizontalActionList"/>
    <dgm:cxn modelId="{62B4333D-1E53-415B-A78D-179B44C448FD}" type="presParOf" srcId="{5104E2C6-476B-4362-B2BD-3906B2523F97}" destId="{E3931AC8-4FF6-4F08-8F5C-BB06775E35BC}" srcOrd="0" destOrd="0" presId="urn:microsoft.com/office/officeart/2016/7/layout/HorizontalActionList"/>
    <dgm:cxn modelId="{BA10B709-72DB-4E1F-B297-F9BD78581552}" type="presParOf" srcId="{5104E2C6-476B-4362-B2BD-3906B2523F97}" destId="{1E19ED44-1BE3-4089-B04C-4ECA1BB4BA88}"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CEA68BC1-0214-475A-AAEB-F2C106BEDF3D}">
      <dgm:prSet/>
      <dgm:spPr/>
      <dgm:t>
        <a:bodyPr/>
        <a:lstStyle/>
        <a:p>
          <a:r>
            <a:rPr lang="en-IN" dirty="0">
              <a:latin typeface="+mj-lt"/>
              <a:ea typeface="Calibri" charset="0"/>
              <a:cs typeface="Calibri" charset="0"/>
            </a:rPr>
            <a:t>Infix to Postfix</a:t>
          </a:r>
          <a:endParaRPr lang="en-US" dirty="0">
            <a:latin typeface="+mj-lt"/>
          </a:endParaRPr>
        </a:p>
      </dgm:t>
    </dgm:pt>
    <dgm:pt modelId="{D39F5498-D166-4D4F-959E-220D13F281F2}" type="parTrans" cxnId="{4A7F6715-186E-49A7-B901-131CC9610C6D}">
      <dgm:prSet/>
      <dgm:spPr/>
      <dgm:t>
        <a:bodyPr/>
        <a:lstStyle/>
        <a:p>
          <a:endParaRPr lang="en-US"/>
        </a:p>
      </dgm:t>
    </dgm:pt>
    <dgm:pt modelId="{D52D63DB-7300-43C9-9B4D-DCAB119753ED}" type="sibTrans" cxnId="{4A7F6715-186E-49A7-B901-131CC9610C6D}">
      <dgm:prSet/>
      <dgm:spPr/>
      <dgm:t>
        <a:bodyPr/>
        <a:lstStyle/>
        <a:p>
          <a:endParaRPr lang="en-US"/>
        </a:p>
      </dgm:t>
    </dgm:pt>
    <dgm:pt modelId="{6E78410F-604C-43A6-A991-1F6A0685C76E}">
      <dgm:prSet custT="1"/>
      <dgm:spPr/>
      <dgm:t>
        <a:bodyPr lIns="182880" tIns="182880" rIns="182880" bIns="182880"/>
        <a:lstStyle/>
        <a:p>
          <a:pPr marL="0">
            <a:lnSpc>
              <a:spcPct val="100000"/>
            </a:lnSpc>
            <a:buNone/>
          </a:pPr>
          <a:r>
            <a:rPr lang="en-IN" sz="1600" b="0" i="0" dirty="0"/>
            <a:t>Converts infix expressions to postfix notation for efficient evaluation.</a:t>
          </a:r>
          <a:endParaRPr lang="en-US" sz="1600" dirty="0">
            <a:latin typeface="Calibri" charset="0"/>
            <a:ea typeface="Calibri" charset="0"/>
            <a:cs typeface="Calibri" charset="0"/>
          </a:endParaRPr>
        </a:p>
      </dgm:t>
    </dgm:pt>
    <dgm:pt modelId="{B87758DC-95B9-415D-8FA2-3A592F03EEB6}" type="parTrans" cxnId="{E6E94786-140A-4645-ACBD-B11A56308E02}">
      <dgm:prSet/>
      <dgm:spPr/>
      <dgm:t>
        <a:bodyPr/>
        <a:lstStyle/>
        <a:p>
          <a:endParaRPr lang="en-US"/>
        </a:p>
      </dgm:t>
    </dgm:pt>
    <dgm:pt modelId="{81ADE71D-3BBC-45B9-8FE7-89C53F21FB8E}" type="sibTrans" cxnId="{E6E94786-140A-4645-ACBD-B11A56308E02}">
      <dgm:prSet/>
      <dgm:spPr/>
      <dgm:t>
        <a:bodyPr/>
        <a:lstStyle/>
        <a:p>
          <a:endParaRPr lang="en-US"/>
        </a:p>
      </dgm:t>
    </dgm:pt>
    <dgm:pt modelId="{57B30C7E-2C98-474C-972A-4A9F013596F6}">
      <dgm:prSet/>
      <dgm:spPr/>
      <dgm:t>
        <a:bodyPr/>
        <a:lstStyle/>
        <a:p>
          <a:r>
            <a:rPr lang="en-IN" dirty="0">
              <a:latin typeface="+mj-lt"/>
              <a:ea typeface="Calibri" charset="0"/>
              <a:cs typeface="Calibri" charset="0"/>
            </a:rPr>
            <a:t>Infix to Prefix</a:t>
          </a:r>
          <a:endParaRPr lang="en-US" dirty="0">
            <a:latin typeface="+mj-lt"/>
            <a:ea typeface="Calibri" charset="0"/>
            <a:cs typeface="Calibri" charset="0"/>
          </a:endParaRPr>
        </a:p>
      </dgm:t>
    </dgm:pt>
    <dgm:pt modelId="{3C56CB1B-7905-41E8-90E6-A55A14BA7821}" type="parTrans" cxnId="{13126A2F-129D-4762-93CF-9798949EB589}">
      <dgm:prSet/>
      <dgm:spPr/>
      <dgm:t>
        <a:bodyPr/>
        <a:lstStyle/>
        <a:p>
          <a:endParaRPr lang="en-US"/>
        </a:p>
      </dgm:t>
    </dgm:pt>
    <dgm:pt modelId="{7F14057D-1A20-4F64-A110-C77AC5F00602}" type="sibTrans" cxnId="{13126A2F-129D-4762-93CF-9798949EB589}">
      <dgm:prSet/>
      <dgm:spPr/>
      <dgm:t>
        <a:bodyPr/>
        <a:lstStyle/>
        <a:p>
          <a:endParaRPr lang="en-US"/>
        </a:p>
      </dgm:t>
    </dgm:pt>
    <dgm:pt modelId="{B45FF3C1-5A75-4E4C-B2B6-84B0FAC421C2}">
      <dgm:prSet custT="1"/>
      <dgm:spPr/>
      <dgm:t>
        <a:bodyPr lIns="182880" tIns="182880" rIns="182880" bIns="182880"/>
        <a:lstStyle/>
        <a:p>
          <a:pPr marL="0">
            <a:lnSpc>
              <a:spcPct val="100000"/>
            </a:lnSpc>
            <a:buNone/>
          </a:pPr>
          <a:r>
            <a:rPr lang="en-US" sz="1600" b="0" i="0" dirty="0"/>
            <a:t>Transforms infix expressions to prefix notation for easier parsing.
</a:t>
          </a:r>
          <a:endParaRPr lang="en-US" sz="1600" dirty="0">
            <a:latin typeface="Calibri" charset="0"/>
            <a:ea typeface="Calibri" charset="0"/>
            <a:cs typeface="Calibri" charset="0"/>
          </a:endParaRPr>
        </a:p>
      </dgm:t>
    </dgm:pt>
    <dgm:pt modelId="{34A81C80-FF70-48EA-B442-BDB1EF403754}" type="parTrans" cxnId="{D6AF6FC0-4B56-4246-AC09-69D41F1CFC6B}">
      <dgm:prSet/>
      <dgm:spPr/>
      <dgm:t>
        <a:bodyPr/>
        <a:lstStyle/>
        <a:p>
          <a:endParaRPr lang="en-US"/>
        </a:p>
      </dgm:t>
    </dgm:pt>
    <dgm:pt modelId="{5B9815BA-8A8F-4251-B182-AD39A4FE26DD}" type="sibTrans" cxnId="{D6AF6FC0-4B56-4246-AC09-69D41F1CFC6B}">
      <dgm:prSet/>
      <dgm:spPr/>
      <dgm:t>
        <a:bodyPr/>
        <a:lstStyle/>
        <a:p>
          <a:endParaRPr lang="en-US"/>
        </a:p>
      </dgm:t>
    </dgm:pt>
    <dgm:pt modelId="{0A954AA6-C6B0-4271-8792-CCCE30CE7D69}">
      <dgm:prSet/>
      <dgm:spPr/>
      <dgm:t>
        <a:bodyPr/>
        <a:lstStyle/>
        <a:p>
          <a:r>
            <a:rPr lang="en-IN" dirty="0">
              <a:latin typeface="+mj-lt"/>
              <a:ea typeface="Calibri" charset="0"/>
              <a:cs typeface="Calibri" charset="0"/>
            </a:rPr>
            <a:t>Postfix to Infix </a:t>
          </a:r>
          <a:endParaRPr lang="en-US" dirty="0">
            <a:latin typeface="+mj-lt"/>
            <a:ea typeface="Calibri" charset="0"/>
            <a:cs typeface="Calibri" charset="0"/>
          </a:endParaRPr>
        </a:p>
      </dgm:t>
    </dgm:pt>
    <dgm:pt modelId="{81CA91A9-12C9-4000-A833-6528B617CCA1}" type="parTrans" cxnId="{61DE8435-87FC-4ED8-A1D9-A0E36224C192}">
      <dgm:prSet/>
      <dgm:spPr/>
      <dgm:t>
        <a:bodyPr/>
        <a:lstStyle/>
        <a:p>
          <a:endParaRPr lang="en-US"/>
        </a:p>
      </dgm:t>
    </dgm:pt>
    <dgm:pt modelId="{7635DF39-FFCE-4F67-A43A-C3F7B847830D}" type="sibTrans" cxnId="{61DE8435-87FC-4ED8-A1D9-A0E36224C192}">
      <dgm:prSet/>
      <dgm:spPr/>
      <dgm:t>
        <a:bodyPr/>
        <a:lstStyle/>
        <a:p>
          <a:endParaRPr lang="en-US"/>
        </a:p>
      </dgm:t>
    </dgm:pt>
    <dgm:pt modelId="{838BD54C-88AD-40D7-AF5F-AB65EB0898A5}">
      <dgm:prSet custT="1"/>
      <dgm:spPr/>
      <dgm:t>
        <a:bodyPr lIns="182880" tIns="182880" rIns="182880" bIns="182880"/>
        <a:lstStyle/>
        <a:p>
          <a:pPr marL="0">
            <a:lnSpc>
              <a:spcPct val="100000"/>
            </a:lnSpc>
            <a:buNone/>
          </a:pPr>
          <a:r>
            <a:rPr lang="en-US" sz="1600" b="0" i="0" dirty="0"/>
            <a:t>Translates postfix expressions back to infix notation for readability.
</a:t>
          </a:r>
          <a:endParaRPr lang="en-US" sz="1600" dirty="0">
            <a:latin typeface="Calibri" charset="0"/>
            <a:ea typeface="Calibri" charset="0"/>
            <a:cs typeface="Calibri" charset="0"/>
          </a:endParaRPr>
        </a:p>
      </dgm:t>
    </dgm:pt>
    <dgm:pt modelId="{FD106F30-FED7-4A4D-9063-A51FC1861B8D}" type="parTrans" cxnId="{122438FB-0EB1-4DC7-B97A-C5EDE3236321}">
      <dgm:prSet/>
      <dgm:spPr/>
      <dgm:t>
        <a:bodyPr/>
        <a:lstStyle/>
        <a:p>
          <a:endParaRPr lang="en-US"/>
        </a:p>
      </dgm:t>
    </dgm:pt>
    <dgm:pt modelId="{C5AC6457-3C00-4583-9061-8DA5017D63FF}" type="sibTrans" cxnId="{122438FB-0EB1-4DC7-B97A-C5EDE3236321}">
      <dgm:prSet/>
      <dgm:spPr/>
      <dgm:t>
        <a:bodyPr/>
        <a:lstStyle/>
        <a:p>
          <a:endParaRPr lang="en-US"/>
        </a:p>
      </dgm:t>
    </dgm:pt>
    <dgm:pt modelId="{1E1BD5C7-7E98-4E9C-980A-6231C710F86D}">
      <dgm:prSet/>
      <dgm:spPr>
        <a:solidFill>
          <a:schemeClr val="accent1"/>
        </a:solidFill>
        <a:ln>
          <a:solidFill>
            <a:schemeClr val="accent1"/>
          </a:solidFill>
        </a:ln>
      </dgm:spPr>
      <dgm:t>
        <a:bodyPr/>
        <a:lstStyle/>
        <a:p>
          <a:r>
            <a:rPr lang="en-IN" dirty="0">
              <a:latin typeface="+mj-lt"/>
              <a:ea typeface="Calibri" charset="0"/>
              <a:cs typeface="Calibri" charset="0"/>
            </a:rPr>
            <a:t>Prefix to Infix</a:t>
          </a:r>
          <a:endParaRPr lang="en-US" dirty="0">
            <a:latin typeface="+mj-lt"/>
            <a:ea typeface="Calibri" charset="0"/>
            <a:cs typeface="Calibri" charset="0"/>
          </a:endParaRPr>
        </a:p>
      </dgm:t>
    </dgm:pt>
    <dgm:pt modelId="{63D0BD99-D324-4743-A063-0F16264E6A03}" type="parTrans" cxnId="{F291143C-5080-4FD6-BEEA-B126FBAFEC70}">
      <dgm:prSet/>
      <dgm:spPr/>
      <dgm:t>
        <a:bodyPr/>
        <a:lstStyle/>
        <a:p>
          <a:endParaRPr lang="en-US"/>
        </a:p>
      </dgm:t>
    </dgm:pt>
    <dgm:pt modelId="{BDC49242-DD3A-494A-A4AF-E750AD6D3DAB}" type="sibTrans" cxnId="{F291143C-5080-4FD6-BEEA-B126FBAFEC70}">
      <dgm:prSet/>
      <dgm:spPr/>
      <dgm:t>
        <a:bodyPr/>
        <a:lstStyle/>
        <a:p>
          <a:endParaRPr lang="en-US"/>
        </a:p>
      </dgm:t>
    </dgm:pt>
    <dgm:pt modelId="{A0B60079-4AAF-49AC-8F08-8A2DFAEE29DB}">
      <dgm:prSet custT="1"/>
      <dgm:spPr>
        <a:solidFill>
          <a:schemeClr val="accent1">
            <a:lumMod val="20000"/>
            <a:lumOff val="80000"/>
            <a:alpha val="90000"/>
          </a:schemeClr>
        </a:solidFill>
      </dgm:spPr>
      <dgm:t>
        <a:bodyPr lIns="182880" tIns="182880" rIns="182880" bIns="182880"/>
        <a:lstStyle/>
        <a:p>
          <a:pPr marL="0">
            <a:lnSpc>
              <a:spcPct val="100000"/>
            </a:lnSpc>
            <a:buNone/>
          </a:pPr>
          <a:r>
            <a:rPr lang="en-US" sz="1600" b="0" i="0" dirty="0"/>
            <a:t>Converts prefix expressions to infix notation for better understanding.
</a:t>
          </a:r>
          <a:endParaRPr lang="en-US" sz="1600" dirty="0">
            <a:latin typeface="Calibri" charset="0"/>
            <a:ea typeface="Calibri" charset="0"/>
            <a:cs typeface="Calibri" charset="0"/>
          </a:endParaRPr>
        </a:p>
      </dgm:t>
    </dgm:pt>
    <dgm:pt modelId="{94E190C2-DE76-4E92-9B8B-12C8AC85398D}" type="parTrans" cxnId="{DA65D739-98AB-49B5-B28F-78D06B43157F}">
      <dgm:prSet/>
      <dgm:spPr/>
      <dgm:t>
        <a:bodyPr/>
        <a:lstStyle/>
        <a:p>
          <a:endParaRPr lang="en-US"/>
        </a:p>
      </dgm:t>
    </dgm:pt>
    <dgm:pt modelId="{B3783AFC-A7BD-4A0E-8A53-49FBB33EB50F}" type="sibTrans" cxnId="{DA65D739-98AB-49B5-B28F-78D06B43157F}">
      <dgm:prSet/>
      <dgm:spPr/>
      <dgm:t>
        <a:bodyPr/>
        <a:lstStyle/>
        <a:p>
          <a:endParaRPr lang="en-US"/>
        </a:p>
      </dgm:t>
    </dgm:pt>
    <dgm:pt modelId="{13416990-6629-4AE4-B0B2-7DE8418884DB}">
      <dgm:prSet/>
      <dgm:spPr/>
      <dgm:t>
        <a:bodyPr/>
        <a:lstStyle/>
        <a:p>
          <a:r>
            <a:rPr lang="en-IN" dirty="0">
              <a:latin typeface="+mj-lt"/>
              <a:ea typeface="Calibri" charset="0"/>
              <a:cs typeface="Calibri" charset="0"/>
            </a:rPr>
            <a:t>Postfix to Prefix</a:t>
          </a:r>
          <a:endParaRPr lang="en-US" dirty="0">
            <a:latin typeface="+mj-lt"/>
            <a:ea typeface="Calibri" charset="0"/>
            <a:cs typeface="Calibri" charset="0"/>
          </a:endParaRPr>
        </a:p>
      </dgm:t>
    </dgm:pt>
    <dgm:pt modelId="{180D8207-97DB-48B4-AFB6-E1571502D51D}" type="parTrans" cxnId="{88C7DEFE-ACEF-4A9F-B154-781CBBFCBE18}">
      <dgm:prSet/>
      <dgm:spPr/>
      <dgm:t>
        <a:bodyPr/>
        <a:lstStyle/>
        <a:p>
          <a:endParaRPr lang="en-US"/>
        </a:p>
      </dgm:t>
    </dgm:pt>
    <dgm:pt modelId="{355D6E8A-518E-4B49-955A-8C7CE0CBDA24}" type="sibTrans" cxnId="{88C7DEFE-ACEF-4A9F-B154-781CBBFCBE18}">
      <dgm:prSet/>
      <dgm:spPr/>
      <dgm:t>
        <a:bodyPr/>
        <a:lstStyle/>
        <a:p>
          <a:endParaRPr lang="en-US"/>
        </a:p>
      </dgm:t>
    </dgm:pt>
    <dgm:pt modelId="{8FE81FEC-2664-411F-AEB3-065F29F52751}">
      <dgm:prSet custT="1"/>
      <dgm:spPr/>
      <dgm:t>
        <a:bodyPr lIns="182880" tIns="182880" rIns="182880" bIns="182880"/>
        <a:lstStyle/>
        <a:p>
          <a:pPr marL="0">
            <a:lnSpc>
              <a:spcPct val="100000"/>
            </a:lnSpc>
            <a:buNone/>
          </a:pPr>
          <a:r>
            <a:rPr lang="en-US" sz="1600" b="0" i="0" dirty="0"/>
            <a:t>Changes postfix expressions to prefix notation for alternative representation.
</a:t>
          </a:r>
          <a:endParaRPr lang="en-US" sz="1600" dirty="0">
            <a:latin typeface="Calibri" charset="0"/>
            <a:ea typeface="Calibri" charset="0"/>
            <a:cs typeface="Calibri" charset="0"/>
          </a:endParaRP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4955859D-97FF-4F20-91A2-5AE34944388C}">
      <dgm:prSet/>
      <dgm:spPr/>
      <dgm:t>
        <a:bodyPr/>
        <a:lstStyle/>
        <a:p>
          <a:r>
            <a:rPr lang="en-IN" dirty="0">
              <a:latin typeface="+mj-lt"/>
              <a:ea typeface="Calibri" charset="0"/>
              <a:cs typeface="Calibri" charset="0"/>
            </a:rPr>
            <a:t>Prefix to Postfix</a:t>
          </a:r>
          <a:endParaRPr lang="en-US" dirty="0">
            <a:latin typeface="+mj-lt"/>
            <a:ea typeface="Calibri" charset="0"/>
            <a:cs typeface="Calibri" charset="0"/>
          </a:endParaRPr>
        </a:p>
      </dgm:t>
    </dgm:pt>
    <dgm:pt modelId="{F9554EE0-6075-42D1-82A4-DED72CEDDD05}" type="parTrans" cxnId="{5FCD979F-F28A-45F9-AAC5-89CD7D3F2C4F}">
      <dgm:prSet/>
      <dgm:spPr/>
      <dgm:t>
        <a:bodyPr/>
        <a:lstStyle/>
        <a:p>
          <a:endParaRPr lang="en-IN"/>
        </a:p>
      </dgm:t>
    </dgm:pt>
    <dgm:pt modelId="{C666E11B-DE10-448A-AF37-E27049C2145F}" type="sibTrans" cxnId="{5FCD979F-F28A-45F9-AAC5-89CD7D3F2C4F}">
      <dgm:prSet/>
      <dgm:spPr/>
      <dgm:t>
        <a:bodyPr/>
        <a:lstStyle/>
        <a:p>
          <a:endParaRPr lang="en-IN"/>
        </a:p>
      </dgm:t>
    </dgm:pt>
    <dgm:pt modelId="{B7A71FFF-3A46-4CBA-8C5A-9097EE87BB1F}">
      <dgm:prSet custT="1"/>
      <dgm:spPr/>
      <dgm:t>
        <a:bodyPr/>
        <a:lstStyle/>
        <a:p>
          <a:r>
            <a:rPr lang="en-US" sz="1600" b="0" i="0" dirty="0"/>
            <a:t>Switches prefix expressions to postfix notation for different parsing approaches.</a:t>
          </a:r>
          <a:endParaRPr lang="en-IN" sz="1200" dirty="0"/>
        </a:p>
      </dgm:t>
    </dgm:pt>
    <dgm:pt modelId="{AA43A85B-071D-40E5-ACCE-FB66363295F7}" type="parTrans" cxnId="{54034F9E-757E-4490-AF35-440B1C507DF3}">
      <dgm:prSet/>
      <dgm:spPr/>
      <dgm:t>
        <a:bodyPr/>
        <a:lstStyle/>
        <a:p>
          <a:endParaRPr lang="en-IN"/>
        </a:p>
      </dgm:t>
    </dgm:pt>
    <dgm:pt modelId="{D0842FED-D157-4ED4-9140-64F49683309F}" type="sibTrans" cxnId="{54034F9E-757E-4490-AF35-440B1C507DF3}">
      <dgm:prSet/>
      <dgm:spPr/>
      <dgm:t>
        <a:bodyPr/>
        <a:lstStyle/>
        <a:p>
          <a:endParaRPr lang="en-IN"/>
        </a:p>
      </dgm:t>
    </dgm:pt>
    <dgm:pt modelId="{917788B4-4702-452B-A9BF-BD370AC7C91D}" type="pres">
      <dgm:prSet presAssocID="{0DD8915E-DC14-41D6-9BB5-F49E1C265163}" presName="Name0" presStyleCnt="0">
        <dgm:presLayoutVars>
          <dgm:dir/>
          <dgm:animLvl val="lvl"/>
          <dgm:resizeHandles val="exact"/>
        </dgm:presLayoutVars>
      </dgm:prSet>
      <dgm:spPr/>
    </dgm:pt>
    <dgm:pt modelId="{54C7622E-B3EE-4BFC-B751-4B261C400F01}" type="pres">
      <dgm:prSet presAssocID="{CEA68BC1-0214-475A-AAEB-F2C106BEDF3D}" presName="composite" presStyleCnt="0"/>
      <dgm:spPr/>
    </dgm:pt>
    <dgm:pt modelId="{80A1A6DF-0273-4C9F-A1CF-A320F9DB6FD1}" type="pres">
      <dgm:prSet presAssocID="{CEA68BC1-0214-475A-AAEB-F2C106BEDF3D}" presName="parTx" presStyleLbl="alignNode1" presStyleIdx="0" presStyleCnt="6">
        <dgm:presLayoutVars>
          <dgm:chMax val="0"/>
          <dgm:chPref val="0"/>
        </dgm:presLayoutVars>
      </dgm:prSet>
      <dgm:spPr/>
    </dgm:pt>
    <dgm:pt modelId="{910C52EF-D1F5-4581-A150-24B263AF9343}" type="pres">
      <dgm:prSet presAssocID="{CEA68BC1-0214-475A-AAEB-F2C106BEDF3D}" presName="desTx" presStyleLbl="alignAccFollowNode1" presStyleIdx="0" presStyleCnt="6">
        <dgm:presLayoutVars/>
      </dgm:prSet>
      <dgm:spPr/>
    </dgm:pt>
    <dgm:pt modelId="{06DEF15E-2A95-4424-9CA3-93FFF5A22F97}" type="pres">
      <dgm:prSet presAssocID="{D52D63DB-7300-43C9-9B4D-DCAB119753ED}" presName="space" presStyleCnt="0"/>
      <dgm:spPr/>
    </dgm:pt>
    <dgm:pt modelId="{0D1CB9BF-C612-4FA5-A8ED-CBAA77D93857}" type="pres">
      <dgm:prSet presAssocID="{57B30C7E-2C98-474C-972A-4A9F013596F6}" presName="composite" presStyleCnt="0"/>
      <dgm:spPr/>
    </dgm:pt>
    <dgm:pt modelId="{1F484571-9C36-4EBC-94E8-740ECF59A9E8}" type="pres">
      <dgm:prSet presAssocID="{57B30C7E-2C98-474C-972A-4A9F013596F6}" presName="parTx" presStyleLbl="alignNode1" presStyleIdx="1" presStyleCnt="6">
        <dgm:presLayoutVars>
          <dgm:chMax val="0"/>
          <dgm:chPref val="0"/>
        </dgm:presLayoutVars>
      </dgm:prSet>
      <dgm:spPr/>
    </dgm:pt>
    <dgm:pt modelId="{8382FB71-379A-4A42-BEC2-AAF439B565D5}" type="pres">
      <dgm:prSet presAssocID="{57B30C7E-2C98-474C-972A-4A9F013596F6}" presName="desTx" presStyleLbl="alignAccFollowNode1" presStyleIdx="1" presStyleCnt="6">
        <dgm:presLayoutVars/>
      </dgm:prSet>
      <dgm:spPr/>
    </dgm:pt>
    <dgm:pt modelId="{CEAD898F-DA15-46A5-A07C-10D30E78B5E8}" type="pres">
      <dgm:prSet presAssocID="{7F14057D-1A20-4F64-A110-C77AC5F00602}" presName="space" presStyleCnt="0"/>
      <dgm:spPr/>
    </dgm:pt>
    <dgm:pt modelId="{BEA164EE-1450-4AEB-9527-4E22FBF3C1A8}" type="pres">
      <dgm:prSet presAssocID="{0A954AA6-C6B0-4271-8792-CCCE30CE7D69}" presName="composite" presStyleCnt="0"/>
      <dgm:spPr/>
    </dgm:pt>
    <dgm:pt modelId="{6B33ABE5-CEF1-4B39-82C3-F1FC644C0A8F}" type="pres">
      <dgm:prSet presAssocID="{0A954AA6-C6B0-4271-8792-CCCE30CE7D69}" presName="parTx" presStyleLbl="alignNode1" presStyleIdx="2" presStyleCnt="6">
        <dgm:presLayoutVars>
          <dgm:chMax val="0"/>
          <dgm:chPref val="0"/>
        </dgm:presLayoutVars>
      </dgm:prSet>
      <dgm:spPr/>
    </dgm:pt>
    <dgm:pt modelId="{D49AD3F7-B2B6-4709-A43B-C22DEB981B39}" type="pres">
      <dgm:prSet presAssocID="{0A954AA6-C6B0-4271-8792-CCCE30CE7D69}" presName="desTx" presStyleLbl="alignAccFollowNode1" presStyleIdx="2" presStyleCnt="6">
        <dgm:presLayoutVars/>
      </dgm:prSet>
      <dgm:spPr/>
    </dgm:pt>
    <dgm:pt modelId="{C83CA8A9-5873-4873-B14F-2F0E7FB2ABCC}" type="pres">
      <dgm:prSet presAssocID="{7635DF39-FFCE-4F67-A43A-C3F7B847830D}" presName="space" presStyleCnt="0"/>
      <dgm:spPr/>
    </dgm:pt>
    <dgm:pt modelId="{952DF76F-9AB8-4BB6-B004-372FA36D16E3}" type="pres">
      <dgm:prSet presAssocID="{1E1BD5C7-7E98-4E9C-980A-6231C710F86D}" presName="composite" presStyleCnt="0"/>
      <dgm:spPr/>
    </dgm:pt>
    <dgm:pt modelId="{4AE355A7-3A54-47B1-8CB5-F35120F77B1B}" type="pres">
      <dgm:prSet presAssocID="{1E1BD5C7-7E98-4E9C-980A-6231C710F86D}" presName="parTx" presStyleLbl="alignNode1" presStyleIdx="3" presStyleCnt="6">
        <dgm:presLayoutVars>
          <dgm:chMax val="0"/>
          <dgm:chPref val="0"/>
        </dgm:presLayoutVars>
      </dgm:prSet>
      <dgm:spPr/>
    </dgm:pt>
    <dgm:pt modelId="{C0A30CE6-D937-498A-8D1C-AB49CDB4AE52}" type="pres">
      <dgm:prSet presAssocID="{1E1BD5C7-7E98-4E9C-980A-6231C710F86D}" presName="desTx" presStyleLbl="alignAccFollowNode1" presStyleIdx="3" presStyleCnt="6">
        <dgm:presLayoutVars/>
      </dgm:prSet>
      <dgm:spPr/>
    </dgm:pt>
    <dgm:pt modelId="{5F52C0BF-6756-4EC5-B609-DFC97E73A4A5}" type="pres">
      <dgm:prSet presAssocID="{BDC49242-DD3A-494A-A4AF-E750AD6D3DAB}" presName="space" presStyleCnt="0"/>
      <dgm:spPr/>
    </dgm:pt>
    <dgm:pt modelId="{F042507F-C824-490E-948D-BDF8D9C669BD}" type="pres">
      <dgm:prSet presAssocID="{13416990-6629-4AE4-B0B2-7DE8418884DB}" presName="composite" presStyleCnt="0"/>
      <dgm:spPr/>
    </dgm:pt>
    <dgm:pt modelId="{1D3D5FCC-5789-4468-99A6-5D6A676B6013}" type="pres">
      <dgm:prSet presAssocID="{13416990-6629-4AE4-B0B2-7DE8418884DB}" presName="parTx" presStyleLbl="alignNode1" presStyleIdx="4" presStyleCnt="6">
        <dgm:presLayoutVars>
          <dgm:chMax val="0"/>
          <dgm:chPref val="0"/>
        </dgm:presLayoutVars>
      </dgm:prSet>
      <dgm:spPr/>
    </dgm:pt>
    <dgm:pt modelId="{44C7D37A-568B-4A53-88BE-8330DEF7D4A3}" type="pres">
      <dgm:prSet presAssocID="{13416990-6629-4AE4-B0B2-7DE8418884DB}" presName="desTx" presStyleLbl="alignAccFollowNode1" presStyleIdx="4" presStyleCnt="6">
        <dgm:presLayoutVars/>
      </dgm:prSet>
      <dgm:spPr/>
    </dgm:pt>
    <dgm:pt modelId="{B4ABD990-139E-4C8C-83CD-A4CBD7A50CC0}" type="pres">
      <dgm:prSet presAssocID="{355D6E8A-518E-4B49-955A-8C7CE0CBDA24}" presName="space" presStyleCnt="0"/>
      <dgm:spPr/>
    </dgm:pt>
    <dgm:pt modelId="{5104E2C6-476B-4362-B2BD-3906B2523F97}" type="pres">
      <dgm:prSet presAssocID="{4955859D-97FF-4F20-91A2-5AE34944388C}" presName="composite" presStyleCnt="0"/>
      <dgm:spPr/>
    </dgm:pt>
    <dgm:pt modelId="{E3931AC8-4FF6-4F08-8F5C-BB06775E35BC}" type="pres">
      <dgm:prSet presAssocID="{4955859D-97FF-4F20-91A2-5AE34944388C}" presName="parTx" presStyleLbl="alignNode1" presStyleIdx="5" presStyleCnt="6">
        <dgm:presLayoutVars>
          <dgm:chMax val="0"/>
          <dgm:chPref val="0"/>
        </dgm:presLayoutVars>
      </dgm:prSet>
      <dgm:spPr/>
    </dgm:pt>
    <dgm:pt modelId="{1E19ED44-1BE3-4089-B04C-4ECA1BB4BA88}" type="pres">
      <dgm:prSet presAssocID="{4955859D-97FF-4F20-91A2-5AE34944388C}" presName="desTx" presStyleLbl="alignAccFollowNode1" presStyleIdx="5" presStyleCnt="6">
        <dgm:presLayoutVars/>
      </dgm:prSet>
      <dgm:spPr/>
    </dgm:pt>
  </dgm:ptLst>
  <dgm:cxnLst>
    <dgm:cxn modelId="{4A7F6715-186E-49A7-B901-131CC9610C6D}" srcId="{0DD8915E-DC14-41D6-9BB5-F49E1C265163}" destId="{CEA68BC1-0214-475A-AAEB-F2C106BEDF3D}" srcOrd="0" destOrd="0" parTransId="{D39F5498-D166-4D4F-959E-220D13F281F2}" sibTransId="{D52D63DB-7300-43C9-9B4D-DCAB119753ED}"/>
    <dgm:cxn modelId="{88C0D421-0F9D-49BA-8817-FC936CC87FAC}" type="presOf" srcId="{B45FF3C1-5A75-4E4C-B2B6-84B0FAC421C2}" destId="{8382FB71-379A-4A42-BEC2-AAF439B565D5}" srcOrd="0" destOrd="0" presId="urn:microsoft.com/office/officeart/2016/7/layout/HorizontalActionList"/>
    <dgm:cxn modelId="{13126A2F-129D-4762-93CF-9798949EB589}" srcId="{0DD8915E-DC14-41D6-9BB5-F49E1C265163}" destId="{57B30C7E-2C98-474C-972A-4A9F013596F6}" srcOrd="1" destOrd="0" parTransId="{3C56CB1B-7905-41E8-90E6-A55A14BA7821}" sibTransId="{7F14057D-1A20-4F64-A110-C77AC5F00602}"/>
    <dgm:cxn modelId="{61DE8435-87FC-4ED8-A1D9-A0E36224C192}" srcId="{0DD8915E-DC14-41D6-9BB5-F49E1C265163}" destId="{0A954AA6-C6B0-4271-8792-CCCE30CE7D69}" srcOrd="2" destOrd="0" parTransId="{81CA91A9-12C9-4000-A833-6528B617CCA1}" sibTransId="{7635DF39-FFCE-4F67-A43A-C3F7B847830D}"/>
    <dgm:cxn modelId="{DA65D739-98AB-49B5-B28F-78D06B43157F}" srcId="{1E1BD5C7-7E98-4E9C-980A-6231C710F86D}" destId="{A0B60079-4AAF-49AC-8F08-8A2DFAEE29DB}" srcOrd="0" destOrd="0" parTransId="{94E190C2-DE76-4E92-9B8B-12C8AC85398D}" sibTransId="{B3783AFC-A7BD-4A0E-8A53-49FBB33EB50F}"/>
    <dgm:cxn modelId="{711E093C-AD42-45A4-8D40-A2D39702062E}" srcId="{13416990-6629-4AE4-B0B2-7DE8418884DB}" destId="{8FE81FEC-2664-411F-AEB3-065F29F52751}" srcOrd="0" destOrd="0" parTransId="{BCBC007E-0269-421B-9C41-DE26D5C3A822}" sibTransId="{80230EB7-7230-4881-A631-309C07417378}"/>
    <dgm:cxn modelId="{F291143C-5080-4FD6-BEEA-B126FBAFEC70}" srcId="{0DD8915E-DC14-41D6-9BB5-F49E1C265163}" destId="{1E1BD5C7-7E98-4E9C-980A-6231C710F86D}" srcOrd="3" destOrd="0" parTransId="{63D0BD99-D324-4743-A063-0F16264E6A03}" sibTransId="{BDC49242-DD3A-494A-A4AF-E750AD6D3DAB}"/>
    <dgm:cxn modelId="{7AF7564A-7BD3-438E-9B3C-14BD86824042}" type="presOf" srcId="{57B30C7E-2C98-474C-972A-4A9F013596F6}" destId="{1F484571-9C36-4EBC-94E8-740ECF59A9E8}" srcOrd="0" destOrd="0" presId="urn:microsoft.com/office/officeart/2016/7/layout/HorizontalActionList"/>
    <dgm:cxn modelId="{6AFDC150-9F77-4A36-A180-B36F17F720D5}" type="presOf" srcId="{1E1BD5C7-7E98-4E9C-980A-6231C710F86D}" destId="{4AE355A7-3A54-47B1-8CB5-F35120F77B1B}" srcOrd="0" destOrd="0" presId="urn:microsoft.com/office/officeart/2016/7/layout/HorizontalActionList"/>
    <dgm:cxn modelId="{9C4BCC70-6D73-47C9-B488-C135FF971FCD}" type="presOf" srcId="{13416990-6629-4AE4-B0B2-7DE8418884DB}" destId="{1D3D5FCC-5789-4468-99A6-5D6A676B6013}" srcOrd="0" destOrd="0" presId="urn:microsoft.com/office/officeart/2016/7/layout/HorizontalActionList"/>
    <dgm:cxn modelId="{E6E94786-140A-4645-ACBD-B11A56308E02}" srcId="{CEA68BC1-0214-475A-AAEB-F2C106BEDF3D}" destId="{6E78410F-604C-43A6-A991-1F6A0685C76E}" srcOrd="0" destOrd="0" parTransId="{B87758DC-95B9-415D-8FA2-3A592F03EEB6}" sibTransId="{81ADE71D-3BBC-45B9-8FE7-89C53F21FB8E}"/>
    <dgm:cxn modelId="{77938B8A-5AD8-4A5E-A030-55E04EAC32E6}" type="presOf" srcId="{6E78410F-604C-43A6-A991-1F6A0685C76E}" destId="{910C52EF-D1F5-4581-A150-24B263AF9343}" srcOrd="0" destOrd="0" presId="urn:microsoft.com/office/officeart/2016/7/layout/HorizontalActionList"/>
    <dgm:cxn modelId="{E440549C-0098-4200-80A6-FF88137F160F}" type="presOf" srcId="{0DD8915E-DC14-41D6-9BB5-F49E1C265163}" destId="{917788B4-4702-452B-A9BF-BD370AC7C91D}" srcOrd="0" destOrd="0" presId="urn:microsoft.com/office/officeart/2016/7/layout/HorizontalActionList"/>
    <dgm:cxn modelId="{54034F9E-757E-4490-AF35-440B1C507DF3}" srcId="{4955859D-97FF-4F20-91A2-5AE34944388C}" destId="{B7A71FFF-3A46-4CBA-8C5A-9097EE87BB1F}" srcOrd="0" destOrd="0" parTransId="{AA43A85B-071D-40E5-ACCE-FB66363295F7}" sibTransId="{D0842FED-D157-4ED4-9140-64F49683309F}"/>
    <dgm:cxn modelId="{5FCD979F-F28A-45F9-AAC5-89CD7D3F2C4F}" srcId="{0DD8915E-DC14-41D6-9BB5-F49E1C265163}" destId="{4955859D-97FF-4F20-91A2-5AE34944388C}" srcOrd="5" destOrd="0" parTransId="{F9554EE0-6075-42D1-82A4-DED72CEDDD05}" sibTransId="{C666E11B-DE10-448A-AF37-E27049C2145F}"/>
    <dgm:cxn modelId="{B33405B2-B51D-4E21-BC61-F0A17B517544}" type="presOf" srcId="{A0B60079-4AAF-49AC-8F08-8A2DFAEE29DB}" destId="{C0A30CE6-D937-498A-8D1C-AB49CDB4AE52}" srcOrd="0" destOrd="0" presId="urn:microsoft.com/office/officeart/2016/7/layout/HorizontalActionList"/>
    <dgm:cxn modelId="{EFEE1DB8-3ABB-467A-A7A6-E1D9B20EB001}" type="presOf" srcId="{4955859D-97FF-4F20-91A2-5AE34944388C}" destId="{E3931AC8-4FF6-4F08-8F5C-BB06775E35BC}" srcOrd="0" destOrd="0" presId="urn:microsoft.com/office/officeart/2016/7/layout/HorizontalActionList"/>
    <dgm:cxn modelId="{D6AF6FC0-4B56-4246-AC09-69D41F1CFC6B}" srcId="{57B30C7E-2C98-474C-972A-4A9F013596F6}" destId="{B45FF3C1-5A75-4E4C-B2B6-84B0FAC421C2}" srcOrd="0" destOrd="0" parTransId="{34A81C80-FF70-48EA-B442-BDB1EF403754}" sibTransId="{5B9815BA-8A8F-4251-B182-AD39A4FE26DD}"/>
    <dgm:cxn modelId="{B4983ACB-8E8C-4A2A-9B18-8617D7E17A77}" type="presOf" srcId="{838BD54C-88AD-40D7-AF5F-AB65EB0898A5}" destId="{D49AD3F7-B2B6-4709-A43B-C22DEB981B39}" srcOrd="0" destOrd="0" presId="urn:microsoft.com/office/officeart/2016/7/layout/HorizontalActionList"/>
    <dgm:cxn modelId="{F287A5D1-1293-47FF-AD35-F35BD7DB7217}" type="presOf" srcId="{8FE81FEC-2664-411F-AEB3-065F29F52751}" destId="{44C7D37A-568B-4A53-88BE-8330DEF7D4A3}" srcOrd="0" destOrd="0" presId="urn:microsoft.com/office/officeart/2016/7/layout/HorizontalActionList"/>
    <dgm:cxn modelId="{9AF54BDB-DAB3-4B24-A529-369FFC39451F}" type="presOf" srcId="{0A954AA6-C6B0-4271-8792-CCCE30CE7D69}" destId="{6B33ABE5-CEF1-4B39-82C3-F1FC644C0A8F}" srcOrd="0" destOrd="0" presId="urn:microsoft.com/office/officeart/2016/7/layout/HorizontalActionList"/>
    <dgm:cxn modelId="{5A3623EA-0E72-416F-8798-B7C199B738E5}" type="presOf" srcId="{B7A71FFF-3A46-4CBA-8C5A-9097EE87BB1F}" destId="{1E19ED44-1BE3-4089-B04C-4ECA1BB4BA88}" srcOrd="0" destOrd="0" presId="urn:microsoft.com/office/officeart/2016/7/layout/HorizontalActionList"/>
    <dgm:cxn modelId="{E3F2F5EC-16B1-4C58-9182-F30E78C8D17D}" type="presOf" srcId="{CEA68BC1-0214-475A-AAEB-F2C106BEDF3D}" destId="{80A1A6DF-0273-4C9F-A1CF-A320F9DB6FD1}" srcOrd="0" destOrd="0" presId="urn:microsoft.com/office/officeart/2016/7/layout/HorizontalActionList"/>
    <dgm:cxn modelId="{122438FB-0EB1-4DC7-B97A-C5EDE3236321}" srcId="{0A954AA6-C6B0-4271-8792-CCCE30CE7D69}" destId="{838BD54C-88AD-40D7-AF5F-AB65EB0898A5}" srcOrd="0" destOrd="0" parTransId="{FD106F30-FED7-4A4D-9063-A51FC1861B8D}" sibTransId="{C5AC6457-3C00-4583-9061-8DA5017D63FF}"/>
    <dgm:cxn modelId="{88C7DEFE-ACEF-4A9F-B154-781CBBFCBE18}" srcId="{0DD8915E-DC14-41D6-9BB5-F49E1C265163}" destId="{13416990-6629-4AE4-B0B2-7DE8418884DB}" srcOrd="4" destOrd="0" parTransId="{180D8207-97DB-48B4-AFB6-E1571502D51D}" sibTransId="{355D6E8A-518E-4B49-955A-8C7CE0CBDA24}"/>
    <dgm:cxn modelId="{33ECD332-58AF-4E88-A500-D1240A9110AD}" type="presParOf" srcId="{917788B4-4702-452B-A9BF-BD370AC7C91D}" destId="{54C7622E-B3EE-4BFC-B751-4B261C400F01}" srcOrd="0" destOrd="0" presId="urn:microsoft.com/office/officeart/2016/7/layout/HorizontalActionList"/>
    <dgm:cxn modelId="{235818C5-3573-4908-AEE0-3A7896555462}" type="presParOf" srcId="{54C7622E-B3EE-4BFC-B751-4B261C400F01}" destId="{80A1A6DF-0273-4C9F-A1CF-A320F9DB6FD1}" srcOrd="0" destOrd="0" presId="urn:microsoft.com/office/officeart/2016/7/layout/HorizontalActionList"/>
    <dgm:cxn modelId="{33438145-C485-436C-AD90-2BC58FD45BD2}" type="presParOf" srcId="{54C7622E-B3EE-4BFC-B751-4B261C400F01}" destId="{910C52EF-D1F5-4581-A150-24B263AF9343}" srcOrd="1" destOrd="0" presId="urn:microsoft.com/office/officeart/2016/7/layout/HorizontalActionList"/>
    <dgm:cxn modelId="{0EA76779-6AA3-4942-8892-7B9CDEB74548}" type="presParOf" srcId="{917788B4-4702-452B-A9BF-BD370AC7C91D}" destId="{06DEF15E-2A95-4424-9CA3-93FFF5A22F97}" srcOrd="1" destOrd="0" presId="urn:microsoft.com/office/officeart/2016/7/layout/HorizontalActionList"/>
    <dgm:cxn modelId="{57A61824-4682-4CED-A1C9-A568972EE94D}" type="presParOf" srcId="{917788B4-4702-452B-A9BF-BD370AC7C91D}" destId="{0D1CB9BF-C612-4FA5-A8ED-CBAA77D93857}" srcOrd="2" destOrd="0" presId="urn:microsoft.com/office/officeart/2016/7/layout/HorizontalActionList"/>
    <dgm:cxn modelId="{7A2FA531-FB20-457D-BFF0-44C485415D15}" type="presParOf" srcId="{0D1CB9BF-C612-4FA5-A8ED-CBAA77D93857}" destId="{1F484571-9C36-4EBC-94E8-740ECF59A9E8}" srcOrd="0" destOrd="0" presId="urn:microsoft.com/office/officeart/2016/7/layout/HorizontalActionList"/>
    <dgm:cxn modelId="{9BCEDA81-6667-4C17-AFA8-2C42082BF207}" type="presParOf" srcId="{0D1CB9BF-C612-4FA5-A8ED-CBAA77D93857}" destId="{8382FB71-379A-4A42-BEC2-AAF439B565D5}" srcOrd="1" destOrd="0" presId="urn:microsoft.com/office/officeart/2016/7/layout/HorizontalActionList"/>
    <dgm:cxn modelId="{5A057344-D843-4EDB-84B0-60D5D1347B9F}" type="presParOf" srcId="{917788B4-4702-452B-A9BF-BD370AC7C91D}" destId="{CEAD898F-DA15-46A5-A07C-10D30E78B5E8}" srcOrd="3" destOrd="0" presId="urn:microsoft.com/office/officeart/2016/7/layout/HorizontalActionList"/>
    <dgm:cxn modelId="{8508FC8E-9136-4A97-9AA3-FFDDDB3B40AE}" type="presParOf" srcId="{917788B4-4702-452B-A9BF-BD370AC7C91D}" destId="{BEA164EE-1450-4AEB-9527-4E22FBF3C1A8}" srcOrd="4" destOrd="0" presId="urn:microsoft.com/office/officeart/2016/7/layout/HorizontalActionList"/>
    <dgm:cxn modelId="{657D2BC0-01E3-4AB6-A185-AF8A8BDB41EA}" type="presParOf" srcId="{BEA164EE-1450-4AEB-9527-4E22FBF3C1A8}" destId="{6B33ABE5-CEF1-4B39-82C3-F1FC644C0A8F}" srcOrd="0" destOrd="0" presId="urn:microsoft.com/office/officeart/2016/7/layout/HorizontalActionList"/>
    <dgm:cxn modelId="{D58411C6-0DF5-4662-9901-DA23240E83B9}" type="presParOf" srcId="{BEA164EE-1450-4AEB-9527-4E22FBF3C1A8}" destId="{D49AD3F7-B2B6-4709-A43B-C22DEB981B39}" srcOrd="1" destOrd="0" presId="urn:microsoft.com/office/officeart/2016/7/layout/HorizontalActionList"/>
    <dgm:cxn modelId="{3F6A4F5F-E2A5-4931-86E6-12BB70DD5E96}" type="presParOf" srcId="{917788B4-4702-452B-A9BF-BD370AC7C91D}" destId="{C83CA8A9-5873-4873-B14F-2F0E7FB2ABCC}" srcOrd="5" destOrd="0" presId="urn:microsoft.com/office/officeart/2016/7/layout/HorizontalActionList"/>
    <dgm:cxn modelId="{4C32C92D-DDF9-49A1-AF89-0235CF9C71B7}" type="presParOf" srcId="{917788B4-4702-452B-A9BF-BD370AC7C91D}" destId="{952DF76F-9AB8-4BB6-B004-372FA36D16E3}" srcOrd="6" destOrd="0" presId="urn:microsoft.com/office/officeart/2016/7/layout/HorizontalActionList"/>
    <dgm:cxn modelId="{57417539-B51B-4234-AEE5-F533ECC107BB}" type="presParOf" srcId="{952DF76F-9AB8-4BB6-B004-372FA36D16E3}" destId="{4AE355A7-3A54-47B1-8CB5-F35120F77B1B}" srcOrd="0" destOrd="0" presId="urn:microsoft.com/office/officeart/2016/7/layout/HorizontalActionList"/>
    <dgm:cxn modelId="{17742994-33B7-461E-8138-938D77B15D79}" type="presParOf" srcId="{952DF76F-9AB8-4BB6-B004-372FA36D16E3}" destId="{C0A30CE6-D937-498A-8D1C-AB49CDB4AE52}" srcOrd="1" destOrd="0" presId="urn:microsoft.com/office/officeart/2016/7/layout/HorizontalActionList"/>
    <dgm:cxn modelId="{63E4F875-88CC-449C-98C8-8CCD36740115}" type="presParOf" srcId="{917788B4-4702-452B-A9BF-BD370AC7C91D}" destId="{5F52C0BF-6756-4EC5-B609-DFC97E73A4A5}" srcOrd="7" destOrd="0" presId="urn:microsoft.com/office/officeart/2016/7/layout/HorizontalActionList"/>
    <dgm:cxn modelId="{008A04F8-CCA8-463D-A028-8F7B8B5DED82}" type="presParOf" srcId="{917788B4-4702-452B-A9BF-BD370AC7C91D}" destId="{F042507F-C824-490E-948D-BDF8D9C669BD}" srcOrd="8" destOrd="0" presId="urn:microsoft.com/office/officeart/2016/7/layout/HorizontalActionList"/>
    <dgm:cxn modelId="{1AE7904C-A54A-4252-8559-6AFDB410BC10}" type="presParOf" srcId="{F042507F-C824-490E-948D-BDF8D9C669BD}" destId="{1D3D5FCC-5789-4468-99A6-5D6A676B6013}" srcOrd="0" destOrd="0" presId="urn:microsoft.com/office/officeart/2016/7/layout/HorizontalActionList"/>
    <dgm:cxn modelId="{52C4214A-785F-4BE4-BD04-5A0C4ABD5272}" type="presParOf" srcId="{F042507F-C824-490E-948D-BDF8D9C669BD}" destId="{44C7D37A-568B-4A53-88BE-8330DEF7D4A3}" srcOrd="1" destOrd="0" presId="urn:microsoft.com/office/officeart/2016/7/layout/HorizontalActionList"/>
    <dgm:cxn modelId="{C32F4AB1-3DAC-44A8-BE10-6EF2D81E0143}" type="presParOf" srcId="{917788B4-4702-452B-A9BF-BD370AC7C91D}" destId="{B4ABD990-139E-4C8C-83CD-A4CBD7A50CC0}" srcOrd="9" destOrd="0" presId="urn:microsoft.com/office/officeart/2016/7/layout/HorizontalActionList"/>
    <dgm:cxn modelId="{EC3A1CC3-C3AF-412F-8D67-4B3B2F2275D6}" type="presParOf" srcId="{917788B4-4702-452B-A9BF-BD370AC7C91D}" destId="{5104E2C6-476B-4362-B2BD-3906B2523F97}" srcOrd="10" destOrd="0" presId="urn:microsoft.com/office/officeart/2016/7/layout/HorizontalActionList"/>
    <dgm:cxn modelId="{62B4333D-1E53-415B-A78D-179B44C448FD}" type="presParOf" srcId="{5104E2C6-476B-4362-B2BD-3906B2523F97}" destId="{E3931AC8-4FF6-4F08-8F5C-BB06775E35BC}" srcOrd="0" destOrd="0" presId="urn:microsoft.com/office/officeart/2016/7/layout/HorizontalActionList"/>
    <dgm:cxn modelId="{BA10B709-72DB-4E1F-B297-F9BD78581552}" type="presParOf" srcId="{5104E2C6-476B-4362-B2BD-3906B2523F97}" destId="{1E19ED44-1BE3-4089-B04C-4ECA1BB4BA88}"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10016" y="772401"/>
          <a:ext cx="1762682" cy="52880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291" tIns="139291" rIns="139291" bIns="139291"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mj-lt"/>
              <a:ea typeface="Calibri" charset="0"/>
              <a:cs typeface="Calibri" charset="0"/>
            </a:rPr>
            <a:t>Push</a:t>
          </a:r>
          <a:endParaRPr lang="en-US" sz="1600" kern="1200" dirty="0">
            <a:latin typeface="+mj-lt"/>
          </a:endParaRPr>
        </a:p>
      </dsp:txBody>
      <dsp:txXfrm>
        <a:off x="10016" y="772401"/>
        <a:ext cx="1762682" cy="528804"/>
      </dsp:txXfrm>
    </dsp:sp>
    <dsp:sp modelId="{910C52EF-D1F5-4581-A150-24B263AF9343}">
      <dsp:nvSpPr>
        <dsp:cNvPr id="0" name=""/>
        <dsp:cNvSpPr/>
      </dsp:nvSpPr>
      <dsp:spPr>
        <a:xfrm>
          <a:off x="10016" y="1301205"/>
          <a:ext cx="1762682" cy="227614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b="0" i="0" kern="1200" dirty="0"/>
            <a:t>Add an element to the top of the stack.</a:t>
          </a:r>
          <a:endParaRPr lang="en-US" sz="1600" kern="1200" dirty="0">
            <a:latin typeface="Calibri" charset="0"/>
            <a:ea typeface="Calibri" charset="0"/>
            <a:cs typeface="Calibri" charset="0"/>
          </a:endParaRPr>
        </a:p>
      </dsp:txBody>
      <dsp:txXfrm>
        <a:off x="10016" y="1301205"/>
        <a:ext cx="1762682" cy="2276143"/>
      </dsp:txXfrm>
    </dsp:sp>
    <dsp:sp modelId="{1F484571-9C36-4EBC-94E8-740ECF59A9E8}">
      <dsp:nvSpPr>
        <dsp:cNvPr id="0" name=""/>
        <dsp:cNvSpPr/>
      </dsp:nvSpPr>
      <dsp:spPr>
        <a:xfrm>
          <a:off x="1880594" y="772401"/>
          <a:ext cx="1762682" cy="52880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291" tIns="139291" rIns="139291" bIns="139291"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mj-lt"/>
              <a:ea typeface="Calibri" charset="0"/>
              <a:cs typeface="Calibri" charset="0"/>
            </a:rPr>
            <a:t>Pop</a:t>
          </a:r>
          <a:endParaRPr lang="en-US" sz="1600" kern="1200" dirty="0">
            <a:latin typeface="+mj-lt"/>
            <a:ea typeface="Calibri" charset="0"/>
            <a:cs typeface="Calibri" charset="0"/>
          </a:endParaRPr>
        </a:p>
      </dsp:txBody>
      <dsp:txXfrm>
        <a:off x="1880594" y="772401"/>
        <a:ext cx="1762682" cy="528804"/>
      </dsp:txXfrm>
    </dsp:sp>
    <dsp:sp modelId="{8382FB71-379A-4A42-BEC2-AAF439B565D5}">
      <dsp:nvSpPr>
        <dsp:cNvPr id="0" name=""/>
        <dsp:cNvSpPr/>
      </dsp:nvSpPr>
      <dsp:spPr>
        <a:xfrm>
          <a:off x="1880594" y="1301205"/>
          <a:ext cx="1762682" cy="227614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b="0" i="0" kern="1200" dirty="0"/>
            <a:t>Remove the top element from the stack.
</a:t>
          </a:r>
          <a:endParaRPr lang="en-US" sz="1600" kern="1200" dirty="0">
            <a:latin typeface="Calibri" charset="0"/>
            <a:ea typeface="Calibri" charset="0"/>
            <a:cs typeface="Calibri" charset="0"/>
          </a:endParaRPr>
        </a:p>
      </dsp:txBody>
      <dsp:txXfrm>
        <a:off x="1880594" y="1301205"/>
        <a:ext cx="1762682" cy="2276143"/>
      </dsp:txXfrm>
    </dsp:sp>
    <dsp:sp modelId="{6B33ABE5-CEF1-4B39-82C3-F1FC644C0A8F}">
      <dsp:nvSpPr>
        <dsp:cNvPr id="0" name=""/>
        <dsp:cNvSpPr/>
      </dsp:nvSpPr>
      <dsp:spPr>
        <a:xfrm>
          <a:off x="3751171" y="772401"/>
          <a:ext cx="1762682" cy="528804"/>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291" tIns="139291" rIns="139291" bIns="139291"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mj-lt"/>
              <a:ea typeface="Calibri" charset="0"/>
              <a:cs typeface="Calibri" charset="0"/>
            </a:rPr>
            <a:t>Peek </a:t>
          </a:r>
          <a:endParaRPr lang="en-US" sz="1600" kern="1200" dirty="0">
            <a:latin typeface="+mj-lt"/>
            <a:ea typeface="Calibri" charset="0"/>
            <a:cs typeface="Calibri" charset="0"/>
          </a:endParaRPr>
        </a:p>
      </dsp:txBody>
      <dsp:txXfrm>
        <a:off x="3751171" y="772401"/>
        <a:ext cx="1762682" cy="528804"/>
      </dsp:txXfrm>
    </dsp:sp>
    <dsp:sp modelId="{D49AD3F7-B2B6-4709-A43B-C22DEB981B39}">
      <dsp:nvSpPr>
        <dsp:cNvPr id="0" name=""/>
        <dsp:cNvSpPr/>
      </dsp:nvSpPr>
      <dsp:spPr>
        <a:xfrm>
          <a:off x="3751171" y="1301205"/>
          <a:ext cx="1762682" cy="227614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b="0" i="0" kern="1200" dirty="0"/>
            <a:t>Retrieve the top element without removing it.
</a:t>
          </a:r>
          <a:endParaRPr lang="en-US" sz="1600" kern="1200" dirty="0">
            <a:latin typeface="Calibri" charset="0"/>
            <a:ea typeface="Calibri" charset="0"/>
            <a:cs typeface="Calibri" charset="0"/>
          </a:endParaRPr>
        </a:p>
      </dsp:txBody>
      <dsp:txXfrm>
        <a:off x="3751171" y="1301205"/>
        <a:ext cx="1762682" cy="2276143"/>
      </dsp:txXfrm>
    </dsp:sp>
    <dsp:sp modelId="{4AE355A7-3A54-47B1-8CB5-F35120F77B1B}">
      <dsp:nvSpPr>
        <dsp:cNvPr id="0" name=""/>
        <dsp:cNvSpPr/>
      </dsp:nvSpPr>
      <dsp:spPr>
        <a:xfrm>
          <a:off x="5621749" y="772401"/>
          <a:ext cx="1762682" cy="528804"/>
        </a:xfrm>
        <a:prstGeom prst="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291" tIns="139291" rIns="139291" bIns="139291" numCol="1" spcCol="1270" anchor="ctr" anchorCtr="0">
          <a:noAutofit/>
        </a:bodyPr>
        <a:lstStyle/>
        <a:p>
          <a:pPr marL="0" lvl="0" indent="0" algn="ctr" defTabSz="711200">
            <a:lnSpc>
              <a:spcPct val="90000"/>
            </a:lnSpc>
            <a:spcBef>
              <a:spcPct val="0"/>
            </a:spcBef>
            <a:spcAft>
              <a:spcPct val="35000"/>
            </a:spcAft>
            <a:buNone/>
          </a:pPr>
          <a:r>
            <a:rPr lang="en-IN" sz="1600" kern="1200" dirty="0" err="1">
              <a:latin typeface="+mj-lt"/>
              <a:ea typeface="Calibri" charset="0"/>
              <a:cs typeface="Calibri" charset="0"/>
            </a:rPr>
            <a:t>IsEmpty</a:t>
          </a:r>
          <a:endParaRPr lang="en-US" sz="1600" kern="1200" dirty="0">
            <a:latin typeface="+mj-lt"/>
            <a:ea typeface="Calibri" charset="0"/>
            <a:cs typeface="Calibri" charset="0"/>
          </a:endParaRPr>
        </a:p>
      </dsp:txBody>
      <dsp:txXfrm>
        <a:off x="5621749" y="772401"/>
        <a:ext cx="1762682" cy="528804"/>
      </dsp:txXfrm>
    </dsp:sp>
    <dsp:sp modelId="{C0A30CE6-D937-498A-8D1C-AB49CDB4AE52}">
      <dsp:nvSpPr>
        <dsp:cNvPr id="0" name=""/>
        <dsp:cNvSpPr/>
      </dsp:nvSpPr>
      <dsp:spPr>
        <a:xfrm>
          <a:off x="5621749" y="1301205"/>
          <a:ext cx="1762682" cy="2276143"/>
        </a:xfrm>
        <a:prstGeom prst="rect">
          <a:avLst/>
        </a:prstGeom>
        <a:solidFill>
          <a:schemeClr val="accent1">
            <a:lumMod val="20000"/>
            <a:lumOff val="80000"/>
            <a:alpha val="9000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b="0" i="0" kern="1200" dirty="0"/>
            <a:t>Check if the stack is empty.
</a:t>
          </a:r>
          <a:endParaRPr lang="en-US" sz="1600" kern="1200" dirty="0">
            <a:latin typeface="Calibri" charset="0"/>
            <a:ea typeface="Calibri" charset="0"/>
            <a:cs typeface="Calibri" charset="0"/>
          </a:endParaRPr>
        </a:p>
      </dsp:txBody>
      <dsp:txXfrm>
        <a:off x="5621749" y="1301205"/>
        <a:ext cx="1762682" cy="2276143"/>
      </dsp:txXfrm>
    </dsp:sp>
    <dsp:sp modelId="{1D3D5FCC-5789-4468-99A6-5D6A676B6013}">
      <dsp:nvSpPr>
        <dsp:cNvPr id="0" name=""/>
        <dsp:cNvSpPr/>
      </dsp:nvSpPr>
      <dsp:spPr>
        <a:xfrm>
          <a:off x="7492326" y="772401"/>
          <a:ext cx="1762682" cy="528804"/>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291" tIns="139291" rIns="139291" bIns="139291"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mj-lt"/>
              <a:ea typeface="Calibri" charset="0"/>
              <a:cs typeface="Calibri" charset="0"/>
            </a:rPr>
            <a:t>Size</a:t>
          </a:r>
          <a:endParaRPr lang="en-US" sz="1600" kern="1200" dirty="0">
            <a:latin typeface="+mj-lt"/>
            <a:ea typeface="Calibri" charset="0"/>
            <a:cs typeface="Calibri" charset="0"/>
          </a:endParaRPr>
        </a:p>
      </dsp:txBody>
      <dsp:txXfrm>
        <a:off x="7492326" y="772401"/>
        <a:ext cx="1762682" cy="528804"/>
      </dsp:txXfrm>
    </dsp:sp>
    <dsp:sp modelId="{44C7D37A-568B-4A53-88BE-8330DEF7D4A3}">
      <dsp:nvSpPr>
        <dsp:cNvPr id="0" name=""/>
        <dsp:cNvSpPr/>
      </dsp:nvSpPr>
      <dsp:spPr>
        <a:xfrm>
          <a:off x="7492326" y="1301205"/>
          <a:ext cx="1762682" cy="2276143"/>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b="0" i="0" kern="1200" dirty="0"/>
            <a:t>Get the number of elements currently in the stack.
</a:t>
          </a:r>
          <a:endParaRPr lang="en-US" sz="1600" kern="1200" dirty="0">
            <a:latin typeface="Calibri" charset="0"/>
            <a:ea typeface="Calibri" charset="0"/>
            <a:cs typeface="Calibri" charset="0"/>
          </a:endParaRPr>
        </a:p>
      </dsp:txBody>
      <dsp:txXfrm>
        <a:off x="7492326" y="1301205"/>
        <a:ext cx="1762682" cy="2276143"/>
      </dsp:txXfrm>
    </dsp:sp>
    <dsp:sp modelId="{E3931AC8-4FF6-4F08-8F5C-BB06775E35BC}">
      <dsp:nvSpPr>
        <dsp:cNvPr id="0" name=""/>
        <dsp:cNvSpPr/>
      </dsp:nvSpPr>
      <dsp:spPr>
        <a:xfrm>
          <a:off x="9362904" y="772401"/>
          <a:ext cx="1762682" cy="52880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291" tIns="139291" rIns="139291" bIns="139291"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mj-lt"/>
              <a:ea typeface="Calibri" charset="0"/>
              <a:cs typeface="Calibri" charset="0"/>
            </a:rPr>
            <a:t>Clear</a:t>
          </a:r>
          <a:endParaRPr lang="en-US" sz="1600" kern="1200" dirty="0">
            <a:latin typeface="+mj-lt"/>
            <a:ea typeface="Calibri" charset="0"/>
            <a:cs typeface="Calibri" charset="0"/>
          </a:endParaRPr>
        </a:p>
      </dsp:txBody>
      <dsp:txXfrm>
        <a:off x="9362904" y="772401"/>
        <a:ext cx="1762682" cy="528804"/>
      </dsp:txXfrm>
    </dsp:sp>
    <dsp:sp modelId="{1E19ED44-1BE3-4089-B04C-4ECA1BB4BA88}">
      <dsp:nvSpPr>
        <dsp:cNvPr id="0" name=""/>
        <dsp:cNvSpPr/>
      </dsp:nvSpPr>
      <dsp:spPr>
        <a:xfrm>
          <a:off x="9362904" y="1301205"/>
          <a:ext cx="1762682" cy="227614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4114" tIns="174114" rIns="174114" bIns="174114" numCol="1" spcCol="1270" anchor="t" anchorCtr="0">
          <a:noAutofit/>
        </a:bodyPr>
        <a:lstStyle/>
        <a:p>
          <a:pPr marL="0" lvl="0" indent="0" algn="l" defTabSz="711200">
            <a:lnSpc>
              <a:spcPct val="90000"/>
            </a:lnSpc>
            <a:spcBef>
              <a:spcPct val="0"/>
            </a:spcBef>
            <a:spcAft>
              <a:spcPct val="35000"/>
            </a:spcAft>
            <a:buNone/>
          </a:pPr>
          <a:r>
            <a:rPr lang="en-US" sz="1600" b="0" i="0" kern="1200" dirty="0"/>
            <a:t>To clear the stack</a:t>
          </a:r>
          <a:endParaRPr lang="en-IN" sz="1200" kern="1200" dirty="0"/>
        </a:p>
      </dsp:txBody>
      <dsp:txXfrm>
        <a:off x="9362904" y="1301205"/>
        <a:ext cx="1762682" cy="22761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A1A6DF-0273-4C9F-A1CF-A320F9DB6FD1}">
      <dsp:nvSpPr>
        <dsp:cNvPr id="0" name=""/>
        <dsp:cNvSpPr/>
      </dsp:nvSpPr>
      <dsp:spPr>
        <a:xfrm>
          <a:off x="15444" y="679149"/>
          <a:ext cx="1760961" cy="52828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55" tIns="139155" rIns="139155" bIns="139155"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mj-lt"/>
              <a:ea typeface="Calibri" charset="0"/>
              <a:cs typeface="Calibri" charset="0"/>
            </a:rPr>
            <a:t>Infix to Postfix</a:t>
          </a:r>
          <a:endParaRPr lang="en-US" sz="1500" kern="1200" dirty="0">
            <a:latin typeface="+mj-lt"/>
          </a:endParaRPr>
        </a:p>
      </dsp:txBody>
      <dsp:txXfrm>
        <a:off x="15444" y="679149"/>
        <a:ext cx="1760961" cy="528288"/>
      </dsp:txXfrm>
    </dsp:sp>
    <dsp:sp modelId="{910C52EF-D1F5-4581-A150-24B263AF9343}">
      <dsp:nvSpPr>
        <dsp:cNvPr id="0" name=""/>
        <dsp:cNvSpPr/>
      </dsp:nvSpPr>
      <dsp:spPr>
        <a:xfrm>
          <a:off x="15444" y="1207437"/>
          <a:ext cx="1760961" cy="246316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IN" sz="1600" b="0" i="0" kern="1200" dirty="0"/>
            <a:t>Converts infix expressions to postfix notation for efficient evaluation.</a:t>
          </a:r>
          <a:endParaRPr lang="en-US" sz="1600" kern="1200" dirty="0">
            <a:latin typeface="Calibri" charset="0"/>
            <a:ea typeface="Calibri" charset="0"/>
            <a:cs typeface="Calibri" charset="0"/>
          </a:endParaRPr>
        </a:p>
      </dsp:txBody>
      <dsp:txXfrm>
        <a:off x="15444" y="1207437"/>
        <a:ext cx="1760961" cy="2463163"/>
      </dsp:txXfrm>
    </dsp:sp>
    <dsp:sp modelId="{1F484571-9C36-4EBC-94E8-740ECF59A9E8}">
      <dsp:nvSpPr>
        <dsp:cNvPr id="0" name=""/>
        <dsp:cNvSpPr/>
      </dsp:nvSpPr>
      <dsp:spPr>
        <a:xfrm>
          <a:off x="1884195" y="679149"/>
          <a:ext cx="1760961" cy="528288"/>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55" tIns="139155" rIns="139155" bIns="139155"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mj-lt"/>
              <a:ea typeface="Calibri" charset="0"/>
              <a:cs typeface="Calibri" charset="0"/>
            </a:rPr>
            <a:t>Infix to Prefix</a:t>
          </a:r>
          <a:endParaRPr lang="en-US" sz="1500" kern="1200" dirty="0">
            <a:latin typeface="+mj-lt"/>
            <a:ea typeface="Calibri" charset="0"/>
            <a:cs typeface="Calibri" charset="0"/>
          </a:endParaRPr>
        </a:p>
      </dsp:txBody>
      <dsp:txXfrm>
        <a:off x="1884195" y="679149"/>
        <a:ext cx="1760961" cy="528288"/>
      </dsp:txXfrm>
    </dsp:sp>
    <dsp:sp modelId="{8382FB71-379A-4A42-BEC2-AAF439B565D5}">
      <dsp:nvSpPr>
        <dsp:cNvPr id="0" name=""/>
        <dsp:cNvSpPr/>
      </dsp:nvSpPr>
      <dsp:spPr>
        <a:xfrm>
          <a:off x="1884195" y="1207437"/>
          <a:ext cx="1760961" cy="246316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b="0" i="0" kern="1200" dirty="0"/>
            <a:t>Transforms infix expressions to prefix notation for easier parsing.
</a:t>
          </a:r>
          <a:endParaRPr lang="en-US" sz="1600" kern="1200" dirty="0">
            <a:latin typeface="Calibri" charset="0"/>
            <a:ea typeface="Calibri" charset="0"/>
            <a:cs typeface="Calibri" charset="0"/>
          </a:endParaRPr>
        </a:p>
      </dsp:txBody>
      <dsp:txXfrm>
        <a:off x="1884195" y="1207437"/>
        <a:ext cx="1760961" cy="2463163"/>
      </dsp:txXfrm>
    </dsp:sp>
    <dsp:sp modelId="{6B33ABE5-CEF1-4B39-82C3-F1FC644C0A8F}">
      <dsp:nvSpPr>
        <dsp:cNvPr id="0" name=""/>
        <dsp:cNvSpPr/>
      </dsp:nvSpPr>
      <dsp:spPr>
        <a:xfrm>
          <a:off x="3752945" y="679149"/>
          <a:ext cx="1760961" cy="528288"/>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55" tIns="139155" rIns="139155" bIns="139155"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mj-lt"/>
              <a:ea typeface="Calibri" charset="0"/>
              <a:cs typeface="Calibri" charset="0"/>
            </a:rPr>
            <a:t>Postfix to Infix </a:t>
          </a:r>
          <a:endParaRPr lang="en-US" sz="1500" kern="1200" dirty="0">
            <a:latin typeface="+mj-lt"/>
            <a:ea typeface="Calibri" charset="0"/>
            <a:cs typeface="Calibri" charset="0"/>
          </a:endParaRPr>
        </a:p>
      </dsp:txBody>
      <dsp:txXfrm>
        <a:off x="3752945" y="679149"/>
        <a:ext cx="1760961" cy="528288"/>
      </dsp:txXfrm>
    </dsp:sp>
    <dsp:sp modelId="{D49AD3F7-B2B6-4709-A43B-C22DEB981B39}">
      <dsp:nvSpPr>
        <dsp:cNvPr id="0" name=""/>
        <dsp:cNvSpPr/>
      </dsp:nvSpPr>
      <dsp:spPr>
        <a:xfrm>
          <a:off x="3752945" y="1207437"/>
          <a:ext cx="1760961" cy="246316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b="0" i="0" kern="1200" dirty="0"/>
            <a:t>Translates postfix expressions back to infix notation for readability.
</a:t>
          </a:r>
          <a:endParaRPr lang="en-US" sz="1600" kern="1200" dirty="0">
            <a:latin typeface="Calibri" charset="0"/>
            <a:ea typeface="Calibri" charset="0"/>
            <a:cs typeface="Calibri" charset="0"/>
          </a:endParaRPr>
        </a:p>
      </dsp:txBody>
      <dsp:txXfrm>
        <a:off x="3752945" y="1207437"/>
        <a:ext cx="1760961" cy="2463163"/>
      </dsp:txXfrm>
    </dsp:sp>
    <dsp:sp modelId="{4AE355A7-3A54-47B1-8CB5-F35120F77B1B}">
      <dsp:nvSpPr>
        <dsp:cNvPr id="0" name=""/>
        <dsp:cNvSpPr/>
      </dsp:nvSpPr>
      <dsp:spPr>
        <a:xfrm>
          <a:off x="5621696" y="679149"/>
          <a:ext cx="1760961" cy="528288"/>
        </a:xfrm>
        <a:prstGeom prst="rect">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55" tIns="139155" rIns="139155" bIns="139155"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mj-lt"/>
              <a:ea typeface="Calibri" charset="0"/>
              <a:cs typeface="Calibri" charset="0"/>
            </a:rPr>
            <a:t>Prefix to Infix</a:t>
          </a:r>
          <a:endParaRPr lang="en-US" sz="1500" kern="1200" dirty="0">
            <a:latin typeface="+mj-lt"/>
            <a:ea typeface="Calibri" charset="0"/>
            <a:cs typeface="Calibri" charset="0"/>
          </a:endParaRPr>
        </a:p>
      </dsp:txBody>
      <dsp:txXfrm>
        <a:off x="5621696" y="679149"/>
        <a:ext cx="1760961" cy="528288"/>
      </dsp:txXfrm>
    </dsp:sp>
    <dsp:sp modelId="{C0A30CE6-D937-498A-8D1C-AB49CDB4AE52}">
      <dsp:nvSpPr>
        <dsp:cNvPr id="0" name=""/>
        <dsp:cNvSpPr/>
      </dsp:nvSpPr>
      <dsp:spPr>
        <a:xfrm>
          <a:off x="5621696" y="1207437"/>
          <a:ext cx="1760961" cy="2463163"/>
        </a:xfrm>
        <a:prstGeom prst="rect">
          <a:avLst/>
        </a:prstGeom>
        <a:solidFill>
          <a:schemeClr val="accent1">
            <a:lumMod val="20000"/>
            <a:lumOff val="80000"/>
            <a:alpha val="9000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b="0" i="0" kern="1200" dirty="0"/>
            <a:t>Converts prefix expressions to infix notation for better understanding.
</a:t>
          </a:r>
          <a:endParaRPr lang="en-US" sz="1600" kern="1200" dirty="0">
            <a:latin typeface="Calibri" charset="0"/>
            <a:ea typeface="Calibri" charset="0"/>
            <a:cs typeface="Calibri" charset="0"/>
          </a:endParaRPr>
        </a:p>
      </dsp:txBody>
      <dsp:txXfrm>
        <a:off x="5621696" y="1207437"/>
        <a:ext cx="1760961" cy="2463163"/>
      </dsp:txXfrm>
    </dsp:sp>
    <dsp:sp modelId="{1D3D5FCC-5789-4468-99A6-5D6A676B6013}">
      <dsp:nvSpPr>
        <dsp:cNvPr id="0" name=""/>
        <dsp:cNvSpPr/>
      </dsp:nvSpPr>
      <dsp:spPr>
        <a:xfrm>
          <a:off x="7490447" y="679149"/>
          <a:ext cx="1760961" cy="528288"/>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55" tIns="139155" rIns="139155" bIns="139155"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mj-lt"/>
              <a:ea typeface="Calibri" charset="0"/>
              <a:cs typeface="Calibri" charset="0"/>
            </a:rPr>
            <a:t>Postfix to Prefix</a:t>
          </a:r>
          <a:endParaRPr lang="en-US" sz="1500" kern="1200" dirty="0">
            <a:latin typeface="+mj-lt"/>
            <a:ea typeface="Calibri" charset="0"/>
            <a:cs typeface="Calibri" charset="0"/>
          </a:endParaRPr>
        </a:p>
      </dsp:txBody>
      <dsp:txXfrm>
        <a:off x="7490447" y="679149"/>
        <a:ext cx="1760961" cy="528288"/>
      </dsp:txXfrm>
    </dsp:sp>
    <dsp:sp modelId="{44C7D37A-568B-4A53-88BE-8330DEF7D4A3}">
      <dsp:nvSpPr>
        <dsp:cNvPr id="0" name=""/>
        <dsp:cNvSpPr/>
      </dsp:nvSpPr>
      <dsp:spPr>
        <a:xfrm>
          <a:off x="7490447" y="1207437"/>
          <a:ext cx="1760961" cy="2463163"/>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711200">
            <a:lnSpc>
              <a:spcPct val="100000"/>
            </a:lnSpc>
            <a:spcBef>
              <a:spcPct val="0"/>
            </a:spcBef>
            <a:spcAft>
              <a:spcPct val="35000"/>
            </a:spcAft>
            <a:buNone/>
          </a:pPr>
          <a:r>
            <a:rPr lang="en-US" sz="1600" b="0" i="0" kern="1200" dirty="0"/>
            <a:t>Changes postfix expressions to prefix notation for alternative representation.
</a:t>
          </a:r>
          <a:endParaRPr lang="en-US" sz="1600" kern="1200" dirty="0">
            <a:latin typeface="Calibri" charset="0"/>
            <a:ea typeface="Calibri" charset="0"/>
            <a:cs typeface="Calibri" charset="0"/>
          </a:endParaRPr>
        </a:p>
      </dsp:txBody>
      <dsp:txXfrm>
        <a:off x="7490447" y="1207437"/>
        <a:ext cx="1760961" cy="2463163"/>
      </dsp:txXfrm>
    </dsp:sp>
    <dsp:sp modelId="{E3931AC8-4FF6-4F08-8F5C-BB06775E35BC}">
      <dsp:nvSpPr>
        <dsp:cNvPr id="0" name=""/>
        <dsp:cNvSpPr/>
      </dsp:nvSpPr>
      <dsp:spPr>
        <a:xfrm>
          <a:off x="9359198" y="679149"/>
          <a:ext cx="1760961" cy="528288"/>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155" tIns="139155" rIns="139155" bIns="139155"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mj-lt"/>
              <a:ea typeface="Calibri" charset="0"/>
              <a:cs typeface="Calibri" charset="0"/>
            </a:rPr>
            <a:t>Prefix to Postfix</a:t>
          </a:r>
          <a:endParaRPr lang="en-US" sz="1500" kern="1200" dirty="0">
            <a:latin typeface="+mj-lt"/>
            <a:ea typeface="Calibri" charset="0"/>
            <a:cs typeface="Calibri" charset="0"/>
          </a:endParaRPr>
        </a:p>
      </dsp:txBody>
      <dsp:txXfrm>
        <a:off x="9359198" y="679149"/>
        <a:ext cx="1760961" cy="528288"/>
      </dsp:txXfrm>
    </dsp:sp>
    <dsp:sp modelId="{1E19ED44-1BE3-4089-B04C-4ECA1BB4BA88}">
      <dsp:nvSpPr>
        <dsp:cNvPr id="0" name=""/>
        <dsp:cNvSpPr/>
      </dsp:nvSpPr>
      <dsp:spPr>
        <a:xfrm>
          <a:off x="9359198" y="1207437"/>
          <a:ext cx="1760961" cy="246316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3944" tIns="173944" rIns="173944" bIns="173944" numCol="1" spcCol="1270" anchor="t" anchorCtr="0">
          <a:noAutofit/>
        </a:bodyPr>
        <a:lstStyle/>
        <a:p>
          <a:pPr marL="0" lvl="0" indent="0" algn="l" defTabSz="711200">
            <a:lnSpc>
              <a:spcPct val="90000"/>
            </a:lnSpc>
            <a:spcBef>
              <a:spcPct val="0"/>
            </a:spcBef>
            <a:spcAft>
              <a:spcPct val="35000"/>
            </a:spcAft>
            <a:buNone/>
          </a:pPr>
          <a:r>
            <a:rPr lang="en-US" sz="1600" b="0" i="0" kern="1200" dirty="0"/>
            <a:t>Switches prefix expressions to postfix notation for different parsing approaches.</a:t>
          </a:r>
          <a:endParaRPr lang="en-IN" sz="1200" kern="1200" dirty="0"/>
        </a:p>
      </dsp:txBody>
      <dsp:txXfrm>
        <a:off x="9359198" y="1207437"/>
        <a:ext cx="1760961" cy="2463163"/>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132FF3-00C3-45FE-8501-B8F9D16571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D83E6F-356D-4DFE-9AA3-675AB0448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810618-3E38-4CD7-8875-0133B3A8EF5D}" type="datetimeFigureOut">
              <a:rPr lang="en-US" smtClean="0"/>
              <a:t>8/24/2024</a:t>
            </a:fld>
            <a:endParaRPr lang="en-US"/>
          </a:p>
        </p:txBody>
      </p:sp>
      <p:sp>
        <p:nvSpPr>
          <p:cNvPr id="4" name="Footer Placeholder 3">
            <a:extLst>
              <a:ext uri="{FF2B5EF4-FFF2-40B4-BE49-F238E27FC236}">
                <a16:creationId xmlns:a16="http://schemas.microsoft.com/office/drawing/2014/main" id="{76F9CB11-025B-45E9-A55D-3FB3C383EA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D03088-6A83-46E0-9E61-CCAF7C228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C23264-6C96-4D2A-B867-76FEADB59940}" type="slidenum">
              <a:rPr lang="en-US" smtClean="0"/>
              <a:t>‹#›</a:t>
            </a:fld>
            <a:endParaRPr lang="en-US"/>
          </a:p>
        </p:txBody>
      </p:sp>
    </p:spTree>
    <p:extLst>
      <p:ext uri="{BB962C8B-B14F-4D97-AF65-F5344CB8AC3E}">
        <p14:creationId xmlns:p14="http://schemas.microsoft.com/office/powerpoint/2010/main" val="84435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FA7AE-61BF-43B4-B36F-68C449FF1070}" type="datetimeFigureOut">
              <a:rPr lang="en-US" smtClean="0"/>
              <a:t>8/24/2024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C81A1-5F9C-4C15-B6E5-49FBACAD249D}" type="slidenum">
              <a:rPr lang="en-US" smtClean="0"/>
              <a:t>‹#›</a:t>
            </a:fld>
            <a:endParaRPr lang="en-US"/>
          </a:p>
        </p:txBody>
      </p:sp>
    </p:spTree>
    <p:extLst>
      <p:ext uri="{BB962C8B-B14F-4D97-AF65-F5344CB8AC3E}">
        <p14:creationId xmlns:p14="http://schemas.microsoft.com/office/powerpoint/2010/main" val="389736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2</a:t>
            </a:fld>
            <a:endParaRPr lang="en-US"/>
          </a:p>
        </p:txBody>
      </p:sp>
    </p:spTree>
    <p:extLst>
      <p:ext uri="{BB962C8B-B14F-4D97-AF65-F5344CB8AC3E}">
        <p14:creationId xmlns:p14="http://schemas.microsoft.com/office/powerpoint/2010/main" val="290472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3</a:t>
            </a:fld>
            <a:endParaRPr lang="en-US"/>
          </a:p>
        </p:txBody>
      </p:sp>
    </p:spTree>
    <p:extLst>
      <p:ext uri="{BB962C8B-B14F-4D97-AF65-F5344CB8AC3E}">
        <p14:creationId xmlns:p14="http://schemas.microsoft.com/office/powerpoint/2010/main" val="3956070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03AC3AA-9C47-4E0B-BAC0-E8DEA4AD5A4E}" type="slidenum">
              <a:rPr lang="en-US" smtClean="0"/>
              <a:t>4</a:t>
            </a:fld>
            <a:endParaRPr lang="en-US"/>
          </a:p>
        </p:txBody>
      </p:sp>
    </p:spTree>
    <p:extLst>
      <p:ext uri="{BB962C8B-B14F-4D97-AF65-F5344CB8AC3E}">
        <p14:creationId xmlns:p14="http://schemas.microsoft.com/office/powerpoint/2010/main" val="392043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5</a:t>
            </a:fld>
            <a:endParaRPr lang="en-US"/>
          </a:p>
        </p:txBody>
      </p:sp>
    </p:spTree>
    <p:extLst>
      <p:ext uri="{BB962C8B-B14F-4D97-AF65-F5344CB8AC3E}">
        <p14:creationId xmlns:p14="http://schemas.microsoft.com/office/powerpoint/2010/main" val="666768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03AC3AA-9C47-4E0B-BAC0-E8DEA4AD5A4E}" type="slidenum">
              <a:rPr lang="en-US" smtClean="0"/>
              <a:t>7</a:t>
            </a:fld>
            <a:endParaRPr lang="en-US"/>
          </a:p>
        </p:txBody>
      </p:sp>
    </p:spTree>
    <p:extLst>
      <p:ext uri="{BB962C8B-B14F-4D97-AF65-F5344CB8AC3E}">
        <p14:creationId xmlns:p14="http://schemas.microsoft.com/office/powerpoint/2010/main" val="372960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118E17-E86B-4918-AC6E-373CA9D866B1}" type="slidenum">
              <a:rPr lang="en-US" smtClean="0"/>
              <a:t>15</a:t>
            </a:fld>
            <a:endParaRPr lang="en-US"/>
          </a:p>
        </p:txBody>
      </p:sp>
    </p:spTree>
    <p:extLst>
      <p:ext uri="{BB962C8B-B14F-4D97-AF65-F5344CB8AC3E}">
        <p14:creationId xmlns:p14="http://schemas.microsoft.com/office/powerpoint/2010/main" val="384645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2"/>
        </a:solidFill>
        <a:effectLst/>
      </p:bgPr>
    </p:bg>
    <p:spTree>
      <p:nvGrpSpPr>
        <p:cNvPr id="1" name=""/>
        <p:cNvGrpSpPr/>
        <p:nvPr/>
      </p:nvGrpSpPr>
      <p:grpSpPr>
        <a:xfrm>
          <a:off x="0" y="0"/>
          <a:ext cx="0" cy="0"/>
          <a:chOff x="0" y="0"/>
          <a:chExt cx="0" cy="0"/>
        </a:xfrm>
      </p:grpSpPr>
      <p:grpSp>
        <p:nvGrpSpPr>
          <p:cNvPr id="20" name="Bottom Right">
            <a:extLst>
              <a:ext uri="{FF2B5EF4-FFF2-40B4-BE49-F238E27FC236}">
                <a16:creationId xmlns:a16="http://schemas.microsoft.com/office/drawing/2014/main" id="{0CBC73C8-CC60-49A5-BC76-BA8E43BB8489}"/>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A2B94463-7088-4D2A-B55D-9C55F957066A}"/>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6" name="Freeform: Shape 25">
                <a:extLst>
                  <a:ext uri="{FF2B5EF4-FFF2-40B4-BE49-F238E27FC236}">
                    <a16:creationId xmlns:a16="http://schemas.microsoft.com/office/drawing/2014/main" id="{5785D7F3-06BB-480E-A58D-A8E0EB87C4D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208AE46A-A447-444D-9163-96E61EC4876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41997203-3E59-4097-B832-06B249C676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5D4D033-43E9-4776-9E25-97767380D8CC}"/>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E52F424-D385-43AD-AE40-3D9501923110}"/>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E32ABCD-6C91-4A5F-BB61-8B3C026C9080}"/>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6ABE3A6-D624-4D18-A43B-D87C674811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DF2787DC-EEA3-46C0-9CD4-1AB906DB4B08}"/>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9" name="Picture Placeholder 38">
            <a:extLst>
              <a:ext uri="{FF2B5EF4-FFF2-40B4-BE49-F238E27FC236}">
                <a16:creationId xmlns:a16="http://schemas.microsoft.com/office/drawing/2014/main" id="{167AAA19-C621-4D54-B748-5A06F4417CA5}"/>
              </a:ext>
            </a:extLst>
          </p:cNvPr>
          <p:cNvSpPr>
            <a:spLocks noGrp="1"/>
          </p:cNvSpPr>
          <p:nvPr>
            <p:ph type="pic" sz="quarter" idx="13" hasCustomPrompt="1"/>
          </p:nvPr>
        </p:nvSpPr>
        <p:spPr>
          <a:xfrm>
            <a:off x="619841" y="3003970"/>
            <a:ext cx="11084189" cy="3854030"/>
          </a:xfrm>
          <a:custGeom>
            <a:avLst/>
            <a:gdLst>
              <a:gd name="connsiteX0" fmla="*/ 5542094 w 11084189"/>
              <a:gd name="connsiteY0" fmla="*/ 0 h 3854030"/>
              <a:gd name="connsiteX1" fmla="*/ 11061525 w 11084189"/>
              <a:gd name="connsiteY1" fmla="*/ 3748287 h 3854030"/>
              <a:gd name="connsiteX2" fmla="*/ 11084189 w 11084189"/>
              <a:gd name="connsiteY2" fmla="*/ 3854030 h 3854030"/>
              <a:gd name="connsiteX3" fmla="*/ 0 w 11084189"/>
              <a:gd name="connsiteY3" fmla="*/ 3854030 h 3854030"/>
              <a:gd name="connsiteX4" fmla="*/ 22663 w 11084189"/>
              <a:gd name="connsiteY4" fmla="*/ 3748287 h 3854030"/>
              <a:gd name="connsiteX5" fmla="*/ 5542094 w 11084189"/>
              <a:gd name="connsiteY5" fmla="*/ 0 h 385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9" name="Top Right">
            <a:extLst>
              <a:ext uri="{FF2B5EF4-FFF2-40B4-BE49-F238E27FC236}">
                <a16:creationId xmlns:a16="http://schemas.microsoft.com/office/drawing/2014/main" id="{3E5EBBCF-761D-49AA-8960-D06A3484B9D0}"/>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10" name="Freeform: Shape 9">
              <a:extLst>
                <a:ext uri="{FF2B5EF4-FFF2-40B4-BE49-F238E27FC236}">
                  <a16:creationId xmlns:a16="http://schemas.microsoft.com/office/drawing/2014/main" id="{60F7E5D2-CFBA-4149-A9B1-32047212E57C}"/>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48B55E1C-675E-425D-8EDF-AEA4D6B3475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8FCA9AA7-FBFD-40D2-BF04-E2E0B1BD63FC}"/>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6C09EC90-AF39-4D10-9018-0FFB283B91F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CF263181-1CB8-4DF1-94C2-E217E733B5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031408EA-002C-4A55-8451-03A0FCEC52B1}"/>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23E51D71-EB7F-46DD-AE4A-E64644F646A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01E4470-A9CC-4FE2-9249-F71E89C4FB2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8" name="Title 1">
            <a:extLst>
              <a:ext uri="{FF2B5EF4-FFF2-40B4-BE49-F238E27FC236}">
                <a16:creationId xmlns:a16="http://schemas.microsoft.com/office/drawing/2014/main" id="{6653DE96-35D3-4AA3-B11A-A5882CC7A472}"/>
              </a:ext>
            </a:extLst>
          </p:cNvPr>
          <p:cNvSpPr>
            <a:spLocks noGrp="1"/>
          </p:cNvSpPr>
          <p:nvPr>
            <p:ph type="ctrTitle"/>
          </p:nvPr>
        </p:nvSpPr>
        <p:spPr>
          <a:xfrm>
            <a:off x="996275" y="570602"/>
            <a:ext cx="5996619" cy="2226076"/>
          </a:xfrm>
          <a:prstGeom prst="rect">
            <a:avLst/>
          </a:prstGeom>
        </p:spPr>
        <p:txBody>
          <a:bodyPr anchor="ctr">
            <a:noAutofit/>
          </a:bodyPr>
          <a:lstStyle>
            <a:lvl1pPr>
              <a:defRPr baseline="0"/>
            </a:lvl1pPr>
          </a:lstStyle>
          <a:p>
            <a:pPr algn="l"/>
            <a:r>
              <a:rPr lang="en-US" sz="5400">
                <a:cs typeface="Posterama" panose="020B0504020200020000" pitchFamily="34" charset="0"/>
              </a:rPr>
              <a:t>Click to edit Master title style</a:t>
            </a:r>
            <a:endParaRPr lang="en-US" sz="5400" dirty="0">
              <a:cs typeface="Posterama" panose="020B0504020200020000" pitchFamily="34" charset="0"/>
            </a:endParaRPr>
          </a:p>
        </p:txBody>
      </p:sp>
      <p:sp>
        <p:nvSpPr>
          <p:cNvPr id="19" name="Subtitle 2">
            <a:extLst>
              <a:ext uri="{FF2B5EF4-FFF2-40B4-BE49-F238E27FC236}">
                <a16:creationId xmlns:a16="http://schemas.microsoft.com/office/drawing/2014/main" id="{E1C011E4-9F9C-45C6-9C1F-7A9F3721C266}"/>
              </a:ext>
            </a:extLst>
          </p:cNvPr>
          <p:cNvSpPr>
            <a:spLocks noGrp="1"/>
          </p:cNvSpPr>
          <p:nvPr>
            <p:ph type="subTitle" idx="1"/>
          </p:nvPr>
        </p:nvSpPr>
        <p:spPr>
          <a:xfrm>
            <a:off x="7813040" y="1597426"/>
            <a:ext cx="3370134" cy="441403"/>
          </a:xfrm>
          <a:prstGeom prst="rect">
            <a:avLst/>
          </a:prstGeom>
        </p:spPr>
        <p:txBody>
          <a:bodyPr anchor="ctr">
            <a:noAutofit/>
          </a:bodyPr>
          <a:lstStyle>
            <a:lvl1pPr marL="0" indent="0">
              <a:buNone/>
              <a:defRPr sz="2400"/>
            </a:lvl1pP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grpSp>
        <p:nvGrpSpPr>
          <p:cNvPr id="21" name="Cross">
            <a:extLst>
              <a:ext uri="{FF2B5EF4-FFF2-40B4-BE49-F238E27FC236}">
                <a16:creationId xmlns:a16="http://schemas.microsoft.com/office/drawing/2014/main" id="{51E372DC-98EB-4EBC-9D4C-A21D11837AE0}"/>
              </a:ext>
              <a:ext uri="{C183D7F6-B498-43B3-948B-1728B52AA6E4}">
                <adec:decorative xmlns:adec="http://schemas.microsoft.com/office/drawing/2017/decorative" val="1"/>
              </a:ext>
            </a:extLst>
          </p:cNvPr>
          <p:cNvGrpSpPr/>
          <p:nvPr userDrawn="1"/>
        </p:nvGrpSpPr>
        <p:grpSpPr>
          <a:xfrm>
            <a:off x="762000" y="6150811"/>
            <a:ext cx="118872" cy="118872"/>
            <a:chOff x="1175347" y="3733800"/>
            <a:chExt cx="118872" cy="118872"/>
          </a:xfrm>
        </p:grpSpPr>
        <p:cxnSp>
          <p:nvCxnSpPr>
            <p:cNvPr id="22" name="Straight Connector 21">
              <a:extLst>
                <a:ext uri="{FF2B5EF4-FFF2-40B4-BE49-F238E27FC236}">
                  <a16:creationId xmlns:a16="http://schemas.microsoft.com/office/drawing/2014/main" id="{9173A0CF-667C-4499-98A9-03752E3C37AF}"/>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C5D99060-086B-40C6-A8B9-2768DB548A03}"/>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BBD4F959-5EA4-4F76-B85B-21D723B3B3A7}"/>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5" name="Freeform: Shape 4">
              <a:extLst>
                <a:ext uri="{FF2B5EF4-FFF2-40B4-BE49-F238E27FC236}">
                  <a16:creationId xmlns:a16="http://schemas.microsoft.com/office/drawing/2014/main" id="{FEA59C57-9D10-43F2-A117-CF056B0EE083}"/>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15FBE050-1863-42EC-8923-85153480329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53B1833D-57B2-41AD-9621-7D5A33B79274}"/>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D76CF914-CBD8-4950-AC92-B6D0618B9537}"/>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9C115E25-746D-4185-9005-7A0A71516E6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3669368-7C2F-4AAB-8948-A821629A7F5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 name="Freeform: Shape 10">
              <a:extLst>
                <a:ext uri="{FF2B5EF4-FFF2-40B4-BE49-F238E27FC236}">
                  <a16:creationId xmlns:a16="http://schemas.microsoft.com/office/drawing/2014/main" id="{0CA60BEC-2BDB-42C0-8A61-4653057BEE3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4C734BC0-49E3-41A4-AB17-D87FF2D36F92}"/>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3" name="Title 1">
            <a:extLst>
              <a:ext uri="{FF2B5EF4-FFF2-40B4-BE49-F238E27FC236}">
                <a16:creationId xmlns:a16="http://schemas.microsoft.com/office/drawing/2014/main" id="{82113BB3-DE71-4C25-A6D0-241EC8A2B699}"/>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r>
              <a:rPr lang="en-US"/>
              <a:t>Click to edit Master title style</a:t>
            </a:r>
            <a:endParaRPr lang="en-US" dirty="0"/>
          </a:p>
        </p:txBody>
      </p:sp>
      <p:sp>
        <p:nvSpPr>
          <p:cNvPr id="31" name="Text Placeholder 30">
            <a:extLst>
              <a:ext uri="{FF2B5EF4-FFF2-40B4-BE49-F238E27FC236}">
                <a16:creationId xmlns:a16="http://schemas.microsoft.com/office/drawing/2014/main" id="{DD0D7D96-3677-493A-BA3B-CCC0ACA7D505}"/>
              </a:ext>
            </a:extLst>
          </p:cNvPr>
          <p:cNvSpPr>
            <a:spLocks noGrp="1"/>
          </p:cNvSpPr>
          <p:nvPr>
            <p:ph type="body" sz="quarter" idx="13" hasCustomPrompt="1"/>
          </p:nvPr>
        </p:nvSpPr>
        <p:spPr>
          <a:xfrm>
            <a:off x="1195388" y="2107496"/>
            <a:ext cx="4756714"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4" name="Content Placeholder 2">
            <a:extLst>
              <a:ext uri="{FF2B5EF4-FFF2-40B4-BE49-F238E27FC236}">
                <a16:creationId xmlns:a16="http://schemas.microsoft.com/office/drawing/2014/main" id="{0C164B7E-5CDD-4C49-94D6-CBB9803DD173}"/>
              </a:ext>
            </a:extLst>
          </p:cNvPr>
          <p:cNvSpPr>
            <a:spLocks noGrp="1"/>
          </p:cNvSpPr>
          <p:nvPr>
            <p:ph idx="1"/>
          </p:nvPr>
        </p:nvSpPr>
        <p:spPr>
          <a:xfrm>
            <a:off x="1195281" y="2717782"/>
            <a:ext cx="4745568"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grpSp>
        <p:nvGrpSpPr>
          <p:cNvPr id="17" name="Bottom Right">
            <a:extLst>
              <a:ext uri="{FF2B5EF4-FFF2-40B4-BE49-F238E27FC236}">
                <a16:creationId xmlns:a16="http://schemas.microsoft.com/office/drawing/2014/main" id="{FDEE985A-E675-4CC8-AB6B-94F735668B7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8" name="Freeform: Shape 17">
              <a:extLst>
                <a:ext uri="{FF2B5EF4-FFF2-40B4-BE49-F238E27FC236}">
                  <a16:creationId xmlns:a16="http://schemas.microsoft.com/office/drawing/2014/main" id="{7FC5E817-3F3A-422C-88A5-0EDF0234DCA8}"/>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121B83E4-00E3-40BA-9880-8A0D84CD3B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DB568EA9-E3D2-4FE2-A215-56181CD8DC0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86325F6-B50A-451C-9242-76F44D08BCD0}"/>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0BD3EC36-E2A2-4E31-9B9A-DB99BCB1FFC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2B0C0B52-C62D-4870-95FC-E7220087499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EA1BC770-E7E8-4B4C-9E44-AF28FF3478C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DFC082B-D4DC-4554-BD0D-A01C683AD833}"/>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CEA946C-6AE4-4E0A-9096-BA3FFF9956E8}"/>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EC0D7998-F951-4D21-85A4-F7F8086219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6" name="Text Placeholder 30">
            <a:extLst>
              <a:ext uri="{FF2B5EF4-FFF2-40B4-BE49-F238E27FC236}">
                <a16:creationId xmlns:a16="http://schemas.microsoft.com/office/drawing/2014/main" id="{9B5560C7-50D0-4CC5-AD89-48007BB98B11}"/>
              </a:ext>
            </a:extLst>
          </p:cNvPr>
          <p:cNvSpPr>
            <a:spLocks noGrp="1"/>
          </p:cNvSpPr>
          <p:nvPr>
            <p:ph type="body" sz="quarter" idx="15" hasCustomPrompt="1"/>
          </p:nvPr>
        </p:nvSpPr>
        <p:spPr>
          <a:xfrm>
            <a:off x="6243612" y="2107388"/>
            <a:ext cx="4756714"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5" name="Content Placeholder 2">
            <a:extLst>
              <a:ext uri="{FF2B5EF4-FFF2-40B4-BE49-F238E27FC236}">
                <a16:creationId xmlns:a16="http://schemas.microsoft.com/office/drawing/2014/main" id="{18AD3389-AD6B-43DD-A8D3-747CC5638441}"/>
              </a:ext>
            </a:extLst>
          </p:cNvPr>
          <p:cNvSpPr>
            <a:spLocks noGrp="1"/>
          </p:cNvSpPr>
          <p:nvPr>
            <p:ph idx="14"/>
          </p:nvPr>
        </p:nvSpPr>
        <p:spPr>
          <a:xfrm>
            <a:off x="6243505" y="2717674"/>
            <a:ext cx="4745568"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sp>
        <p:nvSpPr>
          <p:cNvPr id="32" name="Date Placeholder 8">
            <a:extLst>
              <a:ext uri="{FF2B5EF4-FFF2-40B4-BE49-F238E27FC236}">
                <a16:creationId xmlns:a16="http://schemas.microsoft.com/office/drawing/2014/main" id="{20D0392A-9FDF-463E-8831-4E69142567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33" name="Footer Placeholder 9">
            <a:extLst>
              <a:ext uri="{FF2B5EF4-FFF2-40B4-BE49-F238E27FC236}">
                <a16:creationId xmlns:a16="http://schemas.microsoft.com/office/drawing/2014/main" id="{1DDEDA5B-5F9E-4C6B-A89B-05B29AF7AB9C}"/>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4" name="Slide Number Placeholder 10">
            <a:extLst>
              <a:ext uri="{FF2B5EF4-FFF2-40B4-BE49-F238E27FC236}">
                <a16:creationId xmlns:a16="http://schemas.microsoft.com/office/drawing/2014/main" id="{C8ED2EA9-7B76-428A-B33B-166EFA2452C0}"/>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2"/>
        </a:solidFill>
        <a:effectLst/>
      </p:bgPr>
    </p:bg>
    <p:spTree>
      <p:nvGrpSpPr>
        <p:cNvPr id="1" name=""/>
        <p:cNvGrpSpPr/>
        <p:nvPr/>
      </p:nvGrpSpPr>
      <p:grpSpPr>
        <a:xfrm>
          <a:off x="0" y="0"/>
          <a:ext cx="0" cy="0"/>
          <a:chOff x="0" y="0"/>
          <a:chExt cx="0" cy="0"/>
        </a:xfrm>
      </p:grpSpPr>
      <p:grpSp>
        <p:nvGrpSpPr>
          <p:cNvPr id="2" name="Top Left">
            <a:extLst>
              <a:ext uri="{FF2B5EF4-FFF2-40B4-BE49-F238E27FC236}">
                <a16:creationId xmlns:a16="http://schemas.microsoft.com/office/drawing/2014/main" id="{F814A4FB-5C5F-4FBA-8692-F2853E8F3042}"/>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3" name="Freeform: Shape 2">
              <a:extLst>
                <a:ext uri="{FF2B5EF4-FFF2-40B4-BE49-F238E27FC236}">
                  <a16:creationId xmlns:a16="http://schemas.microsoft.com/office/drawing/2014/main" id="{4980A145-1B2A-495B-BB8D-3217B443288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 name="Freeform: Shape 3">
              <a:extLst>
                <a:ext uri="{FF2B5EF4-FFF2-40B4-BE49-F238E27FC236}">
                  <a16:creationId xmlns:a16="http://schemas.microsoft.com/office/drawing/2014/main" id="{0984DC62-D617-4E12-A239-CDDF4B6B262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 name="Freeform: Shape 4">
              <a:extLst>
                <a:ext uri="{FF2B5EF4-FFF2-40B4-BE49-F238E27FC236}">
                  <a16:creationId xmlns:a16="http://schemas.microsoft.com/office/drawing/2014/main" id="{F8A564AC-EDDB-4E4E-BDB1-E48BAD8588E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 name="Freeform: Shape 5">
              <a:extLst>
                <a:ext uri="{FF2B5EF4-FFF2-40B4-BE49-F238E27FC236}">
                  <a16:creationId xmlns:a16="http://schemas.microsoft.com/office/drawing/2014/main" id="{49464CE0-3907-4E76-AFE6-DE1A516EDF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9B3B21B9-2870-497E-829A-0CC4F70084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909A199D-FF1B-459F-930B-A6D196E86E30}"/>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47E0149D-5979-466E-A1C2-993EA08A650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1FDA39F-7BD7-4DDD-9428-51E38CD97ED1}"/>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11" name="Title 1">
            <a:extLst>
              <a:ext uri="{FF2B5EF4-FFF2-40B4-BE49-F238E27FC236}">
                <a16:creationId xmlns:a16="http://schemas.microsoft.com/office/drawing/2014/main" id="{EB1A75F4-7B0E-4667-A4CC-A89FC6C5DDD6}"/>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r>
              <a:rPr lang="en-US"/>
              <a:t>Click to edit Master title style</a:t>
            </a:r>
            <a:endParaRPr lang="en-US" dirty="0"/>
          </a:p>
        </p:txBody>
      </p:sp>
      <p:sp>
        <p:nvSpPr>
          <p:cNvPr id="24" name="Text Placeholder 30">
            <a:extLst>
              <a:ext uri="{FF2B5EF4-FFF2-40B4-BE49-F238E27FC236}">
                <a16:creationId xmlns:a16="http://schemas.microsoft.com/office/drawing/2014/main" id="{BD1F0F39-9F6D-4B25-8117-CC1868D8FD93}"/>
              </a:ext>
            </a:extLst>
          </p:cNvPr>
          <p:cNvSpPr>
            <a:spLocks noGrp="1"/>
          </p:cNvSpPr>
          <p:nvPr>
            <p:ph type="body" sz="quarter" idx="13" hasCustomPrompt="1"/>
          </p:nvPr>
        </p:nvSpPr>
        <p:spPr>
          <a:xfrm>
            <a:off x="842044"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12" name="Content Placeholder 2">
            <a:extLst>
              <a:ext uri="{FF2B5EF4-FFF2-40B4-BE49-F238E27FC236}">
                <a16:creationId xmlns:a16="http://schemas.microsoft.com/office/drawing/2014/main" id="{4F61A9F3-10B2-440F-8037-9098D468B838}"/>
              </a:ext>
            </a:extLst>
          </p:cNvPr>
          <p:cNvSpPr>
            <a:spLocks noGrp="1"/>
          </p:cNvSpPr>
          <p:nvPr>
            <p:ph idx="1"/>
          </p:nvPr>
        </p:nvSpPr>
        <p:spPr>
          <a:xfrm>
            <a:off x="841937" y="2717782"/>
            <a:ext cx="3319569"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grpSp>
        <p:nvGrpSpPr>
          <p:cNvPr id="13" name="Bottom Right">
            <a:extLst>
              <a:ext uri="{FF2B5EF4-FFF2-40B4-BE49-F238E27FC236}">
                <a16:creationId xmlns:a16="http://schemas.microsoft.com/office/drawing/2014/main" id="{42796FA7-0B8D-4A6A-B372-11F87128426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4E9DEDEF-994C-4A05-BAA2-67F5BD83498A}"/>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BB94129B-E855-47D6-9855-B7BBA919657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17" name="Freeform: Shape 16">
                <a:extLst>
                  <a:ext uri="{FF2B5EF4-FFF2-40B4-BE49-F238E27FC236}">
                    <a16:creationId xmlns:a16="http://schemas.microsoft.com/office/drawing/2014/main" id="{F51AB20C-DF56-47C5-896F-0DB80D03FDC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FDCBD64-0658-4106-89B1-85886D501AF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B4A46042-D02F-49E2-94BE-4343D185C10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BB3FF94-2A73-4E66-B0F7-52680ACEE50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F248489-3035-4F9D-B606-06A95BB4E16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689AA6E-4D9C-4F1F-8400-646DBC1DEB4D}"/>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4D905AEC-08D4-41F2-AD1B-63851B364937}"/>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F599A04F-CD3E-4093-A4F6-84E34675CF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3" name="Text Placeholder 30">
            <a:extLst>
              <a:ext uri="{FF2B5EF4-FFF2-40B4-BE49-F238E27FC236}">
                <a16:creationId xmlns:a16="http://schemas.microsoft.com/office/drawing/2014/main" id="{CAD7B113-A329-4BA2-AFE9-605C0245BE80}"/>
              </a:ext>
            </a:extLst>
          </p:cNvPr>
          <p:cNvSpPr>
            <a:spLocks noGrp="1"/>
          </p:cNvSpPr>
          <p:nvPr>
            <p:ph type="body" sz="quarter" idx="17" hasCustomPrompt="1"/>
          </p:nvPr>
        </p:nvSpPr>
        <p:spPr>
          <a:xfrm>
            <a:off x="4423061"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2" name="Content Placeholder 2">
            <a:extLst>
              <a:ext uri="{FF2B5EF4-FFF2-40B4-BE49-F238E27FC236}">
                <a16:creationId xmlns:a16="http://schemas.microsoft.com/office/drawing/2014/main" id="{8D6DC0D7-6E45-4762-A081-2A9D1DF03B9B}"/>
              </a:ext>
            </a:extLst>
          </p:cNvPr>
          <p:cNvSpPr>
            <a:spLocks noGrp="1"/>
          </p:cNvSpPr>
          <p:nvPr>
            <p:ph idx="16"/>
          </p:nvPr>
        </p:nvSpPr>
        <p:spPr>
          <a:xfrm>
            <a:off x="4422954" y="2717782"/>
            <a:ext cx="3319569"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sp>
        <p:nvSpPr>
          <p:cNvPr id="31" name="Text Placeholder 30">
            <a:extLst>
              <a:ext uri="{FF2B5EF4-FFF2-40B4-BE49-F238E27FC236}">
                <a16:creationId xmlns:a16="http://schemas.microsoft.com/office/drawing/2014/main" id="{52827B4A-2F73-4A8C-9EB2-DE175123E916}"/>
              </a:ext>
            </a:extLst>
          </p:cNvPr>
          <p:cNvSpPr>
            <a:spLocks noGrp="1"/>
          </p:cNvSpPr>
          <p:nvPr>
            <p:ph type="body" sz="quarter" idx="15" hasCustomPrompt="1"/>
          </p:nvPr>
        </p:nvSpPr>
        <p:spPr>
          <a:xfrm>
            <a:off x="8016137" y="2107496"/>
            <a:ext cx="3327366" cy="597604"/>
          </a:xfrm>
          <a:prstGeom prst="rect">
            <a:avLst/>
          </a:prstGeom>
        </p:spPr>
        <p:txBody>
          <a:bodyPr/>
          <a:lstStyle>
            <a:lvl1pPr marL="0" indent="0">
              <a:buNone/>
              <a:defRPr sz="2400" b="1">
                <a:solidFill>
                  <a:schemeClr val="accent1"/>
                </a:solidFill>
              </a:defRPr>
            </a:lvl1pPr>
          </a:lstStyle>
          <a:p>
            <a:pPr lvl="0"/>
            <a:r>
              <a:rPr lang="en-US" dirty="0"/>
              <a:t>Click to add subtitle</a:t>
            </a:r>
          </a:p>
        </p:txBody>
      </p:sp>
      <p:sp>
        <p:nvSpPr>
          <p:cNvPr id="30" name="Content Placeholder 2">
            <a:extLst>
              <a:ext uri="{FF2B5EF4-FFF2-40B4-BE49-F238E27FC236}">
                <a16:creationId xmlns:a16="http://schemas.microsoft.com/office/drawing/2014/main" id="{5274DFA3-F7E2-4525-B0FD-F36F75AC670C}"/>
              </a:ext>
            </a:extLst>
          </p:cNvPr>
          <p:cNvSpPr>
            <a:spLocks noGrp="1"/>
          </p:cNvSpPr>
          <p:nvPr>
            <p:ph idx="14"/>
          </p:nvPr>
        </p:nvSpPr>
        <p:spPr>
          <a:xfrm>
            <a:off x="8016030" y="2717782"/>
            <a:ext cx="3319569" cy="3365605"/>
          </a:xfrm>
          <a:prstGeom prst="rect">
            <a:avLst/>
          </a:prstGeom>
        </p:spPr>
        <p:txBody>
          <a:bodyPr>
            <a:normAutofit/>
          </a:bodyPr>
          <a:lstStyle>
            <a:lvl1pPr>
              <a:lnSpc>
                <a:spcPct val="100000"/>
              </a:lnSpc>
              <a:defRPr sz="1800"/>
            </a:lvl1pPr>
          </a:lstStyle>
          <a:p>
            <a:pPr lvl="0">
              <a:lnSpc>
                <a:spcPct val="110000"/>
              </a:lnSpc>
            </a:pPr>
            <a:r>
              <a:rPr lang="en-US" sz="1800"/>
              <a:t>Click to edit Master text styles</a:t>
            </a:r>
          </a:p>
        </p:txBody>
      </p:sp>
      <p:sp>
        <p:nvSpPr>
          <p:cNvPr id="25" name="Date Placeholder 8">
            <a:extLst>
              <a:ext uri="{FF2B5EF4-FFF2-40B4-BE49-F238E27FC236}">
                <a16:creationId xmlns:a16="http://schemas.microsoft.com/office/drawing/2014/main" id="{D7DADA0B-95F3-437B-BB04-284E5066D3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6" name="Footer Placeholder 9">
            <a:extLst>
              <a:ext uri="{FF2B5EF4-FFF2-40B4-BE49-F238E27FC236}">
                <a16:creationId xmlns:a16="http://schemas.microsoft.com/office/drawing/2014/main" id="{79EB3AB4-7EA2-4CAC-A6BD-9D885C89758B}"/>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7" name="Slide Number Placeholder 10">
            <a:extLst>
              <a:ext uri="{FF2B5EF4-FFF2-40B4-BE49-F238E27FC236}">
                <a16:creationId xmlns:a16="http://schemas.microsoft.com/office/drawing/2014/main" id="{5F4C612D-28B2-4621-BF60-4C517747AD56}"/>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09795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87D6C0D7-A737-43ED-826C-2CA4342FDC1F}"/>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8" name="Freeform: Shape 17">
              <a:extLst>
                <a:ext uri="{FF2B5EF4-FFF2-40B4-BE49-F238E27FC236}">
                  <a16:creationId xmlns:a16="http://schemas.microsoft.com/office/drawing/2014/main" id="{CCA11D72-A324-4CBE-81EF-0749941030E0}"/>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9D281BC3-CDBE-4B5A-BC91-05B7893FA143}"/>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161F2C16-D16B-4E77-A7C3-F034E339C8E3}"/>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6384EDC3-48C8-4B4E-9475-A04F1DD7E3F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2DE50AA-70A1-42B0-9A48-90179EFB9F8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5B8FC7-7430-4175-B520-9EBD801FD290}"/>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AB71D997-36EB-47F1-AA27-4D84A7630728}"/>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37933934-0680-4A62-B61F-E3A67308AAD6}"/>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017FEEF-F8AC-41EC-ABC5-915B19B1AB9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370A86BE-FF1E-4233-818E-C14D21E7BAA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7" name="Top Left">
            <a:extLst>
              <a:ext uri="{FF2B5EF4-FFF2-40B4-BE49-F238E27FC236}">
                <a16:creationId xmlns:a16="http://schemas.microsoft.com/office/drawing/2014/main" id="{A64EEEED-5E70-4887-BF25-521AD226CC77}"/>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38" name="Freeform: Shape 37">
              <a:extLst>
                <a:ext uri="{FF2B5EF4-FFF2-40B4-BE49-F238E27FC236}">
                  <a16:creationId xmlns:a16="http://schemas.microsoft.com/office/drawing/2014/main" id="{C91FCFBD-2F49-483C-B742-FF146DCA4FD1}"/>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Freeform: Shape 38">
              <a:extLst>
                <a:ext uri="{FF2B5EF4-FFF2-40B4-BE49-F238E27FC236}">
                  <a16:creationId xmlns:a16="http://schemas.microsoft.com/office/drawing/2014/main" id="{62F0911B-F120-4420-AA06-AD353E1767E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F9966F6-9C92-4F47-B467-5A8E5ED4787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C362B109-529A-404A-884A-8E710062A1A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AE9B88E9-C70C-4258-B3BA-A8779F3BE493}"/>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6255D292-A4F0-46F0-9AB1-39848FAB066C}"/>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D52C09E6-F356-45FC-BD84-6DCA0DA0B6D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578C025-F0CB-42E1-9FCA-C1FD0EF38FE3}"/>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46" name="Title 1">
            <a:extLst>
              <a:ext uri="{FF2B5EF4-FFF2-40B4-BE49-F238E27FC236}">
                <a16:creationId xmlns:a16="http://schemas.microsoft.com/office/drawing/2014/main" id="{56035778-0626-4342-AA4C-D8F9F76EE167}"/>
              </a:ext>
            </a:extLst>
          </p:cNvPr>
          <p:cNvSpPr>
            <a:spLocks noGrp="1"/>
          </p:cNvSpPr>
          <p:nvPr>
            <p:ph type="title"/>
          </p:nvPr>
        </p:nvSpPr>
        <p:spPr>
          <a:xfrm>
            <a:off x="1198182" y="559813"/>
            <a:ext cx="4987809" cy="1664573"/>
          </a:xfrm>
          <a:prstGeom prst="rect">
            <a:avLst/>
          </a:prstGeom>
        </p:spPr>
        <p:txBody>
          <a:bodyPr/>
          <a:lstStyle/>
          <a:p>
            <a:pPr>
              <a:lnSpc>
                <a:spcPct val="100000"/>
              </a:lnSpc>
            </a:pPr>
            <a:r>
              <a:rPr lang="en-US"/>
              <a:t>Click to edit Master title style</a:t>
            </a:r>
            <a:endParaRPr lang="en-US" dirty="0"/>
          </a:p>
        </p:txBody>
      </p:sp>
      <p:sp>
        <p:nvSpPr>
          <p:cNvPr id="47" name="Content Placeholder 2">
            <a:extLst>
              <a:ext uri="{FF2B5EF4-FFF2-40B4-BE49-F238E27FC236}">
                <a16:creationId xmlns:a16="http://schemas.microsoft.com/office/drawing/2014/main" id="{9698C764-7CE3-448C-B388-39B815517E51}"/>
              </a:ext>
            </a:extLst>
          </p:cNvPr>
          <p:cNvSpPr>
            <a:spLocks noGrp="1"/>
          </p:cNvSpPr>
          <p:nvPr>
            <p:ph idx="1"/>
          </p:nvPr>
        </p:nvSpPr>
        <p:spPr>
          <a:xfrm>
            <a:off x="1185756" y="2384474"/>
            <a:ext cx="4987488" cy="3728613"/>
          </a:xfrm>
          <a:prstGeom prst="rect">
            <a:avLst/>
          </a:prstGeom>
        </p:spPr>
        <p:txBody>
          <a:bodyPr>
            <a:normAutofit/>
          </a:bodyPr>
          <a:lstStyle>
            <a:lvl1pPr marL="0" indent="0">
              <a:lnSpc>
                <a:spcPct val="100000"/>
              </a:lnSpc>
              <a:buNone/>
              <a:defRPr sz="1800"/>
            </a:lvl1pPr>
          </a:lstStyle>
          <a:p>
            <a:pPr lvl="0">
              <a:lnSpc>
                <a:spcPct val="110000"/>
              </a:lnSpc>
            </a:pPr>
            <a:r>
              <a:rPr lang="en-US" sz="1800"/>
              <a:t>Click to edit Master text styles</a:t>
            </a:r>
          </a:p>
        </p:txBody>
      </p:sp>
      <p:sp>
        <p:nvSpPr>
          <p:cNvPr id="62" name="Picture Placeholder 61">
            <a:extLst>
              <a:ext uri="{FF2B5EF4-FFF2-40B4-BE49-F238E27FC236}">
                <a16:creationId xmlns:a16="http://schemas.microsoft.com/office/drawing/2014/main" id="{75903FF3-B1FC-4719-8686-C6F5099E3605}"/>
              </a:ext>
            </a:extLst>
          </p:cNvPr>
          <p:cNvSpPr>
            <a:spLocks noGrp="1"/>
          </p:cNvSpPr>
          <p:nvPr>
            <p:ph type="pic" sz="quarter" idx="13" hasCustomPrompt="1"/>
          </p:nvPr>
        </p:nvSpPr>
        <p:spPr>
          <a:xfrm>
            <a:off x="6508749" y="862806"/>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txBody>
          <a:bodyPr wrap="square" anchor="ctr">
            <a:noAutofit/>
          </a:bodyPr>
          <a:lstStyle>
            <a:lvl1pPr marL="0" indent="0" algn="ctr">
              <a:buNone/>
              <a:defRPr sz="2000"/>
            </a:lvl1pPr>
          </a:lstStyle>
          <a:p>
            <a:r>
              <a:rPr lang="en-US" dirty="0"/>
              <a:t>Insert photo here</a:t>
            </a:r>
          </a:p>
        </p:txBody>
      </p:sp>
      <p:sp>
        <p:nvSpPr>
          <p:cNvPr id="59" name="Date Placeholder 8">
            <a:extLst>
              <a:ext uri="{FF2B5EF4-FFF2-40B4-BE49-F238E27FC236}">
                <a16:creationId xmlns:a16="http://schemas.microsoft.com/office/drawing/2014/main" id="{A82599B9-EBEF-4011-9E38-FC40FF7B0201}"/>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60" name="Footer Placeholder 9">
            <a:extLst>
              <a:ext uri="{FF2B5EF4-FFF2-40B4-BE49-F238E27FC236}">
                <a16:creationId xmlns:a16="http://schemas.microsoft.com/office/drawing/2014/main" id="{851C129C-6681-4E11-B9FE-9F5FFF5436B7}"/>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61" name="Slide Number Placeholder 10">
            <a:extLst>
              <a:ext uri="{FF2B5EF4-FFF2-40B4-BE49-F238E27FC236}">
                <a16:creationId xmlns:a16="http://schemas.microsoft.com/office/drawing/2014/main" id="{DC6D20C1-D99F-47B0-B1F7-EA8101F8CD56}"/>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429027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bg2"/>
        </a:solidFill>
        <a:effectLst/>
      </p:bgPr>
    </p:bg>
    <p:spTree>
      <p:nvGrpSpPr>
        <p:cNvPr id="1" name=""/>
        <p:cNvGrpSpPr/>
        <p:nvPr/>
      </p:nvGrpSpPr>
      <p:grpSpPr>
        <a:xfrm>
          <a:off x="0" y="0"/>
          <a:ext cx="0" cy="0"/>
          <a:chOff x="0" y="0"/>
          <a:chExt cx="0" cy="0"/>
        </a:xfrm>
      </p:grpSpPr>
      <p:grpSp>
        <p:nvGrpSpPr>
          <p:cNvPr id="28" name="Bottom Right">
            <a:extLst>
              <a:ext uri="{FF2B5EF4-FFF2-40B4-BE49-F238E27FC236}">
                <a16:creationId xmlns:a16="http://schemas.microsoft.com/office/drawing/2014/main" id="{562BD150-E869-44AC-B0E8-35618F795B5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FF918A15-3E7F-42BB-83AB-473EF76AB0CE}"/>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1AA9D900-7A0C-4788-85E0-9329B727A14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33" name="Freeform: Shape 32">
                <a:extLst>
                  <a:ext uri="{FF2B5EF4-FFF2-40B4-BE49-F238E27FC236}">
                    <a16:creationId xmlns:a16="http://schemas.microsoft.com/office/drawing/2014/main" id="{839D0A43-40DB-4967-BF0C-05CB54D3DF2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6C7E54F-930C-4B8D-9CE6-DCC37269B13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4F6F66D-CC67-443B-9CB5-FFD695ED45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6B392295-CB7C-4805-B4B1-AC7531AC270A}"/>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1ADCAAB-0B5C-4495-8D5D-32C87A21407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F02E2A1-7B5F-4C33-98CD-98E24B61EF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577F4AD-5552-4A2F-A3FA-67834BF96FB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C17EE90C-247C-4F8E-9B86-BD7E31F126A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Title 1">
            <a:extLst>
              <a:ext uri="{FF2B5EF4-FFF2-40B4-BE49-F238E27FC236}">
                <a16:creationId xmlns:a16="http://schemas.microsoft.com/office/drawing/2014/main" id="{985E1522-3C37-44A6-81DC-1BF369AF0B54}"/>
              </a:ext>
            </a:extLst>
          </p:cNvPr>
          <p:cNvSpPr>
            <a:spLocks noGrp="1"/>
          </p:cNvSpPr>
          <p:nvPr>
            <p:ph type="ctrTitle"/>
          </p:nvPr>
        </p:nvSpPr>
        <p:spPr>
          <a:xfrm>
            <a:off x="996275" y="4098524"/>
            <a:ext cx="5996628" cy="2226076"/>
          </a:xfrm>
          <a:prstGeom prst="rect">
            <a:avLst/>
          </a:prstGeom>
        </p:spPr>
        <p:txBody>
          <a:bodyPr anchor="ctr">
            <a:normAutofit/>
          </a:bodyPr>
          <a:lstStyle/>
          <a:p>
            <a:pPr algn="l"/>
            <a:r>
              <a:rPr lang="en-US" sz="5400">
                <a:cs typeface="Posterama" panose="020B0504020200020000" pitchFamily="34" charset="0"/>
              </a:rPr>
              <a:t>Click to edit Master title style</a:t>
            </a:r>
            <a:endParaRPr lang="en-US" sz="5400" dirty="0">
              <a:cs typeface="Posterama" panose="020B0504020200020000" pitchFamily="34" charset="0"/>
            </a:endParaRPr>
          </a:p>
        </p:txBody>
      </p:sp>
      <p:sp>
        <p:nvSpPr>
          <p:cNvPr id="44" name="Subtitle 2">
            <a:extLst>
              <a:ext uri="{FF2B5EF4-FFF2-40B4-BE49-F238E27FC236}">
                <a16:creationId xmlns:a16="http://schemas.microsoft.com/office/drawing/2014/main" id="{5048357E-69C2-4F32-8C47-3D84340F6190}"/>
              </a:ext>
            </a:extLst>
          </p:cNvPr>
          <p:cNvSpPr>
            <a:spLocks noGrp="1"/>
          </p:cNvSpPr>
          <p:nvPr>
            <p:ph type="subTitle" idx="1"/>
          </p:nvPr>
        </p:nvSpPr>
        <p:spPr>
          <a:xfrm>
            <a:off x="7185430" y="4085112"/>
            <a:ext cx="3997745" cy="2228758"/>
          </a:xfrm>
          <a:prstGeom prst="rect">
            <a:avLst/>
          </a:prstGeom>
        </p:spPr>
        <p:txBody>
          <a:bodyPr anchor="ctr"/>
          <a:lstStyle/>
          <a:p>
            <a:pPr algn="l">
              <a:lnSpc>
                <a:spcPct val="110000"/>
              </a:lnSpc>
            </a:pPr>
            <a:r>
              <a:rPr lang="en-US" sz="2200">
                <a:cs typeface="Segoe UI Semilight" panose="020B0402040204020203" pitchFamily="34" charset="0"/>
              </a:rPr>
              <a:t>Click to edit Master subtitle style</a:t>
            </a:r>
            <a:endParaRPr lang="en-US" sz="2200" dirty="0">
              <a:cs typeface="Segoe UI Semilight" panose="020B0402040204020203" pitchFamily="34" charset="0"/>
            </a:endParaRPr>
          </a:p>
        </p:txBody>
      </p:sp>
      <p:sp>
        <p:nvSpPr>
          <p:cNvPr id="63" name="Date Placeholder 8">
            <a:extLst>
              <a:ext uri="{FF2B5EF4-FFF2-40B4-BE49-F238E27FC236}">
                <a16:creationId xmlns:a16="http://schemas.microsoft.com/office/drawing/2014/main" id="{0CB3C12F-97EC-48F0-B4FC-924D91ECF3A6}"/>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64" name="Footer Placeholder 9">
            <a:extLst>
              <a:ext uri="{FF2B5EF4-FFF2-40B4-BE49-F238E27FC236}">
                <a16:creationId xmlns:a16="http://schemas.microsoft.com/office/drawing/2014/main" id="{E3780E67-8AD7-4AB6-880C-281395A8EE02}"/>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65" name="Slide Number Placeholder 10">
            <a:extLst>
              <a:ext uri="{FF2B5EF4-FFF2-40B4-BE49-F238E27FC236}">
                <a16:creationId xmlns:a16="http://schemas.microsoft.com/office/drawing/2014/main" id="{28F5F854-E7C5-4C18-A6E1-ECEF9BDE586F}"/>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69" name="Picture Placeholder 68">
            <a:extLst>
              <a:ext uri="{FF2B5EF4-FFF2-40B4-BE49-F238E27FC236}">
                <a16:creationId xmlns:a16="http://schemas.microsoft.com/office/drawing/2014/main" id="{22FBEE11-58B3-429A-8DAC-6A64A613383D}"/>
              </a:ext>
            </a:extLst>
          </p:cNvPr>
          <p:cNvSpPr>
            <a:spLocks noGrp="1"/>
          </p:cNvSpPr>
          <p:nvPr>
            <p:ph type="pic" sz="quarter" idx="13" hasCustomPrompt="1"/>
          </p:nvPr>
        </p:nvSpPr>
        <p:spPr>
          <a:xfrm>
            <a:off x="619842" y="0"/>
            <a:ext cx="11084189" cy="3854030"/>
          </a:xfrm>
          <a:custGeom>
            <a:avLst/>
            <a:gdLst>
              <a:gd name="connsiteX0" fmla="*/ 0 w 11084189"/>
              <a:gd name="connsiteY0" fmla="*/ 0 h 3854030"/>
              <a:gd name="connsiteX1" fmla="*/ 11084189 w 11084189"/>
              <a:gd name="connsiteY1" fmla="*/ 0 h 3854030"/>
              <a:gd name="connsiteX2" fmla="*/ 11061525 w 11084189"/>
              <a:gd name="connsiteY2" fmla="*/ 105743 h 3854030"/>
              <a:gd name="connsiteX3" fmla="*/ 5542094 w 11084189"/>
              <a:gd name="connsiteY3" fmla="*/ 3854030 h 3854030"/>
              <a:gd name="connsiteX4" fmla="*/ 22663 w 11084189"/>
              <a:gd name="connsiteY4" fmla="*/ 105743 h 385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txBody>
          <a:bodyPr wrap="square" anchor="ctr">
            <a:noAutofit/>
          </a:bodyPr>
          <a:lstStyle>
            <a:lvl1pPr marL="0" indent="0" algn="ctr">
              <a:buNone/>
              <a:defRPr sz="2000"/>
            </a:lvl1pPr>
          </a:lstStyle>
          <a:p>
            <a:r>
              <a:rPr lang="en-US" dirty="0"/>
              <a:t>Insert photo here</a:t>
            </a:r>
          </a:p>
        </p:txBody>
      </p:sp>
      <p:grpSp>
        <p:nvGrpSpPr>
          <p:cNvPr id="14" name="Top Left">
            <a:extLst>
              <a:ext uri="{FF2B5EF4-FFF2-40B4-BE49-F238E27FC236}">
                <a16:creationId xmlns:a16="http://schemas.microsoft.com/office/drawing/2014/main" id="{33360105-7353-4ECE-84E2-90AB638A30BC}"/>
              </a:ext>
              <a:ext uri="{C183D7F6-B498-43B3-948B-1728B52AA6E4}">
                <adec:decorative xmlns:adec="http://schemas.microsoft.com/office/drawing/2017/decorative" val="1"/>
              </a:ext>
            </a:extLst>
          </p:cNvPr>
          <p:cNvGrpSpPr/>
          <p:nvPr userDrawn="1"/>
        </p:nvGrpSpPr>
        <p:grpSpPr>
          <a:xfrm>
            <a:off x="10849" y="15178"/>
            <a:ext cx="2198951" cy="3331254"/>
            <a:chOff x="10849" y="15178"/>
            <a:chExt cx="2198951" cy="3331254"/>
          </a:xfrm>
        </p:grpSpPr>
        <p:sp>
          <p:nvSpPr>
            <p:cNvPr id="15" name="Freeform: Shape 14">
              <a:extLst>
                <a:ext uri="{FF2B5EF4-FFF2-40B4-BE49-F238E27FC236}">
                  <a16:creationId xmlns:a16="http://schemas.microsoft.com/office/drawing/2014/main" id="{9D5AB2A0-6800-4AD4-A205-3E8C1112BC3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2B26919-92C3-4374-AE4E-4317D65064C0}"/>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46716C0-CAC5-41FA-B385-EBA8AFFDF128}"/>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E7C1332-4CF7-41C1-ACC4-6C23744D478F}"/>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C35C136-D3C6-42F1-840C-EE7B2BA3776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F98CB80-2DAC-44B7-B719-6DF8BC2DBB91}"/>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0613FF3-B071-4C0E-B6E7-6815CCCC403A}"/>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grpSp>
        <p:nvGrpSpPr>
          <p:cNvPr id="22" name="Cross">
            <a:extLst>
              <a:ext uri="{FF2B5EF4-FFF2-40B4-BE49-F238E27FC236}">
                <a16:creationId xmlns:a16="http://schemas.microsoft.com/office/drawing/2014/main" id="{54409833-5EAC-4A40-B5BB-DE8282DD8E14}"/>
              </a:ext>
              <a:ext uri="{C183D7F6-B498-43B3-948B-1728B52AA6E4}">
                <adec:decorative xmlns:adec="http://schemas.microsoft.com/office/drawing/2017/decorative" val="1"/>
              </a:ext>
            </a:extLst>
          </p:cNvPr>
          <p:cNvGrpSpPr/>
          <p:nvPr userDrawn="1"/>
        </p:nvGrpSpPr>
        <p:grpSpPr>
          <a:xfrm>
            <a:off x="248476" y="143843"/>
            <a:ext cx="118872" cy="118872"/>
            <a:chOff x="1175347" y="3733800"/>
            <a:chExt cx="118872" cy="118872"/>
          </a:xfrm>
        </p:grpSpPr>
        <p:cxnSp>
          <p:nvCxnSpPr>
            <p:cNvPr id="23" name="Straight Connector 22">
              <a:extLst>
                <a:ext uri="{FF2B5EF4-FFF2-40B4-BE49-F238E27FC236}">
                  <a16:creationId xmlns:a16="http://schemas.microsoft.com/office/drawing/2014/main" id="{7B9F7703-741D-4FB8-8620-F3BBFF5A015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EC34E00B-1518-4EAC-A170-4D2B5C23FB64}"/>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5" name="Cross">
            <a:extLst>
              <a:ext uri="{FF2B5EF4-FFF2-40B4-BE49-F238E27FC236}">
                <a16:creationId xmlns:a16="http://schemas.microsoft.com/office/drawing/2014/main" id="{CFFED490-4247-4E3E-8A2E-5AF8A14E680E}"/>
              </a:ext>
              <a:ext uri="{C183D7F6-B498-43B3-948B-1728B52AA6E4}">
                <adec:decorative xmlns:adec="http://schemas.microsoft.com/office/drawing/2017/decorative" val="1"/>
              </a:ext>
            </a:extLst>
          </p:cNvPr>
          <p:cNvGrpSpPr/>
          <p:nvPr userDrawn="1"/>
        </p:nvGrpSpPr>
        <p:grpSpPr>
          <a:xfrm>
            <a:off x="400876" y="296243"/>
            <a:ext cx="118872" cy="118872"/>
            <a:chOff x="1175347" y="3733800"/>
            <a:chExt cx="118872" cy="118872"/>
          </a:xfrm>
        </p:grpSpPr>
        <p:cxnSp>
          <p:nvCxnSpPr>
            <p:cNvPr id="26" name="Straight Connector 25">
              <a:extLst>
                <a:ext uri="{FF2B5EF4-FFF2-40B4-BE49-F238E27FC236}">
                  <a16:creationId xmlns:a16="http://schemas.microsoft.com/office/drawing/2014/main" id="{FA378251-A149-4A27-9D43-C6E87A300F23}"/>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37ADD3F7-FA3D-4A72-B8B3-3FCBBFCB0AC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045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2"/>
        </a:solidFill>
        <a:effectLst/>
      </p:bgPr>
    </p:bg>
    <p:spTree>
      <p:nvGrpSpPr>
        <p:cNvPr id="1" name=""/>
        <p:cNvGrpSpPr/>
        <p:nvPr/>
      </p:nvGrpSpPr>
      <p:grpSpPr>
        <a:xfrm>
          <a:off x="0" y="0"/>
          <a:ext cx="0" cy="0"/>
          <a:chOff x="0" y="0"/>
          <a:chExt cx="0" cy="0"/>
        </a:xfrm>
      </p:grpSpPr>
      <p:grpSp>
        <p:nvGrpSpPr>
          <p:cNvPr id="25" name="Top left">
            <a:extLst>
              <a:ext uri="{FF2B5EF4-FFF2-40B4-BE49-F238E27FC236}">
                <a16:creationId xmlns:a16="http://schemas.microsoft.com/office/drawing/2014/main" id="{58A4F778-D8DF-42FD-B154-2F4B2C2028A1}"/>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26" name="Freeform: Shape 25">
              <a:extLst>
                <a:ext uri="{FF2B5EF4-FFF2-40B4-BE49-F238E27FC236}">
                  <a16:creationId xmlns:a16="http://schemas.microsoft.com/office/drawing/2014/main" id="{80793C3B-AAD0-4446-A423-B0EB8EE2AA6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7" name="Freeform: Shape 26">
              <a:extLst>
                <a:ext uri="{FF2B5EF4-FFF2-40B4-BE49-F238E27FC236}">
                  <a16:creationId xmlns:a16="http://schemas.microsoft.com/office/drawing/2014/main" id="{57344207-297F-4959-8A55-69CE467B3CBD}"/>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0479A031-8D8F-4167-9AC1-FF906757718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530E3E1-76BD-4378-9E7C-7302E4B84D71}"/>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8C42F67-50FC-4C12-B07D-7FD30B62543B}"/>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3AD1C10-DF74-4C65-AF7B-89386448D4E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E2D9D2C3-0C72-4401-8548-E2CACA3C95C5}"/>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3142937-438B-42B5-8B58-B26BD92F1544}"/>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5" name="Freeform: Shape 34">
            <a:extLst>
              <a:ext uri="{FF2B5EF4-FFF2-40B4-BE49-F238E27FC236}">
                <a16:creationId xmlns:a16="http://schemas.microsoft.com/office/drawing/2014/main" id="{AE9F08BF-E500-4B58-9AA3-B4517E83CEF3}"/>
              </a:ext>
              <a:ext uri="{C183D7F6-B498-43B3-948B-1728B52AA6E4}">
                <adec:decorative xmlns:adec="http://schemas.microsoft.com/office/drawing/2017/decorative" val="1"/>
              </a:ext>
            </a:extLst>
          </p:cNvPr>
          <p:cNvSpPr/>
          <p:nvPr userDrawn="1"/>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0" name="Bottom Right">
            <a:extLst>
              <a:ext uri="{FF2B5EF4-FFF2-40B4-BE49-F238E27FC236}">
                <a16:creationId xmlns:a16="http://schemas.microsoft.com/office/drawing/2014/main" id="{6DE93ED8-FDE6-418E-A743-2B368C71F31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41" name="Graphic 157">
              <a:extLst>
                <a:ext uri="{FF2B5EF4-FFF2-40B4-BE49-F238E27FC236}">
                  <a16:creationId xmlns:a16="http://schemas.microsoft.com/office/drawing/2014/main" id="{25190812-FA8A-4CB5-85A8-5DDFF8C94BDF}"/>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8" name="Freeform: Shape 47">
                <a:extLst>
                  <a:ext uri="{FF2B5EF4-FFF2-40B4-BE49-F238E27FC236}">
                    <a16:creationId xmlns:a16="http://schemas.microsoft.com/office/drawing/2014/main" id="{71F1284C-D9B2-48EC-BDCE-6CF4C076ECB9}"/>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FDF02DB-02A4-4942-BD34-3F4903DA12A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39432B6-8074-4F72-BB48-F48015CAE04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A017DF18-3257-471E-AFD3-39EB68FE2DF2}"/>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A7360442-04D2-49F1-BBE1-ED7C5CA0FF1A}"/>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8937ECC2-1561-4705-919F-243AFFCE843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AF7D52A-2FC7-4627-955A-6CB0E5E7ABF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7" name="Freeform: Shape 46">
              <a:extLst>
                <a:ext uri="{FF2B5EF4-FFF2-40B4-BE49-F238E27FC236}">
                  <a16:creationId xmlns:a16="http://schemas.microsoft.com/office/drawing/2014/main" id="{B3C81E55-0711-4E01-975D-4649E53C866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3" name="Title 1">
            <a:extLst>
              <a:ext uri="{FF2B5EF4-FFF2-40B4-BE49-F238E27FC236}">
                <a16:creationId xmlns:a16="http://schemas.microsoft.com/office/drawing/2014/main" id="{8782B20B-E447-47CC-93DB-B076EACC775D}"/>
              </a:ext>
            </a:extLst>
          </p:cNvPr>
          <p:cNvSpPr>
            <a:spLocks noGrp="1"/>
          </p:cNvSpPr>
          <p:nvPr>
            <p:ph type="title"/>
          </p:nvPr>
        </p:nvSpPr>
        <p:spPr>
          <a:xfrm>
            <a:off x="1198182" y="559813"/>
            <a:ext cx="5605358" cy="1664573"/>
          </a:xfrm>
          <a:prstGeom prst="rect">
            <a:avLst/>
          </a:prstGeom>
        </p:spPr>
        <p:txBody>
          <a:bodyPr/>
          <a:lstStyle/>
          <a:p>
            <a:pPr>
              <a:lnSpc>
                <a:spcPct val="100000"/>
              </a:lnSpc>
            </a:pPr>
            <a:r>
              <a:rPr lang="en-US"/>
              <a:t>Click to edit Master title style</a:t>
            </a:r>
            <a:endParaRPr lang="en-US" dirty="0"/>
          </a:p>
        </p:txBody>
      </p:sp>
      <p:sp>
        <p:nvSpPr>
          <p:cNvPr id="65" name="Text Placeholder 37">
            <a:extLst>
              <a:ext uri="{FF2B5EF4-FFF2-40B4-BE49-F238E27FC236}">
                <a16:creationId xmlns:a16="http://schemas.microsoft.com/office/drawing/2014/main" id="{D5185B59-89FE-4275-B159-E5FEA474B469}"/>
              </a:ext>
            </a:extLst>
          </p:cNvPr>
          <p:cNvSpPr>
            <a:spLocks noGrp="1"/>
          </p:cNvSpPr>
          <p:nvPr>
            <p:ph type="body" sz="quarter" idx="16" hasCustomPrompt="1"/>
          </p:nvPr>
        </p:nvSpPr>
        <p:spPr>
          <a:xfrm>
            <a:off x="1195452" y="2384474"/>
            <a:ext cx="5608088" cy="3785763"/>
          </a:xfrm>
          <a:prstGeom prst="rect">
            <a:avLst/>
          </a:prstGeom>
        </p:spPr>
        <p:txBody>
          <a:bodyPr/>
          <a:lstStyle>
            <a:lvl1pPr marL="457200" indent="-457200">
              <a:lnSpc>
                <a:spcPct val="100000"/>
              </a:lnSpc>
              <a:buFont typeface="Avenir Next LT Pro" panose="020B0504020202020204" pitchFamily="34" charset="0"/>
              <a:buChar char="+"/>
              <a:defRPr/>
            </a:lvl1pPr>
          </a:lstStyle>
          <a:p>
            <a:pPr lvl="0"/>
            <a:r>
              <a:rPr lang="en-US" dirty="0"/>
              <a:t>Click to add text</a:t>
            </a:r>
          </a:p>
        </p:txBody>
      </p:sp>
      <p:sp>
        <p:nvSpPr>
          <p:cNvPr id="61" name="Picture Placeholder 2">
            <a:extLst>
              <a:ext uri="{FF2B5EF4-FFF2-40B4-BE49-F238E27FC236}">
                <a16:creationId xmlns:a16="http://schemas.microsoft.com/office/drawing/2014/main" id="{9079FD8C-6441-4214-93DC-E9E3BB415897}"/>
              </a:ext>
            </a:extLst>
          </p:cNvPr>
          <p:cNvSpPr>
            <a:spLocks noGrp="1"/>
          </p:cNvSpPr>
          <p:nvPr>
            <p:ph type="pic" sz="quarter" idx="13" hasCustomPrompt="1"/>
          </p:nvPr>
        </p:nvSpPr>
        <p:spPr>
          <a:xfrm>
            <a:off x="7172325" y="558800"/>
            <a:ext cx="4818063" cy="2779713"/>
          </a:xfrm>
          <a:prstGeom prst="rect">
            <a:avLst/>
          </a:prstGeom>
        </p:spPr>
        <p:txBody>
          <a:bodyPr/>
          <a:lstStyle>
            <a:lvl1pPr marL="0" indent="0" algn="ctr">
              <a:buNone/>
              <a:defRPr sz="2000"/>
            </a:lvl1pPr>
          </a:lstStyle>
          <a:p>
            <a:r>
              <a:rPr lang="en-US" dirty="0"/>
              <a:t>Insert photo here</a:t>
            </a:r>
          </a:p>
        </p:txBody>
      </p:sp>
      <p:sp>
        <p:nvSpPr>
          <p:cNvPr id="62" name="Picture Placeholder 59">
            <a:extLst>
              <a:ext uri="{FF2B5EF4-FFF2-40B4-BE49-F238E27FC236}">
                <a16:creationId xmlns:a16="http://schemas.microsoft.com/office/drawing/2014/main" id="{8BDEDA7F-304A-4A6E-8DB7-B842B551B24F}"/>
              </a:ext>
            </a:extLst>
          </p:cNvPr>
          <p:cNvSpPr>
            <a:spLocks noGrp="1"/>
          </p:cNvSpPr>
          <p:nvPr>
            <p:ph type="pic" sz="quarter" idx="15" hasCustomPrompt="1"/>
          </p:nvPr>
        </p:nvSpPr>
        <p:spPr>
          <a:xfrm>
            <a:off x="7169150" y="3503613"/>
            <a:ext cx="4818063" cy="2666624"/>
          </a:xfrm>
          <a:prstGeom prst="rect">
            <a:avLst/>
          </a:prstGeom>
        </p:spPr>
        <p:txBody>
          <a:bodyPr/>
          <a:lstStyle>
            <a:lvl1pPr marL="0" indent="0" algn="ctr">
              <a:buNone/>
              <a:defRPr sz="2000"/>
            </a:lvl1pPr>
          </a:lstStyle>
          <a:p>
            <a:r>
              <a:rPr lang="en-US" dirty="0"/>
              <a:t>Insert photo here</a:t>
            </a:r>
          </a:p>
        </p:txBody>
      </p:sp>
      <p:sp>
        <p:nvSpPr>
          <p:cNvPr id="57" name="Date Placeholder 8">
            <a:extLst>
              <a:ext uri="{FF2B5EF4-FFF2-40B4-BE49-F238E27FC236}">
                <a16:creationId xmlns:a16="http://schemas.microsoft.com/office/drawing/2014/main" id="{786FFFB1-44AF-407C-A246-5AC9C17D34E2}"/>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58" name="Footer Placeholder 9">
            <a:extLst>
              <a:ext uri="{FF2B5EF4-FFF2-40B4-BE49-F238E27FC236}">
                <a16:creationId xmlns:a16="http://schemas.microsoft.com/office/drawing/2014/main" id="{556011BF-48D6-437C-A8D4-087E1EB7BBE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59" name="Slide Number Placeholder 10">
            <a:extLst>
              <a:ext uri="{FF2B5EF4-FFF2-40B4-BE49-F238E27FC236}">
                <a16:creationId xmlns:a16="http://schemas.microsoft.com/office/drawing/2014/main" id="{975D7D2C-6BE7-4A0B-B546-9C9CE46F8AC4}"/>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E111E959-AE2E-40A4-98AD-7D52A1959D08}"/>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18" name="Graphic 157">
              <a:extLst>
                <a:ext uri="{FF2B5EF4-FFF2-40B4-BE49-F238E27FC236}">
                  <a16:creationId xmlns:a16="http://schemas.microsoft.com/office/drawing/2014/main" id="{0908BA80-B05F-4958-9382-A0D94102441D}"/>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0" name="Freeform: Shape 19">
                <a:extLst>
                  <a:ext uri="{FF2B5EF4-FFF2-40B4-BE49-F238E27FC236}">
                    <a16:creationId xmlns:a16="http://schemas.microsoft.com/office/drawing/2014/main" id="{75B7426F-B5A6-48C2-AA98-B1B4903DB48A}"/>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46088CEA-297B-452F-B8C9-4FE4B30AD863}"/>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0A58A3D-F03E-45B2-B6F2-3B23998696A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4551D63-42D8-4E16-B803-BCDF887E3BA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32D482B-70A4-4367-9129-156A4E10BA2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403B5FA3-C7DC-40A8-903C-5CEB2D9F39F9}"/>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18C48C9-D302-4DF3-9905-1C77DADBB06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31D0B3BD-DDF6-4C74-88B5-F16A89D4159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Top Left">
            <a:extLst>
              <a:ext uri="{FF2B5EF4-FFF2-40B4-BE49-F238E27FC236}">
                <a16:creationId xmlns:a16="http://schemas.microsoft.com/office/drawing/2014/main" id="{8087FF2B-AA37-46BB-98C5-51A0DBC1CD28}"/>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65" name="Freeform: Shape 64">
              <a:extLst>
                <a:ext uri="{FF2B5EF4-FFF2-40B4-BE49-F238E27FC236}">
                  <a16:creationId xmlns:a16="http://schemas.microsoft.com/office/drawing/2014/main" id="{C6EA10B1-B913-4692-AC3E-121374FD78FE}"/>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6" name="Freeform: Shape 65">
              <a:extLst>
                <a:ext uri="{FF2B5EF4-FFF2-40B4-BE49-F238E27FC236}">
                  <a16:creationId xmlns:a16="http://schemas.microsoft.com/office/drawing/2014/main" id="{72B1778E-37F1-4D06-A0C1-E121F48AB542}"/>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65F5AAFE-F598-42CC-8D85-36011CE9D14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6D3678A3-EBA1-461E-B7FE-B58776C95CD3}"/>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B8543F0A-65E2-4F14-975F-3AA8B5B17417}"/>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A6925965-04E0-4184-8AE3-0FFE4EF318F3}"/>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725961F-048D-4994-8055-83DE34C8366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00656CFD-98C0-4307-A549-3341C5CFFB7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Title 2">
            <a:extLst>
              <a:ext uri="{FF2B5EF4-FFF2-40B4-BE49-F238E27FC236}">
                <a16:creationId xmlns:a16="http://schemas.microsoft.com/office/drawing/2014/main" id="{0E66F049-1B70-4977-BDD1-C26AD9880F65}"/>
              </a:ext>
            </a:extLst>
          </p:cNvPr>
          <p:cNvSpPr>
            <a:spLocks noGrp="1"/>
          </p:cNvSpPr>
          <p:nvPr>
            <p:ph type="title" hasCustomPrompt="1"/>
          </p:nvPr>
        </p:nvSpPr>
        <p:spPr>
          <a:xfrm>
            <a:off x="1075531" y="158840"/>
            <a:ext cx="4790032" cy="2779466"/>
          </a:xfrm>
          <a:prstGeom prst="rect">
            <a:avLst/>
          </a:prstGeom>
        </p:spPr>
        <p:txBody>
          <a:bodyPr anchor="ctr"/>
          <a:lstStyle>
            <a:lvl1pPr>
              <a:lnSpc>
                <a:spcPct val="120000"/>
              </a:lnSpc>
              <a:defRPr/>
            </a:lvl1pPr>
          </a:lstStyle>
          <a:p>
            <a:r>
              <a:rPr lang="en-US" dirty="0"/>
              <a:t>Click to add title</a:t>
            </a:r>
          </a:p>
        </p:txBody>
      </p:sp>
      <p:sp>
        <p:nvSpPr>
          <p:cNvPr id="99" name="Text Placeholder 97">
            <a:extLst>
              <a:ext uri="{FF2B5EF4-FFF2-40B4-BE49-F238E27FC236}">
                <a16:creationId xmlns:a16="http://schemas.microsoft.com/office/drawing/2014/main" id="{7018E2A7-B977-427A-AFCB-3A4836EB4DE1}"/>
              </a:ext>
            </a:extLst>
          </p:cNvPr>
          <p:cNvSpPr>
            <a:spLocks noGrp="1"/>
          </p:cNvSpPr>
          <p:nvPr>
            <p:ph type="body" sz="quarter" idx="15" hasCustomPrompt="1"/>
          </p:nvPr>
        </p:nvSpPr>
        <p:spPr>
          <a:xfrm>
            <a:off x="6064947" y="168275"/>
            <a:ext cx="4790032" cy="2632256"/>
          </a:xfrm>
          <a:prstGeom prst="rect">
            <a:avLst/>
          </a:prstGeom>
        </p:spPr>
        <p:txBody>
          <a:bodyPr anchor="ctr"/>
          <a:lstStyle>
            <a:lvl1pPr marL="0" indent="0">
              <a:lnSpc>
                <a:spcPct val="100000"/>
              </a:lnSpc>
              <a:buNone/>
              <a:defRPr sz="1800"/>
            </a:lvl1pPr>
          </a:lstStyle>
          <a:p>
            <a:pPr lvl="0"/>
            <a:r>
              <a:rPr lang="en-US" dirty="0"/>
              <a:t>Click to add text</a:t>
            </a:r>
          </a:p>
        </p:txBody>
      </p:sp>
      <p:sp>
        <p:nvSpPr>
          <p:cNvPr id="90" name="Picture Placeholder 86">
            <a:extLst>
              <a:ext uri="{FF2B5EF4-FFF2-40B4-BE49-F238E27FC236}">
                <a16:creationId xmlns:a16="http://schemas.microsoft.com/office/drawing/2014/main" id="{ED450ADD-E6EC-4121-B563-F50E064A4971}"/>
              </a:ext>
            </a:extLst>
          </p:cNvPr>
          <p:cNvSpPr>
            <a:spLocks noGrp="1"/>
          </p:cNvSpPr>
          <p:nvPr>
            <p:ph type="pic" sz="quarter" idx="10" hasCustomPrompt="1"/>
          </p:nvPr>
        </p:nvSpPr>
        <p:spPr>
          <a:xfrm>
            <a:off x="198741" y="2938306"/>
            <a:ext cx="11812017" cy="3915950"/>
          </a:xfrm>
          <a:prstGeom prst="rect">
            <a:avLst/>
          </a:prstGeom>
        </p:spPr>
        <p:txBody>
          <a:bodyPr/>
          <a:lstStyle>
            <a:lvl1pPr marL="0" indent="0" algn="ctr">
              <a:buNone/>
              <a:defRPr sz="2000"/>
            </a:lvl1pPr>
          </a:lstStyle>
          <a:p>
            <a:r>
              <a:rPr lang="en-US" dirty="0"/>
              <a:t>Insert photo here</a:t>
            </a:r>
          </a:p>
        </p:txBody>
      </p:sp>
      <p:sp>
        <p:nvSpPr>
          <p:cNvPr id="91" name="Date Placeholder 8">
            <a:extLst>
              <a:ext uri="{FF2B5EF4-FFF2-40B4-BE49-F238E27FC236}">
                <a16:creationId xmlns:a16="http://schemas.microsoft.com/office/drawing/2014/main" id="{9DDE65E2-ADF9-4ECD-93DA-3242E5FF3409}"/>
              </a:ext>
            </a:extLst>
          </p:cNvPr>
          <p:cNvSpPr>
            <a:spLocks noGrp="1"/>
          </p:cNvSpPr>
          <p:nvPr>
            <p:ph type="dt" sz="half" idx="11"/>
          </p:nvPr>
        </p:nvSpPr>
        <p:spPr>
          <a:xfrm>
            <a:off x="838200" y="6356350"/>
            <a:ext cx="2743200" cy="365125"/>
          </a:xfrm>
          <a:prstGeom prst="rect">
            <a:avLst/>
          </a:prstGeom>
        </p:spPr>
        <p:txBody>
          <a:bodyPr/>
          <a:lstStyle>
            <a:lvl1pPr>
              <a:defRPr sz="900" spc="200" baseline="0">
                <a:solidFill>
                  <a:schemeClr val="bg1"/>
                </a:solidFill>
                <a:effectLst>
                  <a:outerShdw blurRad="38100" dist="38100" dir="2700000" algn="tl">
                    <a:srgbClr val="000000">
                      <a:alpha val="43137"/>
                    </a:srgbClr>
                  </a:outerShdw>
                </a:effectLst>
              </a:defRPr>
            </a:lvl1pPr>
          </a:lstStyle>
          <a:p>
            <a:r>
              <a:rPr lang="en-US"/>
              <a:t>2/2/20XX</a:t>
            </a:r>
            <a:endParaRPr lang="en-US" dirty="0"/>
          </a:p>
        </p:txBody>
      </p:sp>
      <p:sp>
        <p:nvSpPr>
          <p:cNvPr id="92" name="Footer Placeholder 9">
            <a:extLst>
              <a:ext uri="{FF2B5EF4-FFF2-40B4-BE49-F238E27FC236}">
                <a16:creationId xmlns:a16="http://schemas.microsoft.com/office/drawing/2014/main" id="{5B7FAD18-E3EE-4498-AEAC-7217CE6DA768}"/>
              </a:ext>
            </a:extLst>
          </p:cNvPr>
          <p:cNvSpPr>
            <a:spLocks noGrp="1"/>
          </p:cNvSpPr>
          <p:nvPr>
            <p:ph type="ftr" sz="quarter" idx="12"/>
          </p:nvPr>
        </p:nvSpPr>
        <p:spPr>
          <a:xfrm>
            <a:off x="4038600" y="6356350"/>
            <a:ext cx="4114800" cy="365125"/>
          </a:xfrm>
          <a:prstGeom prst="rect">
            <a:avLst/>
          </a:prstGeom>
        </p:spPr>
        <p:txBody>
          <a:bodyPr/>
          <a:lstStyle>
            <a:lvl1pPr algn="ctr">
              <a:defRPr sz="900" spc="200" baseline="0">
                <a:solidFill>
                  <a:schemeClr val="bg1"/>
                </a:solidFill>
                <a:effectLst>
                  <a:outerShdw blurRad="38100" dist="38100" dir="2700000" algn="tl">
                    <a:srgbClr val="000000">
                      <a:alpha val="43137"/>
                    </a:srgbClr>
                  </a:outerShdw>
                </a:effectLst>
              </a:defRPr>
            </a:lvl1pPr>
          </a:lstStyle>
          <a:p>
            <a:r>
              <a:rPr lang="en-US"/>
              <a:t>PRESENTATION TITLE</a:t>
            </a:r>
            <a:endParaRPr lang="en-US" dirty="0"/>
          </a:p>
        </p:txBody>
      </p:sp>
      <p:sp>
        <p:nvSpPr>
          <p:cNvPr id="93" name="Slide Number Placeholder 10">
            <a:extLst>
              <a:ext uri="{FF2B5EF4-FFF2-40B4-BE49-F238E27FC236}">
                <a16:creationId xmlns:a16="http://schemas.microsoft.com/office/drawing/2014/main" id="{5894C940-55FC-4B08-99A8-DD2254FABCAD}"/>
              </a:ext>
            </a:extLst>
          </p:cNvPr>
          <p:cNvSpPr>
            <a:spLocks noGrp="1"/>
          </p:cNvSpPr>
          <p:nvPr>
            <p:ph type="sldNum" sz="quarter" idx="13"/>
          </p:nvPr>
        </p:nvSpPr>
        <p:spPr>
          <a:xfrm>
            <a:off x="9906000" y="6356350"/>
            <a:ext cx="1447800" cy="365125"/>
          </a:xfrm>
          <a:prstGeom prst="rect">
            <a:avLst/>
          </a:prstGeom>
        </p:spPr>
        <p:txBody>
          <a:bodyPr/>
          <a:lstStyle>
            <a:lvl1pPr algn="r">
              <a:defRPr sz="900" spc="200" baseline="0">
                <a:solidFill>
                  <a:schemeClr val="bg1"/>
                </a:solidFill>
                <a:effectLst>
                  <a:outerShdw blurRad="38100" dist="38100" dir="2700000" algn="tl">
                    <a:srgbClr val="000000">
                      <a:alpha val="43137"/>
                    </a:srgbClr>
                  </a:outerShdw>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bg2"/>
        </a:solidFill>
        <a:effectLst/>
      </p:bgPr>
    </p:bg>
    <p:spTree>
      <p:nvGrpSpPr>
        <p:cNvPr id="1" name=""/>
        <p:cNvGrpSpPr/>
        <p:nvPr/>
      </p:nvGrpSpPr>
      <p:grpSpPr>
        <a:xfrm>
          <a:off x="0" y="0"/>
          <a:ext cx="0" cy="0"/>
          <a:chOff x="0" y="0"/>
          <a:chExt cx="0" cy="0"/>
        </a:xfrm>
      </p:grpSpPr>
      <p:grpSp>
        <p:nvGrpSpPr>
          <p:cNvPr id="22" name="Bottom Right">
            <a:extLst>
              <a:ext uri="{FF2B5EF4-FFF2-40B4-BE49-F238E27FC236}">
                <a16:creationId xmlns:a16="http://schemas.microsoft.com/office/drawing/2014/main" id="{B023FEDE-FD35-413E-A6E6-2F36BD0D10BA}"/>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23" name="Graphic 157">
              <a:extLst>
                <a:ext uri="{FF2B5EF4-FFF2-40B4-BE49-F238E27FC236}">
                  <a16:creationId xmlns:a16="http://schemas.microsoft.com/office/drawing/2014/main" id="{F296456E-2618-4FC5-BBF1-98139316B9A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5" name="Freeform: Shape 24">
                <a:extLst>
                  <a:ext uri="{FF2B5EF4-FFF2-40B4-BE49-F238E27FC236}">
                    <a16:creationId xmlns:a16="http://schemas.microsoft.com/office/drawing/2014/main" id="{7BF8EDC0-C078-4225-BC74-92C170331E3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CD11E24B-6171-4BA5-9124-771EEDEA4B01}"/>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C6B79974-93CA-440A-90D6-341091F806E7}"/>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DC593E8A-F480-4181-9BFA-78603CBA776D}"/>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73032549-12BB-4057-B2CF-E2C2F6B5ABE5}"/>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73798276-B98D-42F7-AF59-B30CDDB4C98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E548A05F-8BF4-489F-9169-CDD749ADB38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Shape 23">
              <a:extLst>
                <a:ext uri="{FF2B5EF4-FFF2-40B4-BE49-F238E27FC236}">
                  <a16:creationId xmlns:a16="http://schemas.microsoft.com/office/drawing/2014/main" id="{0987E2E0-CC03-4A51-9ADC-3A8F0F81460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 name="Top left">
            <a:extLst>
              <a:ext uri="{FF2B5EF4-FFF2-40B4-BE49-F238E27FC236}">
                <a16:creationId xmlns:a16="http://schemas.microsoft.com/office/drawing/2014/main" id="{F971CDD8-150B-43CA-B0B4-453E99E546ED}"/>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83FB31C0-83A2-4CA9-9E10-759376BB8FA0}"/>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F7AD3F4D-9E8E-4CDB-8839-1190B87F504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C05B4CB-A75C-4E77-9C9C-E8505441548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6F2C58A-0001-4403-961A-8D72894A87EB}"/>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A9666267-BD43-43DF-B0BB-96735BF82B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B7B6C40E-1E26-456A-98BF-FD02DE25BBBF}"/>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E9DD0F3-80C9-4BAD-BE68-DF9B78B367F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1D374254-F113-4FB1-A938-2CBE5B37558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2C91688C-CA2F-423F-87BC-5CF5F4A66AD4}"/>
              </a:ext>
            </a:extLst>
          </p:cNvPr>
          <p:cNvSpPr>
            <a:spLocks noGrp="1"/>
          </p:cNvSpPr>
          <p:nvPr>
            <p:ph type="ctrTitle"/>
          </p:nvPr>
        </p:nvSpPr>
        <p:spPr>
          <a:xfrm>
            <a:off x="1005653" y="744909"/>
            <a:ext cx="5581561" cy="3155419"/>
          </a:xfrm>
          <a:prstGeom prst="rect">
            <a:avLst/>
          </a:prstGeom>
        </p:spPr>
        <p:txBody>
          <a:bodyPr anchor="b">
            <a:normAutofit/>
          </a:bodyPr>
          <a:lstStyle/>
          <a:p>
            <a:pPr algn="l"/>
            <a:r>
              <a:rPr lang="en-US" sz="5400">
                <a:cs typeface="Posterama" panose="020B0504020200020000" pitchFamily="34" charset="0"/>
              </a:rPr>
              <a:t>Click to edit Master title style</a:t>
            </a:r>
            <a:endParaRPr lang="en-US" sz="5400" dirty="0">
              <a:cs typeface="Posterama" panose="020B0504020200020000" pitchFamily="34" charset="0"/>
            </a:endParaRPr>
          </a:p>
        </p:txBody>
      </p:sp>
      <p:grpSp>
        <p:nvGrpSpPr>
          <p:cNvPr id="28" name="Cross">
            <a:extLst>
              <a:ext uri="{FF2B5EF4-FFF2-40B4-BE49-F238E27FC236}">
                <a16:creationId xmlns:a16="http://schemas.microsoft.com/office/drawing/2014/main" id="{DE90EA9D-D33A-4461-8A51-988087AEC6AA}"/>
              </a:ext>
              <a:ext uri="{C183D7F6-B498-43B3-948B-1728B52AA6E4}">
                <adec:decorative xmlns:adec="http://schemas.microsoft.com/office/drawing/2017/decorative" val="1"/>
              </a:ext>
            </a:extLst>
          </p:cNvPr>
          <p:cNvGrpSpPr/>
          <p:nvPr userDrawn="1"/>
        </p:nvGrpSpPr>
        <p:grpSpPr>
          <a:xfrm>
            <a:off x="7948013" y="3330979"/>
            <a:ext cx="118872" cy="118872"/>
            <a:chOff x="1175347" y="3733800"/>
            <a:chExt cx="118872" cy="118872"/>
          </a:xfrm>
        </p:grpSpPr>
        <p:cxnSp>
          <p:nvCxnSpPr>
            <p:cNvPr id="29" name="Straight Connector 28">
              <a:extLst>
                <a:ext uri="{FF2B5EF4-FFF2-40B4-BE49-F238E27FC236}">
                  <a16:creationId xmlns:a16="http://schemas.microsoft.com/office/drawing/2014/main" id="{F7119486-F5DF-4CAA-A71E-2861F2CBECF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2C858657-F484-4466-8AFB-7FAD2E65B72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39" name="Text Placeholder 37">
            <a:extLst>
              <a:ext uri="{FF2B5EF4-FFF2-40B4-BE49-F238E27FC236}">
                <a16:creationId xmlns:a16="http://schemas.microsoft.com/office/drawing/2014/main" id="{98D12C8B-CC26-42CF-A68C-CF06CCA79DB0}"/>
              </a:ext>
            </a:extLst>
          </p:cNvPr>
          <p:cNvSpPr>
            <a:spLocks noGrp="1"/>
          </p:cNvSpPr>
          <p:nvPr>
            <p:ph type="body" sz="quarter" idx="13" hasCustomPrompt="1"/>
          </p:nvPr>
        </p:nvSpPr>
        <p:spPr>
          <a:xfrm>
            <a:off x="1012825" y="4075113"/>
            <a:ext cx="5581650" cy="2054225"/>
          </a:xfrm>
          <a:prstGeom prst="rect">
            <a:avLst/>
          </a:prstGeom>
        </p:spPr>
        <p:txBody>
          <a:bodyPr/>
          <a:lstStyle>
            <a:lvl1pPr marL="0" indent="0">
              <a:buNone/>
              <a:defRPr/>
            </a:lvl1pPr>
          </a:lstStyle>
          <a:p>
            <a:pPr lvl="0"/>
            <a:r>
              <a:rPr lang="en-US" dirty="0"/>
              <a:t>Click to add subtitle</a:t>
            </a:r>
          </a:p>
        </p:txBody>
      </p:sp>
      <p:sp>
        <p:nvSpPr>
          <p:cNvPr id="42" name="Picture Placeholder 41">
            <a:extLst>
              <a:ext uri="{FF2B5EF4-FFF2-40B4-BE49-F238E27FC236}">
                <a16:creationId xmlns:a16="http://schemas.microsoft.com/office/drawing/2014/main" id="{E3C5E9AD-97DA-438E-9830-992F9CA586B4}"/>
              </a:ext>
            </a:extLst>
          </p:cNvPr>
          <p:cNvSpPr>
            <a:spLocks noGrp="1"/>
          </p:cNvSpPr>
          <p:nvPr>
            <p:ph type="pic" sz="quarter" idx="14" hasCustomPrompt="1"/>
          </p:nvPr>
        </p:nvSpPr>
        <p:spPr>
          <a:xfrm>
            <a:off x="6632018" y="920426"/>
            <a:ext cx="2478719" cy="4957437"/>
          </a:xfrm>
          <a:custGeom>
            <a:avLst/>
            <a:gdLst>
              <a:gd name="connsiteX0" fmla="*/ 2478719 w 2478719"/>
              <a:gd name="connsiteY0" fmla="*/ 0 h 4957437"/>
              <a:gd name="connsiteX1" fmla="*/ 2478719 w 2478719"/>
              <a:gd name="connsiteY1" fmla="*/ 4957437 h 4957437"/>
              <a:gd name="connsiteX2" fmla="*/ 0 w 2478719"/>
              <a:gd name="connsiteY2" fmla="*/ 2478719 h 4957437"/>
              <a:gd name="connsiteX3" fmla="*/ 2478719 w 2478719"/>
              <a:gd name="connsiteY3" fmla="*/ 0 h 4957437"/>
            </a:gdLst>
            <a:ahLst/>
            <a:cxnLst>
              <a:cxn ang="0">
                <a:pos x="connsiteX0" y="connsiteY0"/>
              </a:cxn>
              <a:cxn ang="0">
                <a:pos x="connsiteX1" y="connsiteY1"/>
              </a:cxn>
              <a:cxn ang="0">
                <a:pos x="connsiteX2" y="connsiteY2"/>
              </a:cxn>
              <a:cxn ang="0">
                <a:pos x="connsiteX3" y="connsiteY3"/>
              </a:cxn>
            </a:cxnLst>
            <a:rect l="l" t="t" r="r" b="b"/>
            <a:pathLst>
              <a:path w="2478719" h="4957437">
                <a:moveTo>
                  <a:pt x="2478719" y="0"/>
                </a:moveTo>
                <a:lnTo>
                  <a:pt x="2478719" y="4957437"/>
                </a:lnTo>
                <a:cubicBezTo>
                  <a:pt x="1109777" y="4957437"/>
                  <a:pt x="0" y="3847661"/>
                  <a:pt x="0" y="2478719"/>
                </a:cubicBezTo>
                <a:cubicBezTo>
                  <a:pt x="0" y="1109777"/>
                  <a:pt x="1109777" y="0"/>
                  <a:pt x="2478719" y="0"/>
                </a:cubicBezTo>
                <a:close/>
              </a:path>
            </a:pathLst>
          </a:custGeom>
        </p:spPr>
        <p:txBody>
          <a:bodyPr wrap="square" anchor="ctr">
            <a:noAutofit/>
          </a:bodyPr>
          <a:lstStyle>
            <a:lvl1pPr marL="0" indent="0" algn="ctr">
              <a:buNone/>
              <a:defRPr sz="2000"/>
            </a:lvl1pPr>
          </a:lstStyle>
          <a:p>
            <a:r>
              <a:rPr lang="en-US" dirty="0"/>
              <a:t>Click to add photo</a:t>
            </a:r>
          </a:p>
        </p:txBody>
      </p:sp>
      <p:sp>
        <p:nvSpPr>
          <p:cNvPr id="45" name="Picture Placeholder 44">
            <a:extLst>
              <a:ext uri="{FF2B5EF4-FFF2-40B4-BE49-F238E27FC236}">
                <a16:creationId xmlns:a16="http://schemas.microsoft.com/office/drawing/2014/main" id="{29CDCB5D-3CB9-4A05-9109-F46C1FEB08B2}"/>
              </a:ext>
            </a:extLst>
          </p:cNvPr>
          <p:cNvSpPr>
            <a:spLocks noGrp="1"/>
          </p:cNvSpPr>
          <p:nvPr>
            <p:ph type="pic" sz="quarter" idx="15" hasCustomPrompt="1"/>
          </p:nvPr>
        </p:nvSpPr>
        <p:spPr>
          <a:xfrm>
            <a:off x="9244935" y="920815"/>
            <a:ext cx="2410165" cy="2410165"/>
          </a:xfrm>
          <a:custGeom>
            <a:avLst/>
            <a:gdLst>
              <a:gd name="connsiteX0" fmla="*/ 0 w 2410165"/>
              <a:gd name="connsiteY0" fmla="*/ 0 h 2410165"/>
              <a:gd name="connsiteX1" fmla="*/ 2410165 w 2410165"/>
              <a:gd name="connsiteY1" fmla="*/ 2410165 h 2410165"/>
              <a:gd name="connsiteX2" fmla="*/ 0 w 2410165"/>
              <a:gd name="connsiteY2" fmla="*/ 2410165 h 2410165"/>
            </a:gdLst>
            <a:ahLst/>
            <a:cxnLst>
              <a:cxn ang="0">
                <a:pos x="connsiteX0" y="connsiteY0"/>
              </a:cxn>
              <a:cxn ang="0">
                <a:pos x="connsiteX1" y="connsiteY1"/>
              </a:cxn>
              <a:cxn ang="0">
                <a:pos x="connsiteX2" y="connsiteY2"/>
              </a:cxn>
            </a:cxnLst>
            <a:rect l="l" t="t" r="r" b="b"/>
            <a:pathLst>
              <a:path w="2410165" h="2410165">
                <a:moveTo>
                  <a:pt x="0" y="0"/>
                </a:moveTo>
                <a:cubicBezTo>
                  <a:pt x="1331082" y="0"/>
                  <a:pt x="2410165" y="1079083"/>
                  <a:pt x="2410165" y="2410165"/>
                </a:cubicBezTo>
                <a:lnTo>
                  <a:pt x="0" y="2410165"/>
                </a:lnTo>
                <a:close/>
              </a:path>
            </a:pathLst>
          </a:custGeom>
        </p:spPr>
        <p:txBody>
          <a:bodyPr wrap="square" anchor="b">
            <a:noAutofit/>
          </a:bodyPr>
          <a:lstStyle>
            <a:lvl1pPr marL="0" indent="0" algn="ctr">
              <a:buNone/>
              <a:defRPr sz="2000"/>
            </a:lvl1pPr>
          </a:lstStyle>
          <a:p>
            <a:r>
              <a:rPr lang="en-US" dirty="0"/>
              <a:t>Click to</a:t>
            </a:r>
          </a:p>
          <a:p>
            <a:r>
              <a:rPr lang="en-US" dirty="0"/>
              <a:t>add photo</a:t>
            </a:r>
          </a:p>
        </p:txBody>
      </p:sp>
      <p:sp>
        <p:nvSpPr>
          <p:cNvPr id="48" name="Picture Placeholder 47">
            <a:extLst>
              <a:ext uri="{FF2B5EF4-FFF2-40B4-BE49-F238E27FC236}">
                <a16:creationId xmlns:a16="http://schemas.microsoft.com/office/drawing/2014/main" id="{C1949CC4-76B8-4D86-AF8E-6201557DC29D}"/>
              </a:ext>
            </a:extLst>
          </p:cNvPr>
          <p:cNvSpPr>
            <a:spLocks noGrp="1"/>
          </p:cNvSpPr>
          <p:nvPr>
            <p:ph type="pic" sz="quarter" idx="16" hasCustomPrompt="1"/>
          </p:nvPr>
        </p:nvSpPr>
        <p:spPr>
          <a:xfrm>
            <a:off x="9244934" y="3471379"/>
            <a:ext cx="2410165" cy="2406483"/>
          </a:xfrm>
          <a:custGeom>
            <a:avLst/>
            <a:gdLst>
              <a:gd name="connsiteX0" fmla="*/ 0 w 2410165"/>
              <a:gd name="connsiteY0" fmla="*/ 0 h 2406483"/>
              <a:gd name="connsiteX1" fmla="*/ 2410165 w 2410165"/>
              <a:gd name="connsiteY1" fmla="*/ 0 h 2406483"/>
              <a:gd name="connsiteX2" fmla="*/ 0 w 2410165"/>
              <a:gd name="connsiteY2" fmla="*/ 2406483 h 2406483"/>
            </a:gdLst>
            <a:ahLst/>
            <a:cxnLst>
              <a:cxn ang="0">
                <a:pos x="connsiteX0" y="connsiteY0"/>
              </a:cxn>
              <a:cxn ang="0">
                <a:pos x="connsiteX1" y="connsiteY1"/>
              </a:cxn>
              <a:cxn ang="0">
                <a:pos x="connsiteX2" y="connsiteY2"/>
              </a:cxn>
            </a:cxnLst>
            <a:rect l="l" t="t" r="r" b="b"/>
            <a:pathLst>
              <a:path w="2410165" h="2406483">
                <a:moveTo>
                  <a:pt x="0" y="0"/>
                </a:moveTo>
                <a:lnTo>
                  <a:pt x="2410165" y="0"/>
                </a:lnTo>
                <a:cubicBezTo>
                  <a:pt x="2410165" y="1329048"/>
                  <a:pt x="1331082" y="2406483"/>
                  <a:pt x="0" y="2406483"/>
                </a:cubicBezTo>
                <a:close/>
              </a:path>
            </a:pathLst>
          </a:custGeom>
        </p:spPr>
        <p:txBody>
          <a:bodyPr wrap="square" anchor="t">
            <a:noAutofit/>
          </a:bodyPr>
          <a:lstStyle>
            <a:lvl1pPr marL="0" indent="0" algn="ctr">
              <a:buNone/>
              <a:defRPr sz="2000"/>
            </a:lvl1pPr>
          </a:lstStyle>
          <a:p>
            <a:r>
              <a:rPr lang="en-US" dirty="0"/>
              <a:t>Click to</a:t>
            </a:r>
          </a:p>
          <a:p>
            <a:r>
              <a:rPr lang="en-US" dirty="0"/>
              <a:t>add photo</a:t>
            </a:r>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225C57A-6BA3-4E88-81DB-F98A7E8F9CCB}"/>
              </a:ext>
              <a:ext uri="{C183D7F6-B498-43B3-948B-1728B52AA6E4}">
                <adec:decorative xmlns:adec="http://schemas.microsoft.com/office/drawing/2017/decorative" val="1"/>
              </a:ext>
            </a:extLst>
          </p:cNvPr>
          <p:cNvSpPr/>
          <p:nvPr userDrawn="1"/>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 name="Rectangle 2">
            <a:extLst>
              <a:ext uri="{FF2B5EF4-FFF2-40B4-BE49-F238E27FC236}">
                <a16:creationId xmlns:a16="http://schemas.microsoft.com/office/drawing/2014/main" id="{84F9A67F-2D88-49BB-87D0-5430BD24E52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 name="Top left">
            <a:extLst>
              <a:ext uri="{FF2B5EF4-FFF2-40B4-BE49-F238E27FC236}">
                <a16:creationId xmlns:a16="http://schemas.microsoft.com/office/drawing/2014/main" id="{F5534F84-ABA8-471C-A8B7-F32A0AD1EB7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C120E573-F17E-4067-ACC7-2CFE0E36AF9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0A9A04E4-A99F-444D-8C94-C8345135FEB6}"/>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A25C62E1-A6EA-45F5-98E7-AFC16D32A1E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49BBA52-97E5-462E-89FE-054F9420E2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39548F12-A85E-4D96-A275-D42CC29DE2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91A48A8C-0AD8-4EE1-ABFC-3BC7281B341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D288D21-2CC5-4CD1-A620-1F777FCFB12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95A40365-E048-4BD5-B813-8F22247869EE}"/>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8F5D6640-231E-4BB4-AE0F-70176A3BE0F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r>
              <a:rPr lang="en-US"/>
              <a:t>Click to edit Master title style</a:t>
            </a:r>
            <a:endParaRPr lang="en-US" dirty="0"/>
          </a:p>
        </p:txBody>
      </p:sp>
      <p:grpSp>
        <p:nvGrpSpPr>
          <p:cNvPr id="14" name="Bottom Right">
            <a:extLst>
              <a:ext uri="{FF2B5EF4-FFF2-40B4-BE49-F238E27FC236}">
                <a16:creationId xmlns:a16="http://schemas.microsoft.com/office/drawing/2014/main" id="{2B5DBC70-6B80-4634-BE74-063E4A2568B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4F2F0A0F-98AB-4BFF-A7D6-2AD57BBE6E0A}"/>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DD4C8780-103D-4273-8C53-67974B2A94D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4AD6E1B3-1715-4109-8CB1-9105B0BFA99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8820D0E-8FC9-4216-A6BF-2299C5AF7C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AF0D6914-EF36-446C-9B37-B29925ED144F}"/>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FFAE074B-38DD-4BDA-A83B-AC2A1E8D166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C8DE4EEA-58F1-46B6-B27D-4542CA39C042}"/>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436828B-D2E1-4D62-AAF4-796CB97FF89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885C3206-220B-4FE2-A199-6D4F2D7CE32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8" name="Date Placeholder 8">
            <a:extLst>
              <a:ext uri="{FF2B5EF4-FFF2-40B4-BE49-F238E27FC236}">
                <a16:creationId xmlns:a16="http://schemas.microsoft.com/office/drawing/2014/main" id="{B26AF064-D340-46EA-9C15-A6CB4E37646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9" name="Footer Placeholder 9">
            <a:extLst>
              <a:ext uri="{FF2B5EF4-FFF2-40B4-BE49-F238E27FC236}">
                <a16:creationId xmlns:a16="http://schemas.microsoft.com/office/drawing/2014/main" id="{03F75FA5-935D-4AF9-B1EF-2F4DAAE58FB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0" name="Slide Number Placeholder 10">
            <a:extLst>
              <a:ext uri="{FF2B5EF4-FFF2-40B4-BE49-F238E27FC236}">
                <a16:creationId xmlns:a16="http://schemas.microsoft.com/office/drawing/2014/main" id="{71F9F335-851C-42ED-B5C1-9FABCA15FF02}"/>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25" name="Content Placeholder 24">
            <a:extLst>
              <a:ext uri="{FF2B5EF4-FFF2-40B4-BE49-F238E27FC236}">
                <a16:creationId xmlns:a16="http://schemas.microsoft.com/office/drawing/2014/main" id="{4330C721-3559-4CDE-B4AF-4F7C98229EB2}"/>
              </a:ext>
            </a:extLst>
          </p:cNvPr>
          <p:cNvSpPr>
            <a:spLocks noGrp="1"/>
          </p:cNvSpPr>
          <p:nvPr>
            <p:ph sz="quarter" idx="13"/>
          </p:nvPr>
        </p:nvSpPr>
        <p:spPr>
          <a:xfrm>
            <a:off x="1433513" y="2343150"/>
            <a:ext cx="9324975" cy="355282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6B68C4F3-DA58-488E-A1B9-C574806E06B1}"/>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7C14282E-9BBD-4DB8-9BEF-3B2029C43A8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54227016-75FE-458D-8526-2BC0F6325277}"/>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8D36287-4581-4AB3-AD73-BB1788B529C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DA687500-D055-420B-BA89-C2497BEC9CEE}"/>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561ED86A-A615-457B-B605-DDEFA04887A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F9B08EFF-6109-4E38-8AE0-C0DC57673936}"/>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662AAAC3-A562-4FFF-9C3D-2A15BB0C8217}"/>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4532044-D738-480C-BFDC-BA047A4549FB}"/>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itle 1">
            <a:extLst>
              <a:ext uri="{FF2B5EF4-FFF2-40B4-BE49-F238E27FC236}">
                <a16:creationId xmlns:a16="http://schemas.microsoft.com/office/drawing/2014/main" id="{0E6D5A92-6D6E-4B53-BA01-E1231CF64FC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r>
              <a:rPr lang="en-US"/>
              <a:t>Click to edit Master title style</a:t>
            </a:r>
            <a:endParaRPr lang="en-US" dirty="0"/>
          </a:p>
        </p:txBody>
      </p:sp>
      <p:grpSp>
        <p:nvGrpSpPr>
          <p:cNvPr id="14" name="Bottom Right">
            <a:extLst>
              <a:ext uri="{FF2B5EF4-FFF2-40B4-BE49-F238E27FC236}">
                <a16:creationId xmlns:a16="http://schemas.microsoft.com/office/drawing/2014/main" id="{933458C1-788D-4D50-BC21-6447B0730D02}"/>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0D41BA5F-BA2A-4386-A7B4-FB811DF5168B}"/>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EFDE3885-EA9A-4FF9-84BD-B43D6D1ED4D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5ECB0097-BB98-4FEC-A705-D82D6A97CA25}"/>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E6CFFF-B349-4360-92E1-0451760008D5}"/>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A22594E-9B08-4B25-8789-304CA2FC58A4}"/>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AE707CB4-8E5B-40D8-A59A-38A6B3619F2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51A45863-5560-4ACD-ACE3-94776845B138}"/>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D8510C7-0AAE-424E-8D10-9E3FC0DB98F1}"/>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9BA78C71-D0E4-4A5E-B6DB-3065CB6ACEC6}"/>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4" name="Date Placeholder 8">
            <a:extLst>
              <a:ext uri="{FF2B5EF4-FFF2-40B4-BE49-F238E27FC236}">
                <a16:creationId xmlns:a16="http://schemas.microsoft.com/office/drawing/2014/main" id="{4EC9294D-6492-44C5-AE14-74B5D86BAEE7}"/>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5" name="Footer Placeholder 9">
            <a:extLst>
              <a:ext uri="{FF2B5EF4-FFF2-40B4-BE49-F238E27FC236}">
                <a16:creationId xmlns:a16="http://schemas.microsoft.com/office/drawing/2014/main" id="{0E08DE30-AEBD-48F0-A130-0753399D6513}"/>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6" name="Slide Number Placeholder 10">
            <a:extLst>
              <a:ext uri="{FF2B5EF4-FFF2-40B4-BE49-F238E27FC236}">
                <a16:creationId xmlns:a16="http://schemas.microsoft.com/office/drawing/2014/main" id="{71415C84-324E-4C0D-B691-C384E436D649}"/>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7A6A6618-F041-427E-AE99-91D2386AE897}"/>
              </a:ext>
            </a:extLst>
          </p:cNvPr>
          <p:cNvSpPr>
            <a:spLocks noGrp="1"/>
          </p:cNvSpPr>
          <p:nvPr>
            <p:ph sz="quarter" idx="13"/>
          </p:nvPr>
        </p:nvSpPr>
        <p:spPr>
          <a:xfrm>
            <a:off x="1860550" y="2055813"/>
            <a:ext cx="8662988" cy="3309937"/>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2"/>
        </a:solidFill>
        <a:effectLst/>
      </p:bgPr>
    </p:bg>
    <p:spTree>
      <p:nvGrpSpPr>
        <p:cNvPr id="1" name=""/>
        <p:cNvGrpSpPr/>
        <p:nvPr/>
      </p:nvGrpSpPr>
      <p:grpSpPr>
        <a:xfrm>
          <a:off x="0" y="0"/>
          <a:ext cx="0" cy="0"/>
          <a:chOff x="0" y="0"/>
          <a:chExt cx="0" cy="0"/>
        </a:xfrm>
      </p:grpSpPr>
      <p:grpSp>
        <p:nvGrpSpPr>
          <p:cNvPr id="8" name="Top left">
            <a:extLst>
              <a:ext uri="{FF2B5EF4-FFF2-40B4-BE49-F238E27FC236}">
                <a16:creationId xmlns:a16="http://schemas.microsoft.com/office/drawing/2014/main" id="{E7C1007A-38A4-44A0-BF98-887471DFFB32}"/>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9" name="Freeform: Shape 8">
              <a:extLst>
                <a:ext uri="{FF2B5EF4-FFF2-40B4-BE49-F238E27FC236}">
                  <a16:creationId xmlns:a16="http://schemas.microsoft.com/office/drawing/2014/main" id="{FFC8DFC3-A77D-4047-89B1-5A9587DD92E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0" name="Freeform: Shape 9">
              <a:extLst>
                <a:ext uri="{FF2B5EF4-FFF2-40B4-BE49-F238E27FC236}">
                  <a16:creationId xmlns:a16="http://schemas.microsoft.com/office/drawing/2014/main" id="{5367B319-DB4D-49DE-8B1B-D2F94F892C8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FB6224A-9986-4980-9954-62E88B4E23A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84F0DA6F-4771-4DAA-B032-F2F1CD6D7FFF}"/>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6E826A14-FAD5-41CA-8B7E-B4938DC64FB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EAD248F0-8D25-4CDF-814F-87863C8D4959}"/>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AAE247D0-EA10-4307-A6D9-DC65CD33622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816F0BC8-01B3-4EA5-8D3C-D08A7083C40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7" name="Bottom Right">
            <a:extLst>
              <a:ext uri="{FF2B5EF4-FFF2-40B4-BE49-F238E27FC236}">
                <a16:creationId xmlns:a16="http://schemas.microsoft.com/office/drawing/2014/main" id="{3C4C6F91-040E-49E0-B048-C983B556B4CD}"/>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8" name="Graphic 157">
              <a:extLst>
                <a:ext uri="{FF2B5EF4-FFF2-40B4-BE49-F238E27FC236}">
                  <a16:creationId xmlns:a16="http://schemas.microsoft.com/office/drawing/2014/main" id="{5F735938-366A-4689-940D-6AC867D1896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0" name="Freeform: Shape 19">
                <a:extLst>
                  <a:ext uri="{FF2B5EF4-FFF2-40B4-BE49-F238E27FC236}">
                    <a16:creationId xmlns:a16="http://schemas.microsoft.com/office/drawing/2014/main" id="{082D0C32-CA40-4D76-A0AE-355F4EDE9E47}"/>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D4AA2F5B-1059-4660-A88B-0138D3DEA11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8DBAAE2E-B09E-47A6-88B0-3B386570963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80123DD0-D648-4002-B4DD-748944CF16C9}"/>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B0FFF952-E585-449F-8014-AF83F5F6BF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60910C5D-897F-48B1-BECF-735BDC46365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98633913-4C49-4FE2-A15B-78DE0FD2685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9" name="Freeform: Shape 18">
              <a:extLst>
                <a:ext uri="{FF2B5EF4-FFF2-40B4-BE49-F238E27FC236}">
                  <a16:creationId xmlns:a16="http://schemas.microsoft.com/office/drawing/2014/main" id="{A9958AAF-ED1A-47A9-A07D-09465AFCF95E}"/>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6" name="Picture Placeholder 44">
            <a:extLst>
              <a:ext uri="{FF2B5EF4-FFF2-40B4-BE49-F238E27FC236}">
                <a16:creationId xmlns:a16="http://schemas.microsoft.com/office/drawing/2014/main" id="{FA2F33D7-521D-4F09-A571-EC79B9DD0EEC}"/>
              </a:ext>
            </a:extLst>
          </p:cNvPr>
          <p:cNvSpPr>
            <a:spLocks noGrp="1"/>
          </p:cNvSpPr>
          <p:nvPr>
            <p:ph type="pic" sz="quarter" idx="13" hasCustomPrompt="1"/>
          </p:nvPr>
        </p:nvSpPr>
        <p:spPr>
          <a:xfrm>
            <a:off x="-2962" y="588461"/>
            <a:ext cx="12194962" cy="5724601"/>
          </a:xfrm>
          <a:prstGeom prst="rect">
            <a:avLst/>
          </a:prstGeom>
        </p:spPr>
        <p:txBody>
          <a:bodyPr anchor="ctr"/>
          <a:lstStyle>
            <a:lvl1pPr marL="0" indent="0" algn="ctr">
              <a:buNone/>
              <a:defRPr sz="2000"/>
            </a:lvl1pPr>
          </a:lstStyle>
          <a:p>
            <a:r>
              <a:rPr lang="en-US" dirty="0"/>
              <a:t>Insert photo here</a:t>
            </a:r>
          </a:p>
        </p:txBody>
      </p:sp>
      <p:sp>
        <p:nvSpPr>
          <p:cNvPr id="2" name="Title 1">
            <a:extLst>
              <a:ext uri="{FF2B5EF4-FFF2-40B4-BE49-F238E27FC236}">
                <a16:creationId xmlns:a16="http://schemas.microsoft.com/office/drawing/2014/main" id="{0B44AEF9-63A1-44CB-BD42-5FDC2C575D5E}"/>
              </a:ext>
            </a:extLst>
          </p:cNvPr>
          <p:cNvSpPr>
            <a:spLocks noGrp="1"/>
          </p:cNvSpPr>
          <p:nvPr>
            <p:ph type="title" hasCustomPrompt="1"/>
          </p:nvPr>
        </p:nvSpPr>
        <p:spPr>
          <a:xfrm>
            <a:off x="7434263" y="1506070"/>
            <a:ext cx="4456111" cy="3135405"/>
          </a:xfrm>
          <a:prstGeom prst="rect">
            <a:avLst/>
          </a:prstGeom>
        </p:spPr>
        <p:txBody>
          <a:bodyPr/>
          <a:lstStyle>
            <a:lvl1pPr>
              <a:lnSpc>
                <a:spcPct val="110000"/>
              </a:lnSpc>
              <a:spcBef>
                <a:spcPts val="1000"/>
              </a:spcBef>
              <a:defRPr sz="4000">
                <a:solidFill>
                  <a:schemeClr val="bg1"/>
                </a:solidFill>
                <a:effectLst>
                  <a:outerShdw blurRad="38100" dist="38100" dir="2700000" algn="tl">
                    <a:srgbClr val="000000">
                      <a:alpha val="43137"/>
                    </a:srgbClr>
                  </a:outerShdw>
                </a:effectLst>
              </a:defRPr>
            </a:lvl1pPr>
          </a:lstStyle>
          <a:p>
            <a:r>
              <a:rPr lang="en-US" dirty="0"/>
              <a:t>Click to add text</a:t>
            </a:r>
          </a:p>
        </p:txBody>
      </p:sp>
      <p:sp>
        <p:nvSpPr>
          <p:cNvPr id="52" name="Text Placeholder 50">
            <a:extLst>
              <a:ext uri="{FF2B5EF4-FFF2-40B4-BE49-F238E27FC236}">
                <a16:creationId xmlns:a16="http://schemas.microsoft.com/office/drawing/2014/main" id="{5C6D6C0E-14CB-497A-A6C2-E067A88FA53A}"/>
              </a:ext>
            </a:extLst>
          </p:cNvPr>
          <p:cNvSpPr>
            <a:spLocks noGrp="1"/>
          </p:cNvSpPr>
          <p:nvPr>
            <p:ph type="body" sz="quarter" idx="15" hasCustomPrompt="1"/>
          </p:nvPr>
        </p:nvSpPr>
        <p:spPr>
          <a:xfrm>
            <a:off x="7434263" y="4778001"/>
            <a:ext cx="4430712" cy="971924"/>
          </a:xfrm>
          <a:prstGeom prst="rect">
            <a:avLst/>
          </a:prstGeom>
        </p:spPr>
        <p:txBody>
          <a:bodyPr/>
          <a:lstStyle>
            <a:lvl1pPr marL="0" indent="0">
              <a:buNone/>
              <a:defRPr sz="2800">
                <a:solidFill>
                  <a:schemeClr val="bg1"/>
                </a:solidFill>
                <a:effectLst>
                  <a:outerShdw blurRad="38100" dist="38100" dir="2700000" algn="tl">
                    <a:srgbClr val="000000">
                      <a:alpha val="43137"/>
                    </a:srgbClr>
                  </a:outerShdw>
                </a:effectLst>
                <a:latin typeface="+mj-lt"/>
              </a:defRPr>
            </a:lvl1pPr>
          </a:lstStyle>
          <a:p>
            <a:pPr lvl="0"/>
            <a:r>
              <a:rPr lang="en-US" dirty="0"/>
              <a:t>Click to subtitle</a:t>
            </a:r>
          </a:p>
        </p:txBody>
      </p:sp>
      <p:sp>
        <p:nvSpPr>
          <p:cNvPr id="47" name="Date Placeholder 8">
            <a:extLst>
              <a:ext uri="{FF2B5EF4-FFF2-40B4-BE49-F238E27FC236}">
                <a16:creationId xmlns:a16="http://schemas.microsoft.com/office/drawing/2014/main" id="{57880508-D524-4D72-B2D9-3EABCCBA5C93}"/>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48" name="Footer Placeholder 9">
            <a:extLst>
              <a:ext uri="{FF2B5EF4-FFF2-40B4-BE49-F238E27FC236}">
                <a16:creationId xmlns:a16="http://schemas.microsoft.com/office/drawing/2014/main" id="{FC67283E-EA51-43E9-A8CE-4D01EABCAB0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49" name="Slide Number Placeholder 10">
            <a:extLst>
              <a:ext uri="{FF2B5EF4-FFF2-40B4-BE49-F238E27FC236}">
                <a16:creationId xmlns:a16="http://schemas.microsoft.com/office/drawing/2014/main" id="{5008A3F2-2B1F-4E12-8D14-128006A2F571}"/>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698EF02E-6CA2-4CA6-9212-FFB45FA9AE45}"/>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AD5EB16E-0C22-49FD-A9C9-C4F0599D6A44}"/>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36172559-F798-4A8A-9698-620049B5E1E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EF78E13-7F65-4E92-9600-C7EB240AAFB8}"/>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19D42D9C-D474-4039-AED0-7E1055E2B8DD}"/>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B9CCFDE-F5F0-4883-8851-0FDCF34A1E9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A4195171-BFB5-4F1E-A417-55F80F5148A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B8D4B3A-91E6-4C2F-9123-094E5718BFCE}"/>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325D776-3B6A-4BAA-B4F0-0944C0EABAEF}"/>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id="{D45C93FD-55BA-4F2D-90F8-6DD517383A8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8B36122-15B8-4C6F-906C-77A513D374A4}"/>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B50C0A59-1449-4599-8828-44025BFECBEE}"/>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D9C52D9E-28AD-486F-B7C4-F04A7C480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9909F516-4614-4EFB-BCB1-15AA5C678F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C3F02F4A-40B8-4D3C-B6B1-90E7B65255E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BDCF159-602C-402C-A70E-34753F59D0F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4EB71FB2-F1B2-4117-BA16-95D8C9AC3E5E}"/>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42E9C5BE-5CF5-4EB1-8D41-FA7AA2DAE4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09625B7A-8E4D-40D0-A98E-7A64991B9EAA}"/>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339C0337-ABAF-49EC-BD34-55A05ADF1175}"/>
              </a:ext>
            </a:extLst>
          </p:cNvPr>
          <p:cNvSpPr>
            <a:spLocks noGrp="1"/>
          </p:cNvSpPr>
          <p:nvPr>
            <p:ph type="title"/>
          </p:nvPr>
        </p:nvSpPr>
        <p:spPr>
          <a:xfrm>
            <a:off x="1198181" y="4625685"/>
            <a:ext cx="9988166" cy="1495403"/>
          </a:xfrm>
          <a:prstGeom prst="rect">
            <a:avLst/>
          </a:prstGeom>
        </p:spPr>
        <p:txBody>
          <a:bodyPr anchor="ctr"/>
          <a:lstStyle/>
          <a:p>
            <a:pPr>
              <a:lnSpc>
                <a:spcPct val="100000"/>
              </a:lnSpc>
            </a:pPr>
            <a:r>
              <a:rPr lang="en-US"/>
              <a:t>Click to edit Master title style</a:t>
            </a:r>
            <a:endParaRPr lang="en-US" dirty="0"/>
          </a:p>
        </p:txBody>
      </p:sp>
      <p:sp>
        <p:nvSpPr>
          <p:cNvPr id="28" name="Date Placeholder 8">
            <a:extLst>
              <a:ext uri="{FF2B5EF4-FFF2-40B4-BE49-F238E27FC236}">
                <a16:creationId xmlns:a16="http://schemas.microsoft.com/office/drawing/2014/main" id="{595B4059-AC5C-40F9-903D-D05AF8A7371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9" name="Footer Placeholder 9">
            <a:extLst>
              <a:ext uri="{FF2B5EF4-FFF2-40B4-BE49-F238E27FC236}">
                <a16:creationId xmlns:a16="http://schemas.microsoft.com/office/drawing/2014/main" id="{9E19627B-F45E-41E4-8387-B5D665DB622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30" name="Slide Number Placeholder 10">
            <a:extLst>
              <a:ext uri="{FF2B5EF4-FFF2-40B4-BE49-F238E27FC236}">
                <a16:creationId xmlns:a16="http://schemas.microsoft.com/office/drawing/2014/main" id="{7AA8C8B6-7507-4A7B-A983-5D1FC6DB4AA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F58D2FE6-7CCA-4BAA-A914-84C119AE8FA1}"/>
              </a:ext>
            </a:extLst>
          </p:cNvPr>
          <p:cNvSpPr>
            <a:spLocks noGrp="1"/>
          </p:cNvSpPr>
          <p:nvPr>
            <p:ph sz="quarter" idx="13"/>
          </p:nvPr>
        </p:nvSpPr>
        <p:spPr>
          <a:xfrm>
            <a:off x="931863" y="736600"/>
            <a:ext cx="10328275" cy="431482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2226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2FFEA91A-0EFC-48F7-B7D5-80A0E1B7623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516EB67A-55A4-4D1D-925D-7970028D95E6}"/>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E5E55AEF-DB73-4710-9416-FEB3FD97C15C}"/>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D2908CE-9399-4B3D-AA3B-9C535EF8B4A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8639D73A-BE27-4C16-844B-7258A8A1117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A76B215-E0A3-46C3-9D5F-9365987E538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C6EC2A41-C8B0-4DAF-963A-25A1129447C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BA7290A1-550E-4C14-9692-08A32E70131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2C1450BD-4122-4D86-ABD1-F26F1194C6E6}"/>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13" name="Bottom Right">
            <a:extLst>
              <a:ext uri="{FF2B5EF4-FFF2-40B4-BE49-F238E27FC236}">
                <a16:creationId xmlns:a16="http://schemas.microsoft.com/office/drawing/2014/main" id="{BE4E36A0-93C4-40C8-8EEF-C463BBC763FF}"/>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CCF8ACD-1787-41D1-B29E-E10FAE033089}"/>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C622B3C7-2A88-4657-8DEC-962E52F43F11}"/>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5C36A0C0-7D0D-4D1D-9316-224CF1A823A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D8D15477-C8B6-4ADB-BD54-698A9B5915E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A4C13F-5758-4BE4-9925-C6E35301C4B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C9A29BFA-3801-4847-A1E1-87A32423B4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20C42F85-0FBE-48C0-A629-8BC17C93C2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2E443C38-4EE5-4E5F-ADF6-66502151DB3F}"/>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F754DE6C-441A-4CEF-B2BF-E2755FD916C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4E5B71B3-BF16-460A-B638-D1A604335869}"/>
              </a:ext>
            </a:extLst>
          </p:cNvPr>
          <p:cNvSpPr>
            <a:spLocks noGrp="1"/>
          </p:cNvSpPr>
          <p:nvPr>
            <p:ph type="title"/>
          </p:nvPr>
        </p:nvSpPr>
        <p:spPr>
          <a:xfrm>
            <a:off x="1198181" y="4625685"/>
            <a:ext cx="9988166" cy="1495403"/>
          </a:xfrm>
          <a:prstGeom prst="rect">
            <a:avLst/>
          </a:prstGeom>
        </p:spPr>
        <p:txBody>
          <a:bodyPr anchor="ctr"/>
          <a:lstStyle/>
          <a:p>
            <a:pPr>
              <a:lnSpc>
                <a:spcPct val="100000"/>
              </a:lnSpc>
            </a:pPr>
            <a:r>
              <a:rPr lang="en-US"/>
              <a:t>Click to edit Master title style</a:t>
            </a:r>
            <a:endParaRPr lang="en-US" dirty="0"/>
          </a:p>
        </p:txBody>
      </p:sp>
      <p:sp>
        <p:nvSpPr>
          <p:cNvPr id="24" name="Date Placeholder 8">
            <a:extLst>
              <a:ext uri="{FF2B5EF4-FFF2-40B4-BE49-F238E27FC236}">
                <a16:creationId xmlns:a16="http://schemas.microsoft.com/office/drawing/2014/main" id="{9571135A-2E5D-477D-B14A-2B9AA4555399}"/>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endParaRPr lang="en-US" dirty="0"/>
          </a:p>
        </p:txBody>
      </p:sp>
      <p:sp>
        <p:nvSpPr>
          <p:cNvPr id="25" name="Footer Placeholder 9">
            <a:extLst>
              <a:ext uri="{FF2B5EF4-FFF2-40B4-BE49-F238E27FC236}">
                <a16:creationId xmlns:a16="http://schemas.microsoft.com/office/drawing/2014/main" id="{13453AD8-C108-4346-9519-C496F8B0E217}"/>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endParaRPr lang="en-US" dirty="0"/>
          </a:p>
        </p:txBody>
      </p:sp>
      <p:sp>
        <p:nvSpPr>
          <p:cNvPr id="26" name="Slide Number Placeholder 10">
            <a:extLst>
              <a:ext uri="{FF2B5EF4-FFF2-40B4-BE49-F238E27FC236}">
                <a16:creationId xmlns:a16="http://schemas.microsoft.com/office/drawing/2014/main" id="{EBB5DBC4-2BAD-41DC-AFCC-11E01A84288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dirty="0"/>
          </a:p>
        </p:txBody>
      </p:sp>
      <p:sp>
        <p:nvSpPr>
          <p:cNvPr id="3" name="Content Placeholder 2">
            <a:extLst>
              <a:ext uri="{FF2B5EF4-FFF2-40B4-BE49-F238E27FC236}">
                <a16:creationId xmlns:a16="http://schemas.microsoft.com/office/drawing/2014/main" id="{0277A857-1402-4ABB-A7CC-9467704990C1}"/>
              </a:ext>
            </a:extLst>
          </p:cNvPr>
          <p:cNvSpPr>
            <a:spLocks noGrp="1"/>
          </p:cNvSpPr>
          <p:nvPr>
            <p:ph sz="quarter" idx="13"/>
          </p:nvPr>
        </p:nvSpPr>
        <p:spPr>
          <a:xfrm>
            <a:off x="641350" y="501650"/>
            <a:ext cx="10909300" cy="434975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720" r:id="rId12"/>
    <p:sldLayoutId id="2147483721" r:id="rId13"/>
  </p:sldLayoutIdLst>
  <p:hf hdr="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0983E0-FEBB-4B45-B00C-917965EBE17F}"/>
              </a:ext>
            </a:extLst>
          </p:cNvPr>
          <p:cNvSpPr>
            <a:spLocks noGrp="1"/>
          </p:cNvSpPr>
          <p:nvPr>
            <p:ph type="ctrTitle"/>
          </p:nvPr>
        </p:nvSpPr>
        <p:spPr>
          <a:xfrm>
            <a:off x="996275" y="930341"/>
            <a:ext cx="9383138" cy="1170649"/>
          </a:xfrm>
        </p:spPr>
        <p:txBody>
          <a:bodyPr anchor="t">
            <a:normAutofit/>
          </a:bodyPr>
          <a:lstStyle/>
          <a:p>
            <a:pPr algn="ctr"/>
            <a:r>
              <a:rPr lang="en-US" sz="5400" u="sng" dirty="0"/>
              <a:t>Application Of Stack</a:t>
            </a:r>
          </a:p>
        </p:txBody>
      </p:sp>
      <p:sp>
        <p:nvSpPr>
          <p:cNvPr id="5" name="Subtitle 4">
            <a:extLst>
              <a:ext uri="{FF2B5EF4-FFF2-40B4-BE49-F238E27FC236}">
                <a16:creationId xmlns:a16="http://schemas.microsoft.com/office/drawing/2014/main" id="{E0DB9D88-9963-482B-B907-C09FB61E06F7}"/>
              </a:ext>
            </a:extLst>
          </p:cNvPr>
          <p:cNvSpPr>
            <a:spLocks noGrp="1"/>
          </p:cNvSpPr>
          <p:nvPr>
            <p:ph type="subTitle" idx="1"/>
          </p:nvPr>
        </p:nvSpPr>
        <p:spPr>
          <a:xfrm>
            <a:off x="1733252" y="3707595"/>
            <a:ext cx="3370134" cy="2446780"/>
          </a:xfrm>
        </p:spPr>
        <p:txBody>
          <a:bodyPr/>
          <a:lstStyle/>
          <a:p>
            <a:r>
              <a:rPr lang="en-US" sz="2800" dirty="0"/>
              <a:t>Presenter Name</a:t>
            </a:r>
          </a:p>
        </p:txBody>
      </p:sp>
      <p:pic>
        <p:nvPicPr>
          <p:cNvPr id="30" name="Picture Placeholder 29" descr="Picture of a compass placed on stones">
            <a:extLst>
              <a:ext uri="{FF2B5EF4-FFF2-40B4-BE49-F238E27FC236}">
                <a16:creationId xmlns:a16="http://schemas.microsoft.com/office/drawing/2014/main" id="{3D531199-453A-4C47-A269-EE5C53C9868E}"/>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val="0"/>
              </a:ext>
            </a:extLst>
          </a:blip>
          <a:srcRect/>
          <a:stretch>
            <a:fillRect/>
          </a:stretch>
        </p:blipFill>
        <p:spPr/>
      </p:pic>
      <p:sp>
        <p:nvSpPr>
          <p:cNvPr id="2" name="TextBox 1">
            <a:extLst>
              <a:ext uri="{FF2B5EF4-FFF2-40B4-BE49-F238E27FC236}">
                <a16:creationId xmlns:a16="http://schemas.microsoft.com/office/drawing/2014/main" id="{9859B10C-A820-D994-80C3-D953F344679D}"/>
              </a:ext>
            </a:extLst>
          </p:cNvPr>
          <p:cNvSpPr txBox="1"/>
          <p:nvPr/>
        </p:nvSpPr>
        <p:spPr>
          <a:xfrm>
            <a:off x="996275" y="2140085"/>
            <a:ext cx="7645941" cy="2492990"/>
          </a:xfrm>
          <a:prstGeom prst="rect">
            <a:avLst/>
          </a:prstGeom>
          <a:noFill/>
        </p:spPr>
        <p:txBody>
          <a:bodyPr wrap="square" rtlCol="0">
            <a:spAutoFit/>
          </a:bodyPr>
          <a:lstStyle/>
          <a:p>
            <a:r>
              <a:rPr lang="en-US" sz="3600" b="1" dirty="0"/>
              <a:t>Prepared By:</a:t>
            </a:r>
          </a:p>
          <a:p>
            <a:endParaRPr lang="en-US" sz="2000" b="1" dirty="0"/>
          </a:p>
          <a:p>
            <a:r>
              <a:rPr lang="en-US" sz="2000" dirty="0"/>
              <a:t>Name			:	Gohel </a:t>
            </a:r>
            <a:r>
              <a:rPr lang="en-US" sz="2000" dirty="0" err="1"/>
              <a:t>Dhruvi</a:t>
            </a:r>
            <a:r>
              <a:rPr lang="en-US" sz="2000" dirty="0"/>
              <a:t> </a:t>
            </a:r>
            <a:r>
              <a:rPr lang="en-US" sz="2000" dirty="0" err="1"/>
              <a:t>HirenBhai</a:t>
            </a:r>
            <a:endParaRPr lang="en-US" sz="2000" dirty="0"/>
          </a:p>
          <a:p>
            <a:r>
              <a:rPr lang="en-US" sz="2000" dirty="0"/>
              <a:t>Roll No.			:	17</a:t>
            </a:r>
          </a:p>
          <a:p>
            <a:r>
              <a:rPr lang="en-US" sz="2000" dirty="0"/>
              <a:t>Enrollment No.		:	23002170110044</a:t>
            </a:r>
          </a:p>
          <a:p>
            <a:r>
              <a:rPr lang="en-US" sz="2000" dirty="0"/>
              <a:t>Batch			:	D1</a:t>
            </a:r>
          </a:p>
          <a:p>
            <a:r>
              <a:rPr lang="en-US" sz="2000" dirty="0"/>
              <a:t>Branch			:	CE</a:t>
            </a:r>
            <a:endParaRPr lang="en-IN" sz="2000" dirty="0"/>
          </a:p>
        </p:txBody>
      </p:sp>
      <p:pic>
        <p:nvPicPr>
          <p:cNvPr id="3" name="Picture 2">
            <a:extLst>
              <a:ext uri="{FF2B5EF4-FFF2-40B4-BE49-F238E27FC236}">
                <a16:creationId xmlns:a16="http://schemas.microsoft.com/office/drawing/2014/main" id="{67E81F9E-9554-4840-A6CA-C59F6CE312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6" name="Picture 5">
            <a:extLst>
              <a:ext uri="{FF2B5EF4-FFF2-40B4-BE49-F238E27FC236}">
                <a16:creationId xmlns:a16="http://schemas.microsoft.com/office/drawing/2014/main" id="{D0A1ABFC-AE90-4EE9-BAA9-5820F5EDC630}"/>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
        <p:nvSpPr>
          <p:cNvPr id="7" name="TextBox 6">
            <a:extLst>
              <a:ext uri="{FF2B5EF4-FFF2-40B4-BE49-F238E27FC236}">
                <a16:creationId xmlns:a16="http://schemas.microsoft.com/office/drawing/2014/main" id="{4DD10A4A-2159-4592-7C06-CE183858F648}"/>
              </a:ext>
            </a:extLst>
          </p:cNvPr>
          <p:cNvSpPr txBox="1"/>
          <p:nvPr/>
        </p:nvSpPr>
        <p:spPr>
          <a:xfrm>
            <a:off x="1027187" y="171768"/>
            <a:ext cx="7669920" cy="461665"/>
          </a:xfrm>
          <a:prstGeom prst="rect">
            <a:avLst/>
          </a:prstGeom>
          <a:noFill/>
        </p:spPr>
        <p:txBody>
          <a:bodyPr wrap="none" rtlCol="0">
            <a:spAutoFit/>
          </a:bodyPr>
          <a:lstStyle/>
          <a:p>
            <a:r>
              <a:rPr lang="en-US" sz="2400" u="sng" dirty="0"/>
              <a:t>LJ INSTITUTE OF ENGINEERING AND TECHNOLOGY</a:t>
            </a:r>
            <a:endParaRPr lang="en-IN" sz="2400" u="sng" dirty="0"/>
          </a:p>
        </p:txBody>
      </p:sp>
    </p:spTree>
    <p:extLst>
      <p:ext uri="{BB962C8B-B14F-4D97-AF65-F5344CB8AC3E}">
        <p14:creationId xmlns:p14="http://schemas.microsoft.com/office/powerpoint/2010/main" val="4103437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D30637-75DC-4300-B8E2-DEE302887A01}"/>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10</a:t>
            </a:fld>
            <a:endParaRPr lang="en-US" dirty="0"/>
          </a:p>
        </p:txBody>
      </p:sp>
      <p:graphicFrame>
        <p:nvGraphicFramePr>
          <p:cNvPr id="16" name="Content Placeholder 3" descr="Timeline Placeholder ">
            <a:extLst>
              <a:ext uri="{FF2B5EF4-FFF2-40B4-BE49-F238E27FC236}">
                <a16:creationId xmlns:a16="http://schemas.microsoft.com/office/drawing/2014/main" id="{456C4F59-0278-4F82-A986-76CCCF1B32C3}"/>
              </a:ext>
            </a:extLst>
          </p:cNvPr>
          <p:cNvGraphicFramePr>
            <a:graphicFrameLocks noGrp="1"/>
          </p:cNvGraphicFramePr>
          <p:nvPr>
            <p:ph sz="quarter" idx="13"/>
            <p:extLst>
              <p:ext uri="{D42A27DB-BD31-4B8C-83A1-F6EECF244321}">
                <p14:modId xmlns:p14="http://schemas.microsoft.com/office/powerpoint/2010/main" val="303895455"/>
              </p:ext>
            </p:extLst>
          </p:nvPr>
        </p:nvGraphicFramePr>
        <p:xfrm>
          <a:off x="420856" y="1890510"/>
          <a:ext cx="11135604" cy="4349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3C996597-E1AC-51C3-4A50-23C32CA8009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6" name="Picture 5">
            <a:extLst>
              <a:ext uri="{FF2B5EF4-FFF2-40B4-BE49-F238E27FC236}">
                <a16:creationId xmlns:a16="http://schemas.microsoft.com/office/drawing/2014/main" id="{4A96F8DE-F938-3AA0-0674-5E6A4CD8C495}"/>
              </a:ext>
            </a:extLst>
          </p:cNvPr>
          <p:cNvPicPr>
            <a:picLocks noChangeAspect="1"/>
          </p:cNvPicPr>
          <p:nvPr/>
        </p:nvPicPr>
        <p:blipFill rotWithShape="1">
          <a:blip r:embed="rId8">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
        <p:nvSpPr>
          <p:cNvPr id="14" name="TextBox 13">
            <a:extLst>
              <a:ext uri="{FF2B5EF4-FFF2-40B4-BE49-F238E27FC236}">
                <a16:creationId xmlns:a16="http://schemas.microsoft.com/office/drawing/2014/main" id="{976E150C-E6B6-B5E5-DAC2-D0A3BC033123}"/>
              </a:ext>
            </a:extLst>
          </p:cNvPr>
          <p:cNvSpPr txBox="1"/>
          <p:nvPr/>
        </p:nvSpPr>
        <p:spPr>
          <a:xfrm>
            <a:off x="894944" y="370076"/>
            <a:ext cx="9883302" cy="1015663"/>
          </a:xfrm>
          <a:prstGeom prst="rect">
            <a:avLst/>
          </a:prstGeom>
          <a:noFill/>
        </p:spPr>
        <p:txBody>
          <a:bodyPr wrap="square" rtlCol="0">
            <a:spAutoFit/>
          </a:bodyPr>
          <a:lstStyle/>
          <a:p>
            <a:r>
              <a:rPr lang="en-US" sz="6000" dirty="0"/>
              <a:t>Functionalities</a:t>
            </a:r>
            <a:endParaRPr lang="en-IN" sz="6000" dirty="0"/>
          </a:p>
        </p:txBody>
      </p:sp>
      <p:sp>
        <p:nvSpPr>
          <p:cNvPr id="3" name="TextBox 2">
            <a:extLst>
              <a:ext uri="{FF2B5EF4-FFF2-40B4-BE49-F238E27FC236}">
                <a16:creationId xmlns:a16="http://schemas.microsoft.com/office/drawing/2014/main" id="{8F3AC616-E91E-B083-2CCE-ECFEB286B8F1}"/>
              </a:ext>
            </a:extLst>
          </p:cNvPr>
          <p:cNvSpPr txBox="1"/>
          <p:nvPr/>
        </p:nvSpPr>
        <p:spPr>
          <a:xfrm>
            <a:off x="3706238" y="1628900"/>
            <a:ext cx="4114800" cy="523220"/>
          </a:xfrm>
          <a:prstGeom prst="rect">
            <a:avLst/>
          </a:prstGeom>
          <a:noFill/>
        </p:spPr>
        <p:txBody>
          <a:bodyPr wrap="square" rtlCol="0">
            <a:spAutoFit/>
          </a:bodyPr>
          <a:lstStyle/>
          <a:p>
            <a:pPr algn="ctr"/>
            <a:r>
              <a:rPr lang="en-US" sz="2800" dirty="0"/>
              <a:t>Stack Functions</a:t>
            </a:r>
            <a:endParaRPr lang="en-IN" sz="2800" dirty="0"/>
          </a:p>
        </p:txBody>
      </p:sp>
    </p:spTree>
    <p:extLst>
      <p:ext uri="{BB962C8B-B14F-4D97-AF65-F5344CB8AC3E}">
        <p14:creationId xmlns:p14="http://schemas.microsoft.com/office/powerpoint/2010/main" val="3396813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1D30637-75DC-4300-B8E2-DEE302887A01}"/>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11</a:t>
            </a:fld>
            <a:endParaRPr lang="en-US" dirty="0"/>
          </a:p>
        </p:txBody>
      </p:sp>
      <p:graphicFrame>
        <p:nvGraphicFramePr>
          <p:cNvPr id="16" name="Content Placeholder 3" descr="Timeline Placeholder ">
            <a:extLst>
              <a:ext uri="{FF2B5EF4-FFF2-40B4-BE49-F238E27FC236}">
                <a16:creationId xmlns:a16="http://schemas.microsoft.com/office/drawing/2014/main" id="{456C4F59-0278-4F82-A986-76CCCF1B32C3}"/>
              </a:ext>
            </a:extLst>
          </p:cNvPr>
          <p:cNvGraphicFramePr>
            <a:graphicFrameLocks noGrp="1"/>
          </p:cNvGraphicFramePr>
          <p:nvPr>
            <p:ph sz="quarter" idx="13"/>
            <p:extLst>
              <p:ext uri="{D42A27DB-BD31-4B8C-83A1-F6EECF244321}">
                <p14:modId xmlns:p14="http://schemas.microsoft.com/office/powerpoint/2010/main" val="2576325890"/>
              </p:ext>
            </p:extLst>
          </p:nvPr>
        </p:nvGraphicFramePr>
        <p:xfrm>
          <a:off x="420856" y="1890510"/>
          <a:ext cx="11135604" cy="4349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 name="Picture 1">
            <a:extLst>
              <a:ext uri="{FF2B5EF4-FFF2-40B4-BE49-F238E27FC236}">
                <a16:creationId xmlns:a16="http://schemas.microsoft.com/office/drawing/2014/main" id="{3C996597-E1AC-51C3-4A50-23C32CA8009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6" name="Picture 5">
            <a:extLst>
              <a:ext uri="{FF2B5EF4-FFF2-40B4-BE49-F238E27FC236}">
                <a16:creationId xmlns:a16="http://schemas.microsoft.com/office/drawing/2014/main" id="{4A96F8DE-F938-3AA0-0674-5E6A4CD8C495}"/>
              </a:ext>
            </a:extLst>
          </p:cNvPr>
          <p:cNvPicPr>
            <a:picLocks noChangeAspect="1"/>
          </p:cNvPicPr>
          <p:nvPr/>
        </p:nvPicPr>
        <p:blipFill rotWithShape="1">
          <a:blip r:embed="rId8">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
        <p:nvSpPr>
          <p:cNvPr id="3" name="TextBox 2">
            <a:extLst>
              <a:ext uri="{FF2B5EF4-FFF2-40B4-BE49-F238E27FC236}">
                <a16:creationId xmlns:a16="http://schemas.microsoft.com/office/drawing/2014/main" id="{8F3AC616-E91E-B083-2CCE-ECFEB286B8F1}"/>
              </a:ext>
            </a:extLst>
          </p:cNvPr>
          <p:cNvSpPr txBox="1"/>
          <p:nvPr/>
        </p:nvSpPr>
        <p:spPr>
          <a:xfrm>
            <a:off x="3086897" y="1367290"/>
            <a:ext cx="5803522" cy="523220"/>
          </a:xfrm>
          <a:prstGeom prst="rect">
            <a:avLst/>
          </a:prstGeom>
          <a:noFill/>
        </p:spPr>
        <p:txBody>
          <a:bodyPr wrap="square" rtlCol="0">
            <a:spAutoFit/>
          </a:bodyPr>
          <a:lstStyle/>
          <a:p>
            <a:pPr algn="ctr"/>
            <a:r>
              <a:rPr lang="en-US" sz="2800" dirty="0"/>
              <a:t>Expressions Conversions</a:t>
            </a:r>
            <a:endParaRPr lang="en-IN" sz="2800" dirty="0"/>
          </a:p>
        </p:txBody>
      </p:sp>
    </p:spTree>
    <p:extLst>
      <p:ext uri="{BB962C8B-B14F-4D97-AF65-F5344CB8AC3E}">
        <p14:creationId xmlns:p14="http://schemas.microsoft.com/office/powerpoint/2010/main" val="2829736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CFD6F30-C9E3-41A0-A55E-9481AC7276FD}"/>
              </a:ext>
            </a:extLst>
          </p:cNvPr>
          <p:cNvSpPr>
            <a:spLocks noGrp="1"/>
          </p:cNvSpPr>
          <p:nvPr>
            <p:ph type="title"/>
          </p:nvPr>
        </p:nvSpPr>
        <p:spPr>
          <a:xfrm>
            <a:off x="1198182" y="559814"/>
            <a:ext cx="9795636" cy="1335662"/>
          </a:xfrm>
        </p:spPr>
        <p:txBody>
          <a:bodyPr/>
          <a:lstStyle/>
          <a:p>
            <a:r>
              <a:rPr lang="en-US" dirty="0"/>
              <a:t>Data Structure</a:t>
            </a:r>
          </a:p>
        </p:txBody>
      </p:sp>
      <p:sp>
        <p:nvSpPr>
          <p:cNvPr id="12" name="Text Placeholder 11">
            <a:extLst>
              <a:ext uri="{FF2B5EF4-FFF2-40B4-BE49-F238E27FC236}">
                <a16:creationId xmlns:a16="http://schemas.microsoft.com/office/drawing/2014/main" id="{EC1E3811-D41A-4D85-B150-7AFDC5F573DA}"/>
              </a:ext>
            </a:extLst>
          </p:cNvPr>
          <p:cNvSpPr>
            <a:spLocks noGrp="1"/>
          </p:cNvSpPr>
          <p:nvPr>
            <p:ph type="body" sz="quarter" idx="13"/>
          </p:nvPr>
        </p:nvSpPr>
        <p:spPr>
          <a:xfrm>
            <a:off x="842044" y="2107496"/>
            <a:ext cx="3327366" cy="597604"/>
          </a:xfrm>
        </p:spPr>
        <p:txBody>
          <a:bodyPr/>
          <a:lstStyle/>
          <a:p>
            <a:r>
              <a:rPr lang="en-US" dirty="0"/>
              <a:t>Stack</a:t>
            </a:r>
          </a:p>
        </p:txBody>
      </p:sp>
      <p:sp>
        <p:nvSpPr>
          <p:cNvPr id="11" name="Content Placeholder 10">
            <a:extLst>
              <a:ext uri="{FF2B5EF4-FFF2-40B4-BE49-F238E27FC236}">
                <a16:creationId xmlns:a16="http://schemas.microsoft.com/office/drawing/2014/main" id="{4143CD2B-9160-40FC-B238-1804C79D3CD1}"/>
              </a:ext>
            </a:extLst>
          </p:cNvPr>
          <p:cNvSpPr>
            <a:spLocks noGrp="1"/>
          </p:cNvSpPr>
          <p:nvPr>
            <p:ph idx="1"/>
          </p:nvPr>
        </p:nvSpPr>
        <p:spPr>
          <a:xfrm>
            <a:off x="841937" y="2717782"/>
            <a:ext cx="3319569" cy="3365605"/>
          </a:xfrm>
        </p:spPr>
        <p:txBody>
          <a:bodyPr>
            <a:normAutofit/>
          </a:bodyPr>
          <a:lstStyle/>
          <a:p>
            <a:r>
              <a:rPr lang="en-US" dirty="0"/>
              <a:t>A Last-In-First-Out (LIFO) data structure implemented using Java's built-in Stack class, used to store and manipulate elements.</a:t>
            </a:r>
          </a:p>
        </p:txBody>
      </p:sp>
      <p:sp>
        <p:nvSpPr>
          <p:cNvPr id="16" name="Text Placeholder 15">
            <a:extLst>
              <a:ext uri="{FF2B5EF4-FFF2-40B4-BE49-F238E27FC236}">
                <a16:creationId xmlns:a16="http://schemas.microsoft.com/office/drawing/2014/main" id="{D4DD2265-8935-4BBA-BE56-04459C5EF47C}"/>
              </a:ext>
            </a:extLst>
          </p:cNvPr>
          <p:cNvSpPr>
            <a:spLocks noGrp="1"/>
          </p:cNvSpPr>
          <p:nvPr>
            <p:ph type="body" sz="quarter" idx="17"/>
          </p:nvPr>
        </p:nvSpPr>
        <p:spPr>
          <a:xfrm>
            <a:off x="4423061" y="2107496"/>
            <a:ext cx="3327366" cy="597604"/>
          </a:xfrm>
        </p:spPr>
        <p:txBody>
          <a:bodyPr/>
          <a:lstStyle/>
          <a:p>
            <a:r>
              <a:rPr lang="en-US" dirty="0"/>
              <a:t>User Class</a:t>
            </a:r>
          </a:p>
        </p:txBody>
      </p:sp>
      <p:sp>
        <p:nvSpPr>
          <p:cNvPr id="15" name="Content Placeholder 14">
            <a:extLst>
              <a:ext uri="{FF2B5EF4-FFF2-40B4-BE49-F238E27FC236}">
                <a16:creationId xmlns:a16="http://schemas.microsoft.com/office/drawing/2014/main" id="{F6191A93-3D1D-4E77-AD7E-00490FF6ABDE}"/>
              </a:ext>
            </a:extLst>
          </p:cNvPr>
          <p:cNvSpPr>
            <a:spLocks noGrp="1"/>
          </p:cNvSpPr>
          <p:nvPr>
            <p:ph idx="16"/>
          </p:nvPr>
        </p:nvSpPr>
        <p:spPr>
          <a:xfrm>
            <a:off x="4422954" y="2717782"/>
            <a:ext cx="3319569" cy="3365605"/>
          </a:xfrm>
        </p:spPr>
        <p:txBody>
          <a:bodyPr>
            <a:normAutofit/>
          </a:bodyPr>
          <a:lstStyle/>
          <a:p>
            <a:r>
              <a:rPr lang="en-US" dirty="0"/>
              <a:t>A custom class representing user information, with attributes like ID, username, and password, and corresponding getter and setter methods.</a:t>
            </a:r>
          </a:p>
        </p:txBody>
      </p:sp>
      <p:sp>
        <p:nvSpPr>
          <p:cNvPr id="14" name="Text Placeholder 13">
            <a:extLst>
              <a:ext uri="{FF2B5EF4-FFF2-40B4-BE49-F238E27FC236}">
                <a16:creationId xmlns:a16="http://schemas.microsoft.com/office/drawing/2014/main" id="{676B6EE6-2415-4EFC-A00B-D8ECAA729DC6}"/>
              </a:ext>
            </a:extLst>
          </p:cNvPr>
          <p:cNvSpPr>
            <a:spLocks noGrp="1"/>
          </p:cNvSpPr>
          <p:nvPr>
            <p:ph type="body" sz="quarter" idx="15"/>
          </p:nvPr>
        </p:nvSpPr>
        <p:spPr>
          <a:xfrm>
            <a:off x="8016136" y="2107496"/>
            <a:ext cx="3754685" cy="597604"/>
          </a:xfrm>
        </p:spPr>
        <p:txBody>
          <a:bodyPr/>
          <a:lstStyle/>
          <a:p>
            <a:r>
              <a:rPr lang="en-US" dirty="0" err="1"/>
              <a:t>StackOperation</a:t>
            </a:r>
            <a:r>
              <a:rPr lang="en-US" dirty="0"/>
              <a:t> Class</a:t>
            </a:r>
          </a:p>
        </p:txBody>
      </p:sp>
      <p:sp>
        <p:nvSpPr>
          <p:cNvPr id="13" name="Content Placeholder 12">
            <a:extLst>
              <a:ext uri="{FF2B5EF4-FFF2-40B4-BE49-F238E27FC236}">
                <a16:creationId xmlns:a16="http://schemas.microsoft.com/office/drawing/2014/main" id="{5D1447B0-7DAE-44A9-A8BE-72B03AE0D2A4}"/>
              </a:ext>
            </a:extLst>
          </p:cNvPr>
          <p:cNvSpPr>
            <a:spLocks noGrp="1"/>
          </p:cNvSpPr>
          <p:nvPr>
            <p:ph idx="14"/>
          </p:nvPr>
        </p:nvSpPr>
        <p:spPr>
          <a:xfrm>
            <a:off x="8016030" y="2717782"/>
            <a:ext cx="3319569" cy="3365605"/>
          </a:xfrm>
        </p:spPr>
        <p:txBody>
          <a:bodyPr>
            <a:normAutofit/>
          </a:bodyPr>
          <a:lstStyle/>
          <a:p>
            <a:r>
              <a:rPr lang="en-US" dirty="0"/>
              <a:t>A custom class representing stack operations, with attributes like ID, user ID, operation type, value, and timestamp, and corresponding getter and setter methods.</a:t>
            </a:r>
          </a:p>
        </p:txBody>
      </p:sp>
      <p:sp>
        <p:nvSpPr>
          <p:cNvPr id="19" name="Slide Number Placeholder 18">
            <a:extLst>
              <a:ext uri="{FF2B5EF4-FFF2-40B4-BE49-F238E27FC236}">
                <a16:creationId xmlns:a16="http://schemas.microsoft.com/office/drawing/2014/main" id="{9B77451C-36BF-4034-9DE7-6E9CF35FB9C7}"/>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12</a:t>
            </a:fld>
            <a:endParaRPr lang="en-US" dirty="0"/>
          </a:p>
        </p:txBody>
      </p:sp>
      <p:pic>
        <p:nvPicPr>
          <p:cNvPr id="2" name="Picture 1">
            <a:extLst>
              <a:ext uri="{FF2B5EF4-FFF2-40B4-BE49-F238E27FC236}">
                <a16:creationId xmlns:a16="http://schemas.microsoft.com/office/drawing/2014/main" id="{C2C31908-5B3F-828C-D210-3230A3A956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3" name="Picture 2">
            <a:extLst>
              <a:ext uri="{FF2B5EF4-FFF2-40B4-BE49-F238E27FC236}">
                <a16:creationId xmlns:a16="http://schemas.microsoft.com/office/drawing/2014/main" id="{353D74AD-76A0-0BBA-13C4-76E13AE1E08B}"/>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
        <p:nvSpPr>
          <p:cNvPr id="4" name="TextBox 3">
            <a:extLst>
              <a:ext uri="{FF2B5EF4-FFF2-40B4-BE49-F238E27FC236}">
                <a16:creationId xmlns:a16="http://schemas.microsoft.com/office/drawing/2014/main" id="{201C2247-0FBC-22C7-F909-77C1FC556846}"/>
              </a:ext>
            </a:extLst>
          </p:cNvPr>
          <p:cNvSpPr txBox="1"/>
          <p:nvPr/>
        </p:nvSpPr>
        <p:spPr>
          <a:xfrm>
            <a:off x="1099226" y="4854102"/>
            <a:ext cx="8404697" cy="646331"/>
          </a:xfrm>
          <a:prstGeom prst="rect">
            <a:avLst/>
          </a:prstGeom>
          <a:noFill/>
        </p:spPr>
        <p:txBody>
          <a:bodyPr wrap="square" rtlCol="0">
            <a:spAutoFit/>
          </a:bodyPr>
          <a:lstStyle/>
          <a:p>
            <a:r>
              <a:rPr lang="en-US" dirty="0"/>
              <a:t>These data structures work together to enable user registration, login, stack operations, and operation recording and retrieval in the system.</a:t>
            </a:r>
            <a:endParaRPr lang="en-IN" dirty="0"/>
          </a:p>
        </p:txBody>
      </p:sp>
    </p:spTree>
    <p:extLst>
      <p:ext uri="{BB962C8B-B14F-4D97-AF65-F5344CB8AC3E}">
        <p14:creationId xmlns:p14="http://schemas.microsoft.com/office/powerpoint/2010/main" val="1069414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CFD6F30-C9E3-41A0-A55E-9481AC7276FD}"/>
              </a:ext>
            </a:extLst>
          </p:cNvPr>
          <p:cNvSpPr>
            <a:spLocks noGrp="1"/>
          </p:cNvSpPr>
          <p:nvPr>
            <p:ph type="title"/>
          </p:nvPr>
        </p:nvSpPr>
        <p:spPr>
          <a:xfrm>
            <a:off x="1198182" y="559814"/>
            <a:ext cx="9795636" cy="1335662"/>
          </a:xfrm>
        </p:spPr>
        <p:txBody>
          <a:bodyPr/>
          <a:lstStyle/>
          <a:p>
            <a:r>
              <a:rPr lang="en-US" dirty="0"/>
              <a:t>Data Base</a:t>
            </a:r>
          </a:p>
        </p:txBody>
      </p:sp>
      <p:sp>
        <p:nvSpPr>
          <p:cNvPr id="12" name="Text Placeholder 11">
            <a:extLst>
              <a:ext uri="{FF2B5EF4-FFF2-40B4-BE49-F238E27FC236}">
                <a16:creationId xmlns:a16="http://schemas.microsoft.com/office/drawing/2014/main" id="{EC1E3811-D41A-4D85-B150-7AFDC5F573DA}"/>
              </a:ext>
            </a:extLst>
          </p:cNvPr>
          <p:cNvSpPr>
            <a:spLocks noGrp="1"/>
          </p:cNvSpPr>
          <p:nvPr>
            <p:ph type="body" sz="quarter" idx="13"/>
          </p:nvPr>
        </p:nvSpPr>
        <p:spPr>
          <a:xfrm>
            <a:off x="842044" y="2107496"/>
            <a:ext cx="3327366" cy="597604"/>
          </a:xfrm>
        </p:spPr>
        <p:txBody>
          <a:bodyPr/>
          <a:lstStyle/>
          <a:p>
            <a:r>
              <a:rPr lang="en-US" dirty="0"/>
              <a:t>User Data Storage</a:t>
            </a:r>
          </a:p>
        </p:txBody>
      </p:sp>
      <p:sp>
        <p:nvSpPr>
          <p:cNvPr id="11" name="Content Placeholder 10">
            <a:extLst>
              <a:ext uri="{FF2B5EF4-FFF2-40B4-BE49-F238E27FC236}">
                <a16:creationId xmlns:a16="http://schemas.microsoft.com/office/drawing/2014/main" id="{4143CD2B-9160-40FC-B238-1804C79D3CD1}"/>
              </a:ext>
            </a:extLst>
          </p:cNvPr>
          <p:cNvSpPr>
            <a:spLocks noGrp="1"/>
          </p:cNvSpPr>
          <p:nvPr>
            <p:ph idx="1"/>
          </p:nvPr>
        </p:nvSpPr>
        <p:spPr>
          <a:xfrm>
            <a:off x="841937" y="2717782"/>
            <a:ext cx="3319569" cy="3365605"/>
          </a:xfrm>
        </p:spPr>
        <p:txBody>
          <a:bodyPr>
            <a:normAutofit/>
          </a:bodyPr>
          <a:lstStyle/>
          <a:p>
            <a:r>
              <a:rPr lang="en-US" dirty="0"/>
              <a:t>The database stores user information, such as username and password, in the "Users" table, allowing for secure authentication and authorization.</a:t>
            </a:r>
          </a:p>
        </p:txBody>
      </p:sp>
      <p:sp>
        <p:nvSpPr>
          <p:cNvPr id="16" name="Text Placeholder 15">
            <a:extLst>
              <a:ext uri="{FF2B5EF4-FFF2-40B4-BE49-F238E27FC236}">
                <a16:creationId xmlns:a16="http://schemas.microsoft.com/office/drawing/2014/main" id="{D4DD2265-8935-4BBA-BE56-04459C5EF47C}"/>
              </a:ext>
            </a:extLst>
          </p:cNvPr>
          <p:cNvSpPr>
            <a:spLocks noGrp="1"/>
          </p:cNvSpPr>
          <p:nvPr>
            <p:ph type="body" sz="quarter" idx="17"/>
          </p:nvPr>
        </p:nvSpPr>
        <p:spPr>
          <a:xfrm>
            <a:off x="4423061" y="2107496"/>
            <a:ext cx="3327366" cy="597604"/>
          </a:xfrm>
        </p:spPr>
        <p:txBody>
          <a:bodyPr/>
          <a:lstStyle/>
          <a:p>
            <a:r>
              <a:rPr lang="en-US" dirty="0"/>
              <a:t>Data Persistence:</a:t>
            </a:r>
          </a:p>
        </p:txBody>
      </p:sp>
      <p:sp>
        <p:nvSpPr>
          <p:cNvPr id="15" name="Content Placeholder 14">
            <a:extLst>
              <a:ext uri="{FF2B5EF4-FFF2-40B4-BE49-F238E27FC236}">
                <a16:creationId xmlns:a16="http://schemas.microsoft.com/office/drawing/2014/main" id="{F6191A93-3D1D-4E77-AD7E-00490FF6ABDE}"/>
              </a:ext>
            </a:extLst>
          </p:cNvPr>
          <p:cNvSpPr>
            <a:spLocks noGrp="1"/>
          </p:cNvSpPr>
          <p:nvPr>
            <p:ph idx="16"/>
          </p:nvPr>
        </p:nvSpPr>
        <p:spPr>
          <a:xfrm>
            <a:off x="4422954" y="2717782"/>
            <a:ext cx="3319569" cy="3365605"/>
          </a:xfrm>
        </p:spPr>
        <p:txBody>
          <a:bodyPr>
            <a:normAutofit/>
          </a:bodyPr>
          <a:lstStyle/>
          <a:p>
            <a:r>
              <a:rPr lang="en-US" dirty="0"/>
              <a:t>The database provides data persistence, ensuring that user data and operation history are retained even after the application is closed or restarted.</a:t>
            </a:r>
          </a:p>
        </p:txBody>
      </p:sp>
      <p:sp>
        <p:nvSpPr>
          <p:cNvPr id="14" name="Text Placeholder 13">
            <a:extLst>
              <a:ext uri="{FF2B5EF4-FFF2-40B4-BE49-F238E27FC236}">
                <a16:creationId xmlns:a16="http://schemas.microsoft.com/office/drawing/2014/main" id="{676B6EE6-2415-4EFC-A00B-D8ECAA729DC6}"/>
              </a:ext>
            </a:extLst>
          </p:cNvPr>
          <p:cNvSpPr>
            <a:spLocks noGrp="1"/>
          </p:cNvSpPr>
          <p:nvPr>
            <p:ph type="body" sz="quarter" idx="15"/>
          </p:nvPr>
        </p:nvSpPr>
        <p:spPr>
          <a:xfrm>
            <a:off x="8016136" y="2107496"/>
            <a:ext cx="3754685" cy="597604"/>
          </a:xfrm>
        </p:spPr>
        <p:txBody>
          <a:bodyPr/>
          <a:lstStyle/>
          <a:p>
            <a:r>
              <a:rPr lang="en-US" dirty="0"/>
              <a:t>Querying and Retrieval</a:t>
            </a:r>
          </a:p>
        </p:txBody>
      </p:sp>
      <p:sp>
        <p:nvSpPr>
          <p:cNvPr id="13" name="Content Placeholder 12">
            <a:extLst>
              <a:ext uri="{FF2B5EF4-FFF2-40B4-BE49-F238E27FC236}">
                <a16:creationId xmlns:a16="http://schemas.microsoft.com/office/drawing/2014/main" id="{5D1447B0-7DAE-44A9-A8BE-72B03AE0D2A4}"/>
              </a:ext>
            </a:extLst>
          </p:cNvPr>
          <p:cNvSpPr>
            <a:spLocks noGrp="1"/>
          </p:cNvSpPr>
          <p:nvPr>
            <p:ph idx="14"/>
          </p:nvPr>
        </p:nvSpPr>
        <p:spPr>
          <a:xfrm>
            <a:off x="8016030" y="2717782"/>
            <a:ext cx="3319569" cy="3365605"/>
          </a:xfrm>
        </p:spPr>
        <p:txBody>
          <a:bodyPr>
            <a:normAutofit/>
          </a:bodyPr>
          <a:lstStyle/>
          <a:p>
            <a:r>
              <a:rPr lang="en-US" dirty="0"/>
              <a:t>The database allows for querying and retrieval of specific data, such as retrieving a user's operation history or all operations of a specific type.</a:t>
            </a:r>
          </a:p>
        </p:txBody>
      </p:sp>
      <p:sp>
        <p:nvSpPr>
          <p:cNvPr id="19" name="Slide Number Placeholder 18">
            <a:extLst>
              <a:ext uri="{FF2B5EF4-FFF2-40B4-BE49-F238E27FC236}">
                <a16:creationId xmlns:a16="http://schemas.microsoft.com/office/drawing/2014/main" id="{9B77451C-36BF-4034-9DE7-6E9CF35FB9C7}"/>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13</a:t>
            </a:fld>
            <a:endParaRPr lang="en-US" dirty="0"/>
          </a:p>
        </p:txBody>
      </p:sp>
      <p:pic>
        <p:nvPicPr>
          <p:cNvPr id="2" name="Picture 1">
            <a:extLst>
              <a:ext uri="{FF2B5EF4-FFF2-40B4-BE49-F238E27FC236}">
                <a16:creationId xmlns:a16="http://schemas.microsoft.com/office/drawing/2014/main" id="{C2C31908-5B3F-828C-D210-3230A3A956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3" name="Picture 2">
            <a:extLst>
              <a:ext uri="{FF2B5EF4-FFF2-40B4-BE49-F238E27FC236}">
                <a16:creationId xmlns:a16="http://schemas.microsoft.com/office/drawing/2014/main" id="{353D74AD-76A0-0BBA-13C4-76E13AE1E08B}"/>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
        <p:nvSpPr>
          <p:cNvPr id="4" name="TextBox 3">
            <a:extLst>
              <a:ext uri="{FF2B5EF4-FFF2-40B4-BE49-F238E27FC236}">
                <a16:creationId xmlns:a16="http://schemas.microsoft.com/office/drawing/2014/main" id="{201C2247-0FBC-22C7-F909-77C1FC556846}"/>
              </a:ext>
            </a:extLst>
          </p:cNvPr>
          <p:cNvSpPr txBox="1"/>
          <p:nvPr/>
        </p:nvSpPr>
        <p:spPr>
          <a:xfrm>
            <a:off x="1099226" y="4854102"/>
            <a:ext cx="8404697" cy="923330"/>
          </a:xfrm>
          <a:prstGeom prst="rect">
            <a:avLst/>
          </a:prstGeom>
          <a:noFill/>
        </p:spPr>
        <p:txBody>
          <a:bodyPr wrap="square" rtlCol="0">
            <a:spAutoFit/>
          </a:bodyPr>
          <a:lstStyle/>
          <a:p>
            <a:r>
              <a:rPr lang="en-US" dirty="0"/>
              <a:t>The database is used to store and retrieve data, enabling the application to provide features like user registration, login, stack operations, and operation history.</a:t>
            </a:r>
            <a:endParaRPr lang="en-IN" dirty="0"/>
          </a:p>
        </p:txBody>
      </p:sp>
    </p:spTree>
    <p:extLst>
      <p:ext uri="{BB962C8B-B14F-4D97-AF65-F5344CB8AC3E}">
        <p14:creationId xmlns:p14="http://schemas.microsoft.com/office/powerpoint/2010/main" val="3433700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CFD6F30-C9E3-41A0-A55E-9481AC7276FD}"/>
              </a:ext>
            </a:extLst>
          </p:cNvPr>
          <p:cNvSpPr>
            <a:spLocks noGrp="1"/>
          </p:cNvSpPr>
          <p:nvPr>
            <p:ph type="title"/>
          </p:nvPr>
        </p:nvSpPr>
        <p:spPr>
          <a:xfrm>
            <a:off x="1184920" y="136525"/>
            <a:ext cx="9795636" cy="1335662"/>
          </a:xfrm>
        </p:spPr>
        <p:txBody>
          <a:bodyPr/>
          <a:lstStyle/>
          <a:p>
            <a:r>
              <a:rPr lang="en-US" dirty="0"/>
              <a:t>Java</a:t>
            </a:r>
          </a:p>
        </p:txBody>
      </p:sp>
      <p:sp>
        <p:nvSpPr>
          <p:cNvPr id="12" name="Text Placeholder 11">
            <a:extLst>
              <a:ext uri="{FF2B5EF4-FFF2-40B4-BE49-F238E27FC236}">
                <a16:creationId xmlns:a16="http://schemas.microsoft.com/office/drawing/2014/main" id="{EC1E3811-D41A-4D85-B150-7AFDC5F573DA}"/>
              </a:ext>
            </a:extLst>
          </p:cNvPr>
          <p:cNvSpPr>
            <a:spLocks noGrp="1"/>
          </p:cNvSpPr>
          <p:nvPr>
            <p:ph type="body" sz="quarter" idx="13"/>
          </p:nvPr>
        </p:nvSpPr>
        <p:spPr>
          <a:xfrm>
            <a:off x="856401" y="969239"/>
            <a:ext cx="3327366" cy="1278945"/>
          </a:xfrm>
        </p:spPr>
        <p:txBody>
          <a:bodyPr/>
          <a:lstStyle/>
          <a:p>
            <a:r>
              <a:rPr lang="en-US" dirty="0"/>
              <a:t>Java Collections Framework: </a:t>
            </a:r>
          </a:p>
        </p:txBody>
      </p:sp>
      <p:sp>
        <p:nvSpPr>
          <p:cNvPr id="11" name="Content Placeholder 10">
            <a:extLst>
              <a:ext uri="{FF2B5EF4-FFF2-40B4-BE49-F238E27FC236}">
                <a16:creationId xmlns:a16="http://schemas.microsoft.com/office/drawing/2014/main" id="{4143CD2B-9160-40FC-B238-1804C79D3CD1}"/>
              </a:ext>
            </a:extLst>
          </p:cNvPr>
          <p:cNvSpPr>
            <a:spLocks noGrp="1"/>
          </p:cNvSpPr>
          <p:nvPr>
            <p:ph idx="1"/>
          </p:nvPr>
        </p:nvSpPr>
        <p:spPr>
          <a:xfrm>
            <a:off x="824713" y="2334518"/>
            <a:ext cx="3319569" cy="3365605"/>
          </a:xfrm>
        </p:spPr>
        <p:txBody>
          <a:bodyPr>
            <a:normAutofit/>
          </a:bodyPr>
          <a:lstStyle/>
          <a:p>
            <a:r>
              <a:rPr lang="en-US" dirty="0"/>
              <a:t>Java's built-in collections framework is used to implement the stack data structure, specifically the Stack class, which provides methods for pushing, popping, and peeking elements.</a:t>
            </a:r>
          </a:p>
        </p:txBody>
      </p:sp>
      <p:sp>
        <p:nvSpPr>
          <p:cNvPr id="16" name="Text Placeholder 15">
            <a:extLst>
              <a:ext uri="{FF2B5EF4-FFF2-40B4-BE49-F238E27FC236}">
                <a16:creationId xmlns:a16="http://schemas.microsoft.com/office/drawing/2014/main" id="{D4DD2265-8935-4BBA-BE56-04459C5EF47C}"/>
              </a:ext>
            </a:extLst>
          </p:cNvPr>
          <p:cNvSpPr>
            <a:spLocks noGrp="1"/>
          </p:cNvSpPr>
          <p:nvPr>
            <p:ph type="body" sz="quarter" idx="17"/>
          </p:nvPr>
        </p:nvSpPr>
        <p:spPr>
          <a:xfrm>
            <a:off x="4415157" y="998856"/>
            <a:ext cx="3327366" cy="1278945"/>
          </a:xfrm>
        </p:spPr>
        <p:txBody>
          <a:bodyPr/>
          <a:lstStyle/>
          <a:p>
            <a:r>
              <a:rPr lang="en-US" dirty="0"/>
              <a:t>Java Exceptions Handling</a:t>
            </a:r>
          </a:p>
        </p:txBody>
      </p:sp>
      <p:sp>
        <p:nvSpPr>
          <p:cNvPr id="15" name="Content Placeholder 14">
            <a:extLst>
              <a:ext uri="{FF2B5EF4-FFF2-40B4-BE49-F238E27FC236}">
                <a16:creationId xmlns:a16="http://schemas.microsoft.com/office/drawing/2014/main" id="{F6191A93-3D1D-4E77-AD7E-00490FF6ABDE}"/>
              </a:ext>
            </a:extLst>
          </p:cNvPr>
          <p:cNvSpPr>
            <a:spLocks noGrp="1"/>
          </p:cNvSpPr>
          <p:nvPr>
            <p:ph idx="16"/>
          </p:nvPr>
        </p:nvSpPr>
        <p:spPr>
          <a:xfrm>
            <a:off x="4263350" y="2334518"/>
            <a:ext cx="3319569" cy="3365605"/>
          </a:xfrm>
        </p:spPr>
        <p:txBody>
          <a:bodyPr>
            <a:normAutofit/>
          </a:bodyPr>
          <a:lstStyle/>
          <a:p>
            <a:r>
              <a:rPr lang="en-US" dirty="0"/>
              <a:t>Java's built-in exception handling mechanism is used to handle errors and exceptions that may occur during database operations, user input, and stack operations.</a:t>
            </a:r>
          </a:p>
        </p:txBody>
      </p:sp>
      <p:sp>
        <p:nvSpPr>
          <p:cNvPr id="14" name="Text Placeholder 13">
            <a:extLst>
              <a:ext uri="{FF2B5EF4-FFF2-40B4-BE49-F238E27FC236}">
                <a16:creationId xmlns:a16="http://schemas.microsoft.com/office/drawing/2014/main" id="{676B6EE6-2415-4EFC-A00B-D8ECAA729DC6}"/>
              </a:ext>
            </a:extLst>
          </p:cNvPr>
          <p:cNvSpPr>
            <a:spLocks noGrp="1"/>
          </p:cNvSpPr>
          <p:nvPr>
            <p:ph type="body" sz="quarter" idx="15"/>
          </p:nvPr>
        </p:nvSpPr>
        <p:spPr>
          <a:xfrm>
            <a:off x="8016136" y="969239"/>
            <a:ext cx="4175864" cy="1278945"/>
          </a:xfrm>
        </p:spPr>
        <p:txBody>
          <a:bodyPr/>
          <a:lstStyle/>
          <a:p>
            <a:r>
              <a:rPr lang="en-US" dirty="0"/>
              <a:t>Java Object-Oriented Programming (OOP) Concepts</a:t>
            </a:r>
          </a:p>
        </p:txBody>
      </p:sp>
      <p:sp>
        <p:nvSpPr>
          <p:cNvPr id="13" name="Content Placeholder 12">
            <a:extLst>
              <a:ext uri="{FF2B5EF4-FFF2-40B4-BE49-F238E27FC236}">
                <a16:creationId xmlns:a16="http://schemas.microsoft.com/office/drawing/2014/main" id="{5D1447B0-7DAE-44A9-A8BE-72B03AE0D2A4}"/>
              </a:ext>
            </a:extLst>
          </p:cNvPr>
          <p:cNvSpPr>
            <a:spLocks noGrp="1"/>
          </p:cNvSpPr>
          <p:nvPr>
            <p:ph idx="14"/>
          </p:nvPr>
        </p:nvSpPr>
        <p:spPr>
          <a:xfrm>
            <a:off x="7734726" y="2247928"/>
            <a:ext cx="3319569" cy="3365605"/>
          </a:xfrm>
        </p:spPr>
        <p:txBody>
          <a:bodyPr>
            <a:normAutofit/>
          </a:bodyPr>
          <a:lstStyle/>
          <a:p>
            <a:r>
              <a:rPr lang="en-US" dirty="0"/>
              <a:t>Java's built-in OOP concepts, such as design and implementing the application's classes and objects, including the User, </a:t>
            </a:r>
            <a:r>
              <a:rPr lang="en-US" dirty="0" err="1"/>
              <a:t>StackOperation</a:t>
            </a:r>
            <a:r>
              <a:rPr lang="en-US" dirty="0"/>
              <a:t>, and </a:t>
            </a:r>
            <a:r>
              <a:rPr lang="en-US" dirty="0" err="1"/>
              <a:t>UserStack</a:t>
            </a:r>
            <a:r>
              <a:rPr lang="en-US" dirty="0"/>
              <a:t> classes.</a:t>
            </a:r>
          </a:p>
        </p:txBody>
      </p:sp>
      <p:sp>
        <p:nvSpPr>
          <p:cNvPr id="19" name="Slide Number Placeholder 18">
            <a:extLst>
              <a:ext uri="{FF2B5EF4-FFF2-40B4-BE49-F238E27FC236}">
                <a16:creationId xmlns:a16="http://schemas.microsoft.com/office/drawing/2014/main" id="{9B77451C-36BF-4034-9DE7-6E9CF35FB9C7}"/>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14</a:t>
            </a:fld>
            <a:endParaRPr lang="en-US" dirty="0"/>
          </a:p>
        </p:txBody>
      </p:sp>
      <p:pic>
        <p:nvPicPr>
          <p:cNvPr id="2" name="Picture 1">
            <a:extLst>
              <a:ext uri="{FF2B5EF4-FFF2-40B4-BE49-F238E27FC236}">
                <a16:creationId xmlns:a16="http://schemas.microsoft.com/office/drawing/2014/main" id="{C2C31908-5B3F-828C-D210-3230A3A956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3" name="Picture 2">
            <a:extLst>
              <a:ext uri="{FF2B5EF4-FFF2-40B4-BE49-F238E27FC236}">
                <a16:creationId xmlns:a16="http://schemas.microsoft.com/office/drawing/2014/main" id="{353D74AD-76A0-0BBA-13C4-76E13AE1E08B}"/>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Tree>
    <p:extLst>
      <p:ext uri="{BB962C8B-B14F-4D97-AF65-F5344CB8AC3E}">
        <p14:creationId xmlns:p14="http://schemas.microsoft.com/office/powerpoint/2010/main" val="3537819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D27707A-0D74-4391-B40D-9DA61B878782}"/>
              </a:ext>
            </a:extLst>
          </p:cNvPr>
          <p:cNvSpPr>
            <a:spLocks noGrp="1"/>
          </p:cNvSpPr>
          <p:nvPr>
            <p:ph type="title"/>
          </p:nvPr>
        </p:nvSpPr>
        <p:spPr>
          <a:xfrm>
            <a:off x="1198182" y="559814"/>
            <a:ext cx="9795636" cy="1335662"/>
          </a:xfrm>
        </p:spPr>
        <p:txBody>
          <a:bodyPr/>
          <a:lstStyle/>
          <a:p>
            <a:r>
              <a:rPr lang="en-US" dirty="0"/>
              <a:t>Merits &amp; Demerits</a:t>
            </a:r>
          </a:p>
        </p:txBody>
      </p:sp>
      <p:sp>
        <p:nvSpPr>
          <p:cNvPr id="11" name="Text Placeholder 10">
            <a:extLst>
              <a:ext uri="{FF2B5EF4-FFF2-40B4-BE49-F238E27FC236}">
                <a16:creationId xmlns:a16="http://schemas.microsoft.com/office/drawing/2014/main" id="{AF0EA84E-37B0-4EF8-97A4-327D8F38CA75}"/>
              </a:ext>
            </a:extLst>
          </p:cNvPr>
          <p:cNvSpPr>
            <a:spLocks noGrp="1"/>
          </p:cNvSpPr>
          <p:nvPr>
            <p:ph type="body" sz="quarter" idx="13"/>
          </p:nvPr>
        </p:nvSpPr>
        <p:spPr>
          <a:xfrm>
            <a:off x="1195388" y="2107496"/>
            <a:ext cx="4756714" cy="597604"/>
          </a:xfrm>
        </p:spPr>
        <p:txBody>
          <a:bodyPr/>
          <a:lstStyle/>
          <a:p>
            <a:r>
              <a:rPr lang="en-US" dirty="0"/>
              <a:t>Merits</a:t>
            </a:r>
          </a:p>
        </p:txBody>
      </p:sp>
      <p:sp>
        <p:nvSpPr>
          <p:cNvPr id="10" name="Content Placeholder 9">
            <a:extLst>
              <a:ext uri="{FF2B5EF4-FFF2-40B4-BE49-F238E27FC236}">
                <a16:creationId xmlns:a16="http://schemas.microsoft.com/office/drawing/2014/main" id="{5438B01A-F91F-4EF4-B5EE-178E2107B674}"/>
              </a:ext>
            </a:extLst>
          </p:cNvPr>
          <p:cNvSpPr>
            <a:spLocks noGrp="1"/>
          </p:cNvSpPr>
          <p:nvPr>
            <p:ph idx="1"/>
          </p:nvPr>
        </p:nvSpPr>
        <p:spPr>
          <a:xfrm>
            <a:off x="1195281" y="2717782"/>
            <a:ext cx="4745568" cy="3365605"/>
          </a:xfrm>
        </p:spPr>
        <p:txBody>
          <a:bodyPr>
            <a:normAutofit/>
          </a:bodyPr>
          <a:lstStyle/>
          <a:p>
            <a:r>
              <a:rPr lang="en-US" dirty="0"/>
              <a:t>User Authentication </a:t>
            </a:r>
          </a:p>
          <a:p>
            <a:r>
              <a:rPr lang="en-US" dirty="0"/>
              <a:t>Stack Operations </a:t>
            </a:r>
          </a:p>
          <a:p>
            <a:r>
              <a:rPr lang="en-US" dirty="0"/>
              <a:t>Expression Conversions</a:t>
            </a:r>
          </a:p>
          <a:p>
            <a:r>
              <a:rPr lang="en-US" dirty="0"/>
              <a:t>Error Handling</a:t>
            </a:r>
          </a:p>
          <a:p>
            <a:r>
              <a:rPr lang="en-US" dirty="0"/>
              <a:t>Object-Oriented Design</a:t>
            </a:r>
          </a:p>
        </p:txBody>
      </p:sp>
      <p:sp>
        <p:nvSpPr>
          <p:cNvPr id="13" name="Text Placeholder 12">
            <a:extLst>
              <a:ext uri="{FF2B5EF4-FFF2-40B4-BE49-F238E27FC236}">
                <a16:creationId xmlns:a16="http://schemas.microsoft.com/office/drawing/2014/main" id="{1C5759BA-D967-4688-A625-35405465AE65}"/>
              </a:ext>
            </a:extLst>
          </p:cNvPr>
          <p:cNvSpPr>
            <a:spLocks noGrp="1"/>
          </p:cNvSpPr>
          <p:nvPr>
            <p:ph type="body" sz="quarter" idx="15"/>
          </p:nvPr>
        </p:nvSpPr>
        <p:spPr>
          <a:xfrm>
            <a:off x="6243612" y="2107388"/>
            <a:ext cx="4756714" cy="597604"/>
          </a:xfrm>
        </p:spPr>
        <p:txBody>
          <a:bodyPr/>
          <a:lstStyle/>
          <a:p>
            <a:r>
              <a:rPr lang="en-US" dirty="0"/>
              <a:t>Demerits</a:t>
            </a:r>
          </a:p>
        </p:txBody>
      </p:sp>
      <p:sp>
        <p:nvSpPr>
          <p:cNvPr id="12" name="Content Placeholder 11">
            <a:extLst>
              <a:ext uri="{FF2B5EF4-FFF2-40B4-BE49-F238E27FC236}">
                <a16:creationId xmlns:a16="http://schemas.microsoft.com/office/drawing/2014/main" id="{9513B9FD-5ED9-47A6-9D8D-02CE6F5384D6}"/>
              </a:ext>
            </a:extLst>
          </p:cNvPr>
          <p:cNvSpPr>
            <a:spLocks noGrp="1"/>
          </p:cNvSpPr>
          <p:nvPr>
            <p:ph idx="14"/>
          </p:nvPr>
        </p:nvSpPr>
        <p:spPr>
          <a:xfrm>
            <a:off x="6243505" y="2717674"/>
            <a:ext cx="4745568" cy="3365605"/>
          </a:xfrm>
        </p:spPr>
        <p:txBody>
          <a:bodyPr>
            <a:normAutofit/>
          </a:bodyPr>
          <a:lstStyle/>
          <a:p>
            <a:r>
              <a:rPr lang="en-US" dirty="0"/>
              <a:t>Complexity. </a:t>
            </a:r>
          </a:p>
          <a:p>
            <a:r>
              <a:rPr lang="en-US" dirty="0"/>
              <a:t>Database Dependency</a:t>
            </a:r>
          </a:p>
          <a:p>
            <a:r>
              <a:rPr lang="en-US" dirty="0"/>
              <a:t>Limited Scalability</a:t>
            </a:r>
          </a:p>
          <a:p>
            <a:r>
              <a:rPr lang="en-US" dirty="0"/>
              <a:t>Lack of Code Optimization</a:t>
            </a:r>
          </a:p>
          <a:p>
            <a:r>
              <a:rPr lang="en-US" dirty="0"/>
              <a:t>No Data Encryption</a:t>
            </a:r>
          </a:p>
        </p:txBody>
      </p:sp>
      <p:sp>
        <p:nvSpPr>
          <p:cNvPr id="16" name="Slide Number Placeholder 15">
            <a:extLst>
              <a:ext uri="{FF2B5EF4-FFF2-40B4-BE49-F238E27FC236}">
                <a16:creationId xmlns:a16="http://schemas.microsoft.com/office/drawing/2014/main" id="{6BB72897-66FA-4F1E-944B-A635233E87C8}"/>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15</a:t>
            </a:fld>
            <a:endParaRPr lang="en-US" dirty="0"/>
          </a:p>
        </p:txBody>
      </p:sp>
      <p:pic>
        <p:nvPicPr>
          <p:cNvPr id="2" name="Picture 1">
            <a:extLst>
              <a:ext uri="{FF2B5EF4-FFF2-40B4-BE49-F238E27FC236}">
                <a16:creationId xmlns:a16="http://schemas.microsoft.com/office/drawing/2014/main" id="{BAAF7828-18FD-4FA4-5DFD-5DAFE06527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3" name="Picture 2">
            <a:extLst>
              <a:ext uri="{FF2B5EF4-FFF2-40B4-BE49-F238E27FC236}">
                <a16:creationId xmlns:a16="http://schemas.microsoft.com/office/drawing/2014/main" id="{905A055F-2573-AACD-A4CD-D3187F41AF00}"/>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Tree>
    <p:extLst>
      <p:ext uri="{BB962C8B-B14F-4D97-AF65-F5344CB8AC3E}">
        <p14:creationId xmlns:p14="http://schemas.microsoft.com/office/powerpoint/2010/main" val="2541208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2F230-3BFA-283E-B206-FB1491E35382}"/>
              </a:ext>
            </a:extLst>
          </p:cNvPr>
          <p:cNvSpPr>
            <a:spLocks noGrp="1"/>
          </p:cNvSpPr>
          <p:nvPr>
            <p:ph type="title"/>
          </p:nvPr>
        </p:nvSpPr>
        <p:spPr>
          <a:xfrm>
            <a:off x="1198182" y="559814"/>
            <a:ext cx="8296014" cy="733966"/>
          </a:xfrm>
        </p:spPr>
        <p:txBody>
          <a:bodyPr/>
          <a:lstStyle/>
          <a:p>
            <a:r>
              <a:rPr lang="en-US" dirty="0"/>
              <a:t>Tools Used</a:t>
            </a:r>
            <a:endParaRPr lang="en-IN" dirty="0"/>
          </a:p>
        </p:txBody>
      </p:sp>
      <p:sp>
        <p:nvSpPr>
          <p:cNvPr id="3" name="Content Placeholder 2">
            <a:extLst>
              <a:ext uri="{FF2B5EF4-FFF2-40B4-BE49-F238E27FC236}">
                <a16:creationId xmlns:a16="http://schemas.microsoft.com/office/drawing/2014/main" id="{D44FE795-1B60-4C92-C0E1-B627B1085B5F}"/>
              </a:ext>
            </a:extLst>
          </p:cNvPr>
          <p:cNvSpPr>
            <a:spLocks noGrp="1"/>
          </p:cNvSpPr>
          <p:nvPr>
            <p:ph idx="1"/>
          </p:nvPr>
        </p:nvSpPr>
        <p:spPr>
          <a:xfrm>
            <a:off x="1108512" y="1392100"/>
            <a:ext cx="4987488" cy="1370556"/>
          </a:xfrm>
        </p:spPr>
        <p:txBody>
          <a:bodyPr/>
          <a:lstStyle/>
          <a:p>
            <a:pPr marL="285750" indent="-285750">
              <a:buFont typeface="Arial" panose="020B0604020202020204" pitchFamily="34" charset="0"/>
              <a:buChar char="•"/>
            </a:pPr>
            <a:r>
              <a:rPr lang="en-US" dirty="0"/>
              <a:t>Visual Studio Code</a:t>
            </a:r>
          </a:p>
          <a:p>
            <a:pPr marL="285750" indent="-285750">
              <a:buFont typeface="Arial" panose="020B0604020202020204" pitchFamily="34" charset="0"/>
              <a:buChar char="•"/>
            </a:pPr>
            <a:r>
              <a:rPr lang="en-US" dirty="0" err="1"/>
              <a:t>Xampp</a:t>
            </a:r>
            <a:endParaRPr lang="en-US" dirty="0"/>
          </a:p>
          <a:p>
            <a:pPr marL="285750" indent="-285750">
              <a:buFont typeface="Arial" panose="020B0604020202020204" pitchFamily="34" charset="0"/>
              <a:buChar char="•"/>
            </a:pPr>
            <a:r>
              <a:rPr lang="en-US" dirty="0" err="1"/>
              <a:t>MySQl</a:t>
            </a:r>
            <a:endParaRPr lang="en-IN" dirty="0"/>
          </a:p>
        </p:txBody>
      </p:sp>
      <p:sp>
        <p:nvSpPr>
          <p:cNvPr id="7" name="Slide Number Placeholder 6">
            <a:extLst>
              <a:ext uri="{FF2B5EF4-FFF2-40B4-BE49-F238E27FC236}">
                <a16:creationId xmlns:a16="http://schemas.microsoft.com/office/drawing/2014/main" id="{9B1F91E0-8D89-7EE5-D3C9-AB5CE808975B}"/>
              </a:ext>
            </a:extLst>
          </p:cNvPr>
          <p:cNvSpPr>
            <a:spLocks noGrp="1"/>
          </p:cNvSpPr>
          <p:nvPr>
            <p:ph type="sldNum" sz="quarter" idx="12"/>
          </p:nvPr>
        </p:nvSpPr>
        <p:spPr/>
        <p:txBody>
          <a:bodyPr/>
          <a:lstStyle/>
          <a:p>
            <a:fld id="{73B850FF-6169-4056-8077-06FFA93A5366}" type="slidenum">
              <a:rPr lang="en-US" smtClean="0"/>
              <a:pPr/>
              <a:t>16</a:t>
            </a:fld>
            <a:endParaRPr lang="en-US" dirty="0"/>
          </a:p>
        </p:txBody>
      </p:sp>
      <p:sp>
        <p:nvSpPr>
          <p:cNvPr id="8" name="Title 1">
            <a:extLst>
              <a:ext uri="{FF2B5EF4-FFF2-40B4-BE49-F238E27FC236}">
                <a16:creationId xmlns:a16="http://schemas.microsoft.com/office/drawing/2014/main" id="{56776784-DDC3-7A1D-4950-9D3589D80DE8}"/>
              </a:ext>
            </a:extLst>
          </p:cNvPr>
          <p:cNvSpPr txBox="1">
            <a:spLocks/>
          </p:cNvSpPr>
          <p:nvPr/>
        </p:nvSpPr>
        <p:spPr>
          <a:xfrm>
            <a:off x="1108512" y="2762656"/>
            <a:ext cx="8296014" cy="733966"/>
          </a:xfrm>
          <a:prstGeom prst="rect">
            <a:avLst/>
          </a:prstGeom>
        </p:spPr>
        <p:txBody>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US" dirty="0"/>
              <a:t>References</a:t>
            </a:r>
            <a:endParaRPr lang="en-IN" dirty="0"/>
          </a:p>
        </p:txBody>
      </p:sp>
      <p:sp>
        <p:nvSpPr>
          <p:cNvPr id="9" name="Content Placeholder 2">
            <a:extLst>
              <a:ext uri="{FF2B5EF4-FFF2-40B4-BE49-F238E27FC236}">
                <a16:creationId xmlns:a16="http://schemas.microsoft.com/office/drawing/2014/main" id="{EE6A89F7-DB0F-63E8-010F-730475C7E00C}"/>
              </a:ext>
            </a:extLst>
          </p:cNvPr>
          <p:cNvSpPr txBox="1">
            <a:spLocks/>
          </p:cNvSpPr>
          <p:nvPr/>
        </p:nvSpPr>
        <p:spPr>
          <a:xfrm>
            <a:off x="1087656" y="3594942"/>
            <a:ext cx="4987488" cy="1370556"/>
          </a:xfrm>
          <a:prstGeom prst="rect">
            <a:avLst/>
          </a:prstGeom>
        </p:spPr>
        <p:txBody>
          <a:bodyPr>
            <a:normAutofit/>
          </a:bodyPr>
          <a:lstStyle>
            <a:lvl1pPr marL="0" indent="0" algn="l" defTabSz="914400" rtl="0" eaLnBrk="1" latinLnBrk="0" hangingPunct="1">
              <a:lnSpc>
                <a:spcPct val="100000"/>
              </a:lnSpc>
              <a:spcBef>
                <a:spcPts val="1000"/>
              </a:spcBef>
              <a:buClr>
                <a:schemeClr val="accent5"/>
              </a:buClr>
              <a:buFont typeface="Avenir Next LT Pro" panose="020B05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pic>
        <p:nvPicPr>
          <p:cNvPr id="10" name="Picture 9">
            <a:extLst>
              <a:ext uri="{FF2B5EF4-FFF2-40B4-BE49-F238E27FC236}">
                <a16:creationId xmlns:a16="http://schemas.microsoft.com/office/drawing/2014/main" id="{B699CD91-AE60-B3F0-61A4-CFBBE9E48D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11" name="Picture 10">
            <a:extLst>
              <a:ext uri="{FF2B5EF4-FFF2-40B4-BE49-F238E27FC236}">
                <a16:creationId xmlns:a16="http://schemas.microsoft.com/office/drawing/2014/main" id="{3A68ED35-7F2D-90AB-5C9F-19B60E1B9B36}"/>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
        <p:nvSpPr>
          <p:cNvPr id="12" name="Content Placeholder 2">
            <a:extLst>
              <a:ext uri="{FF2B5EF4-FFF2-40B4-BE49-F238E27FC236}">
                <a16:creationId xmlns:a16="http://schemas.microsoft.com/office/drawing/2014/main" id="{73A2C020-4E6A-8F14-90C4-C460287D0D2E}"/>
              </a:ext>
            </a:extLst>
          </p:cNvPr>
          <p:cNvSpPr txBox="1">
            <a:spLocks/>
          </p:cNvSpPr>
          <p:nvPr/>
        </p:nvSpPr>
        <p:spPr>
          <a:xfrm>
            <a:off x="1108512" y="3693262"/>
            <a:ext cx="4987488" cy="1370556"/>
          </a:xfrm>
          <a:prstGeom prst="rect">
            <a:avLst/>
          </a:prstGeom>
        </p:spPr>
        <p:txBody>
          <a:bodyPr>
            <a:normAutofit/>
          </a:bodyPr>
          <a:lstStyle>
            <a:lvl1pPr marL="0" indent="0" algn="l" defTabSz="914400" rtl="0" eaLnBrk="1" latinLnBrk="0" hangingPunct="1">
              <a:lnSpc>
                <a:spcPct val="100000"/>
              </a:lnSpc>
              <a:spcBef>
                <a:spcPts val="1000"/>
              </a:spcBef>
              <a:buClr>
                <a:schemeClr val="accent5"/>
              </a:buClr>
              <a:buFont typeface="Avenir Next LT Pro" panose="020B0504020202020204" pitchFamily="34" charset="0"/>
              <a:buNone/>
              <a:defRPr sz="1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https://www.slideshare.net/slideshow/stack-and-its-operations/245899338Xampp</a:t>
            </a:r>
          </a:p>
          <a:p>
            <a:pPr marL="285750" indent="-285750">
              <a:buFont typeface="Arial" panose="020B0604020202020204" pitchFamily="34" charset="0"/>
              <a:buChar char="•"/>
            </a:pPr>
            <a:r>
              <a:rPr lang="en-US" dirty="0"/>
              <a:t>ChatGPT</a:t>
            </a:r>
          </a:p>
        </p:txBody>
      </p:sp>
    </p:spTree>
    <p:extLst>
      <p:ext uri="{BB962C8B-B14F-4D97-AF65-F5344CB8AC3E}">
        <p14:creationId xmlns:p14="http://schemas.microsoft.com/office/powerpoint/2010/main" val="1873279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2C7D812-0771-4D00-92C7-CB0E83EE75A5}"/>
              </a:ext>
            </a:extLst>
          </p:cNvPr>
          <p:cNvSpPr>
            <a:spLocks noGrp="1"/>
          </p:cNvSpPr>
          <p:nvPr>
            <p:ph type="title"/>
          </p:nvPr>
        </p:nvSpPr>
        <p:spPr>
          <a:xfrm>
            <a:off x="1198182" y="559813"/>
            <a:ext cx="4987809" cy="1664573"/>
          </a:xfrm>
        </p:spPr>
        <p:txBody>
          <a:bodyPr/>
          <a:lstStyle/>
          <a:p>
            <a:r>
              <a:rPr lang="en-US" dirty="0"/>
              <a:t>Future scope</a:t>
            </a:r>
          </a:p>
        </p:txBody>
      </p:sp>
      <p:sp>
        <p:nvSpPr>
          <p:cNvPr id="13" name="Content Placeholder 12">
            <a:extLst>
              <a:ext uri="{FF2B5EF4-FFF2-40B4-BE49-F238E27FC236}">
                <a16:creationId xmlns:a16="http://schemas.microsoft.com/office/drawing/2014/main" id="{02338824-BECA-4FA6-8497-F1FDE9B960EF}"/>
              </a:ext>
            </a:extLst>
          </p:cNvPr>
          <p:cNvSpPr>
            <a:spLocks noGrp="1"/>
          </p:cNvSpPr>
          <p:nvPr>
            <p:ph idx="1"/>
          </p:nvPr>
        </p:nvSpPr>
        <p:spPr>
          <a:xfrm>
            <a:off x="1185756" y="2384474"/>
            <a:ext cx="4987488" cy="3728613"/>
          </a:xfrm>
        </p:spPr>
        <p:txBody>
          <a:bodyPr>
            <a:normAutofit/>
          </a:bodyPr>
          <a:lstStyle/>
          <a:p>
            <a:pPr marL="285750" indent="-285750">
              <a:buFontTx/>
              <a:buChar char="-"/>
            </a:pPr>
            <a:r>
              <a:rPr lang="en-US" dirty="0"/>
              <a:t>Expanding data structures and algorithm implementations</a:t>
            </a:r>
          </a:p>
          <a:p>
            <a:pPr marL="285750" indent="-285750">
              <a:buFontTx/>
              <a:buChar char="-"/>
            </a:pPr>
            <a:r>
              <a:rPr lang="en-US" dirty="0"/>
              <a:t>Introducing multi-user support and real-time collaboration</a:t>
            </a:r>
          </a:p>
          <a:p>
            <a:pPr marL="285750" indent="-285750">
              <a:buFontTx/>
              <a:buChar char="-"/>
            </a:pPr>
            <a:r>
              <a:rPr lang="en-US" dirty="0"/>
              <a:t>Enhancing security measures and customization options</a:t>
            </a:r>
          </a:p>
          <a:p>
            <a:pPr marL="285750" indent="-285750">
              <a:buFontTx/>
              <a:buChar char="-"/>
            </a:pPr>
            <a:r>
              <a:rPr lang="en-US" dirty="0"/>
              <a:t>Developing mobile and web interfaces for broader accessibility</a:t>
            </a:r>
          </a:p>
          <a:p>
            <a:pPr marL="285750" indent="-285750">
              <a:buFontTx/>
              <a:buChar char="-"/>
            </a:pPr>
            <a:r>
              <a:rPr lang="en-US" dirty="0"/>
              <a:t>Integrating with other tools and systems for increased utility</a:t>
            </a:r>
          </a:p>
        </p:txBody>
      </p:sp>
      <p:pic>
        <p:nvPicPr>
          <p:cNvPr id="26" name="Picture Placeholder 25" descr="Close up of large chain links">
            <a:extLst>
              <a:ext uri="{FF2B5EF4-FFF2-40B4-BE49-F238E27FC236}">
                <a16:creationId xmlns:a16="http://schemas.microsoft.com/office/drawing/2014/main" id="{BA2BB443-534E-40FE-9FA6-A8C4647FF1B7}"/>
              </a:ext>
            </a:extLst>
          </p:cNvPr>
          <p:cNvPicPr>
            <a:picLocks noGrp="1" noChangeAspect="1"/>
          </p:cNvPicPr>
          <p:nvPr>
            <p:ph type="pic" sz="quarter" idx="13"/>
          </p:nvPr>
        </p:nvPicPr>
        <p:blipFill rotWithShape="1">
          <a:blip r:embed="rId2"/>
          <a:srcRect l="12512" r="12512"/>
          <a:stretch/>
        </p:blipFill>
        <p:spPr>
          <a:xfrm>
            <a:off x="6508749" y="862806"/>
            <a:ext cx="5132388" cy="5132388"/>
          </a:xfrm>
        </p:spPr>
      </p:pic>
      <p:sp>
        <p:nvSpPr>
          <p:cNvPr id="7" name="Slide Number Placeholder 6">
            <a:extLst>
              <a:ext uri="{FF2B5EF4-FFF2-40B4-BE49-F238E27FC236}">
                <a16:creationId xmlns:a16="http://schemas.microsoft.com/office/drawing/2014/main" id="{00959A09-3D6B-4D8D-AB3E-BB106DC088E2}"/>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17</a:t>
            </a:fld>
            <a:endParaRPr lang="en-US" dirty="0"/>
          </a:p>
        </p:txBody>
      </p:sp>
      <p:pic>
        <p:nvPicPr>
          <p:cNvPr id="2" name="Picture 1">
            <a:extLst>
              <a:ext uri="{FF2B5EF4-FFF2-40B4-BE49-F238E27FC236}">
                <a16:creationId xmlns:a16="http://schemas.microsoft.com/office/drawing/2014/main" id="{F0FD9376-63CE-FBF0-574A-78956CEE8C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3" name="Picture 2">
            <a:extLst>
              <a:ext uri="{FF2B5EF4-FFF2-40B4-BE49-F238E27FC236}">
                <a16:creationId xmlns:a16="http://schemas.microsoft.com/office/drawing/2014/main" id="{EB1143DB-8835-3AF7-AE8B-24F5630413F2}"/>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Tree>
    <p:extLst>
      <p:ext uri="{BB962C8B-B14F-4D97-AF65-F5344CB8AC3E}">
        <p14:creationId xmlns:p14="http://schemas.microsoft.com/office/powerpoint/2010/main" val="83223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F9B1D76-03F2-436A-9708-6B223EA28E13}"/>
              </a:ext>
            </a:extLst>
          </p:cNvPr>
          <p:cNvSpPr>
            <a:spLocks noGrp="1"/>
          </p:cNvSpPr>
          <p:nvPr>
            <p:ph type="ctrTitle"/>
          </p:nvPr>
        </p:nvSpPr>
        <p:spPr>
          <a:xfrm>
            <a:off x="996275" y="4098524"/>
            <a:ext cx="5996628" cy="2226076"/>
          </a:xfrm>
        </p:spPr>
        <p:txBody>
          <a:bodyPr/>
          <a:lstStyle/>
          <a:p>
            <a:r>
              <a:rPr lang="en-US"/>
              <a:t>Thank You</a:t>
            </a:r>
            <a:endParaRPr lang="en-US" dirty="0"/>
          </a:p>
        </p:txBody>
      </p:sp>
      <p:sp>
        <p:nvSpPr>
          <p:cNvPr id="7" name="Slide Number Placeholder 6">
            <a:extLst>
              <a:ext uri="{FF2B5EF4-FFF2-40B4-BE49-F238E27FC236}">
                <a16:creationId xmlns:a16="http://schemas.microsoft.com/office/drawing/2014/main" id="{A61B86B7-24ED-4261-979C-42CCFAC83F1D}"/>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18</a:t>
            </a:fld>
            <a:endParaRPr lang="en-US" dirty="0"/>
          </a:p>
        </p:txBody>
      </p:sp>
      <p:pic>
        <p:nvPicPr>
          <p:cNvPr id="36" name="Picture Placeholder 35" descr="Picture of a yacht sailing on the water at sunset">
            <a:extLst>
              <a:ext uri="{FF2B5EF4-FFF2-40B4-BE49-F238E27FC236}">
                <a16:creationId xmlns:a16="http://schemas.microsoft.com/office/drawing/2014/main" id="{BB3E2B51-62E1-4C2D-86B7-1C4FF75F21C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19842" y="0"/>
            <a:ext cx="11084189" cy="3854030"/>
          </a:xfrm>
        </p:spPr>
      </p:pic>
      <p:pic>
        <p:nvPicPr>
          <p:cNvPr id="2" name="Picture 1">
            <a:extLst>
              <a:ext uri="{FF2B5EF4-FFF2-40B4-BE49-F238E27FC236}">
                <a16:creationId xmlns:a16="http://schemas.microsoft.com/office/drawing/2014/main" id="{6C64ACA5-6B41-2685-B2CE-12F4AD1372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3" name="Picture 2">
            <a:extLst>
              <a:ext uri="{FF2B5EF4-FFF2-40B4-BE49-F238E27FC236}">
                <a16:creationId xmlns:a16="http://schemas.microsoft.com/office/drawing/2014/main" id="{E1DB2542-C1AB-6F2A-793B-CEA155A46A50}"/>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Tree>
    <p:extLst>
      <p:ext uri="{BB962C8B-B14F-4D97-AF65-F5344CB8AC3E}">
        <p14:creationId xmlns:p14="http://schemas.microsoft.com/office/powerpoint/2010/main" val="168474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6C0716-5D59-43AE-A330-C9AC7B2CD347}"/>
              </a:ext>
            </a:extLst>
          </p:cNvPr>
          <p:cNvSpPr>
            <a:spLocks noGrp="1"/>
          </p:cNvSpPr>
          <p:nvPr>
            <p:ph type="title"/>
          </p:nvPr>
        </p:nvSpPr>
        <p:spPr>
          <a:xfrm>
            <a:off x="1195840" y="306247"/>
            <a:ext cx="5605358" cy="1664573"/>
          </a:xfrm>
        </p:spPr>
        <p:txBody>
          <a:bodyPr/>
          <a:lstStyle/>
          <a:p>
            <a:r>
              <a:rPr lang="en-US" dirty="0"/>
              <a:t>Agenda</a:t>
            </a:r>
          </a:p>
        </p:txBody>
      </p:sp>
      <p:sp>
        <p:nvSpPr>
          <p:cNvPr id="7" name="Subtitle 6">
            <a:extLst>
              <a:ext uri="{FF2B5EF4-FFF2-40B4-BE49-F238E27FC236}">
                <a16:creationId xmlns:a16="http://schemas.microsoft.com/office/drawing/2014/main" id="{9E6680CE-A768-4BCE-A8EF-EEDE6ABA3F03}"/>
              </a:ext>
            </a:extLst>
          </p:cNvPr>
          <p:cNvSpPr>
            <a:spLocks noGrp="1"/>
          </p:cNvSpPr>
          <p:nvPr>
            <p:ph type="body" sz="quarter" idx="16"/>
          </p:nvPr>
        </p:nvSpPr>
        <p:spPr>
          <a:xfrm>
            <a:off x="962920" y="1138533"/>
            <a:ext cx="5608088" cy="5429646"/>
          </a:xfrm>
        </p:spPr>
        <p:txBody>
          <a:bodyPr/>
          <a:lstStyle/>
          <a:p>
            <a:r>
              <a:rPr lang="en-US" dirty="0"/>
              <a:t>Introduction</a:t>
            </a:r>
          </a:p>
          <a:p>
            <a:r>
              <a:rPr lang="en-US" dirty="0"/>
              <a:t>Purpose Of the project</a:t>
            </a:r>
          </a:p>
          <a:p>
            <a:r>
              <a:rPr lang="en-US" dirty="0"/>
              <a:t>Flow – Chart</a:t>
            </a:r>
          </a:p>
          <a:p>
            <a:r>
              <a:rPr lang="en-US" dirty="0"/>
              <a:t>ER Diagram</a:t>
            </a:r>
          </a:p>
          <a:p>
            <a:r>
              <a:rPr lang="en-US" dirty="0"/>
              <a:t>Use Case Diagram</a:t>
            </a:r>
          </a:p>
          <a:p>
            <a:r>
              <a:rPr lang="en-US" dirty="0"/>
              <a:t>Functionalities</a:t>
            </a:r>
          </a:p>
          <a:p>
            <a:r>
              <a:rPr lang="en-US" dirty="0"/>
              <a:t>Used Data Structure and class</a:t>
            </a:r>
          </a:p>
          <a:p>
            <a:r>
              <a:rPr lang="en-US" dirty="0"/>
              <a:t>Merits &amp; Demerits</a:t>
            </a:r>
          </a:p>
          <a:p>
            <a:r>
              <a:rPr lang="en-US" dirty="0"/>
              <a:t>Tools Used &amp; References</a:t>
            </a:r>
          </a:p>
          <a:p>
            <a:r>
              <a:rPr lang="en-US" dirty="0"/>
              <a:t>Future scope</a:t>
            </a:r>
          </a:p>
        </p:txBody>
      </p:sp>
      <p:pic>
        <p:nvPicPr>
          <p:cNvPr id="19" name="Picture Placeholder 18">
            <a:extLst>
              <a:ext uri="{FF2B5EF4-FFF2-40B4-BE49-F238E27FC236}">
                <a16:creationId xmlns:a16="http://schemas.microsoft.com/office/drawing/2014/main" id="{87124CE7-F971-49E7-B50B-C260A251A8F7}"/>
              </a:ext>
            </a:extLst>
          </p:cNvPr>
          <p:cNvPicPr>
            <a:picLocks noGrp="1" noChangeAspect="1"/>
          </p:cNvPicPr>
          <p:nvPr>
            <p:ph type="pic" sz="quarter" idx="13"/>
          </p:nvPr>
        </p:nvPicPr>
        <p:blipFill rotWithShape="1">
          <a:blip r:embed="rId3"/>
          <a:srcRect/>
          <a:stretch/>
        </p:blipFill>
        <p:spPr>
          <a:xfrm>
            <a:off x="7027110" y="3838765"/>
            <a:ext cx="4818063" cy="2779713"/>
          </a:xfrm>
        </p:spPr>
      </p:pic>
      <p:pic>
        <p:nvPicPr>
          <p:cNvPr id="3" name="Picture Placeholder 2">
            <a:extLst>
              <a:ext uri="{FF2B5EF4-FFF2-40B4-BE49-F238E27FC236}">
                <a16:creationId xmlns:a16="http://schemas.microsoft.com/office/drawing/2014/main" id="{B215DAF7-697E-4013-BCEC-FA9E30C7A9EB}"/>
              </a:ext>
            </a:extLst>
          </p:cNvPr>
          <p:cNvPicPr>
            <a:picLocks noGrp="1" noChangeAspect="1"/>
          </p:cNvPicPr>
          <p:nvPr>
            <p:ph type="pic" sz="quarter" idx="15"/>
          </p:nvPr>
        </p:nvPicPr>
        <p:blipFill rotWithShape="1">
          <a:blip r:embed="rId4"/>
          <a:srcRect t="12051" b="12051"/>
          <a:stretch/>
        </p:blipFill>
        <p:spPr>
          <a:xfrm>
            <a:off x="7034118" y="889237"/>
            <a:ext cx="4818063" cy="2848993"/>
          </a:xfrm>
        </p:spPr>
      </p:pic>
      <p:sp>
        <p:nvSpPr>
          <p:cNvPr id="17" name="Slide Number Placeholder 16">
            <a:extLst>
              <a:ext uri="{FF2B5EF4-FFF2-40B4-BE49-F238E27FC236}">
                <a16:creationId xmlns:a16="http://schemas.microsoft.com/office/drawing/2014/main" id="{61DE433B-D5F9-43BE-952C-B08B09FDD667}"/>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2</a:t>
            </a:fld>
            <a:endParaRPr lang="en-US" dirty="0"/>
          </a:p>
        </p:txBody>
      </p:sp>
      <p:grpSp>
        <p:nvGrpSpPr>
          <p:cNvPr id="37" name="Bottom Right">
            <a:extLst>
              <a:ext uri="{FF2B5EF4-FFF2-40B4-BE49-F238E27FC236}">
                <a16:creationId xmlns:a16="http://schemas.microsoft.com/office/drawing/2014/main" id="{55C8AD2F-5B7B-44EB-AEC6-DB915E954A7A}"/>
              </a:ext>
              <a:ext uri="{C183D7F6-B498-43B3-948B-1728B52AA6E4}">
                <adec:decorative xmlns:adec="http://schemas.microsoft.com/office/drawing/2017/decorative" val="1"/>
              </a:ext>
            </a:extLst>
          </p:cNvPr>
          <p:cNvGrpSpPr/>
          <p:nvPr/>
        </p:nvGrpSpPr>
        <p:grpSpPr>
          <a:xfrm>
            <a:off x="7980400" y="3276601"/>
            <a:ext cx="4211600" cy="3581399"/>
            <a:chOff x="7980400" y="3276601"/>
            <a:chExt cx="4211600" cy="3581399"/>
          </a:xfrm>
        </p:grpSpPr>
        <p:grpSp>
          <p:nvGrpSpPr>
            <p:cNvPr id="47" name="Graphic 157">
              <a:extLst>
                <a:ext uri="{FF2B5EF4-FFF2-40B4-BE49-F238E27FC236}">
                  <a16:creationId xmlns:a16="http://schemas.microsoft.com/office/drawing/2014/main" id="{AD2237AA-7A0E-46FE-8C56-65082235EC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9" name="Freeform: Shape 48">
                <a:extLst>
                  <a:ext uri="{FF2B5EF4-FFF2-40B4-BE49-F238E27FC236}">
                    <a16:creationId xmlns:a16="http://schemas.microsoft.com/office/drawing/2014/main" id="{8189D45D-DFA3-4998-98D1-5D9637BDA9C6}"/>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4E2B0C16-9511-474C-B3A2-401F66A74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D474A2B-3E8D-40C0-98CA-6697FC0EA99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B7AE6964-2C05-4058-A591-1EF146A33B60}"/>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3574087-63C5-4183-82FA-AC9A54AA793B}"/>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BD162D94-709E-4257-90A5-A01CF9FCBA0A}"/>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B07825EA-21C0-423A-A0C9-9B747B200F06}"/>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8" name="Freeform: Shape 47">
              <a:extLst>
                <a:ext uri="{FF2B5EF4-FFF2-40B4-BE49-F238E27FC236}">
                  <a16:creationId xmlns:a16="http://schemas.microsoft.com/office/drawing/2014/main" id="{9DD04C10-BC2D-45BD-BB64-35E600DDD78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2" name="Picture 1">
            <a:extLst>
              <a:ext uri="{FF2B5EF4-FFF2-40B4-BE49-F238E27FC236}">
                <a16:creationId xmlns:a16="http://schemas.microsoft.com/office/drawing/2014/main" id="{4E2BC98C-90DB-EBC1-D51F-231A6E2BFFD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4" name="Picture 3">
            <a:extLst>
              <a:ext uri="{FF2B5EF4-FFF2-40B4-BE49-F238E27FC236}">
                <a16:creationId xmlns:a16="http://schemas.microsoft.com/office/drawing/2014/main" id="{C797CF1C-A8D5-3585-5C60-8587766559DB}"/>
              </a:ext>
            </a:extLst>
          </p:cNvPr>
          <p:cNvPicPr>
            <a:picLocks noChangeAspect="1"/>
          </p:cNvPicPr>
          <p:nvPr/>
        </p:nvPicPr>
        <p:blipFill rotWithShape="1">
          <a:blip r:embed="rId6">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Tree>
    <p:extLst>
      <p:ext uri="{BB962C8B-B14F-4D97-AF65-F5344CB8AC3E}">
        <p14:creationId xmlns:p14="http://schemas.microsoft.com/office/powerpoint/2010/main" val="136421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itle 77">
            <a:extLst>
              <a:ext uri="{FF2B5EF4-FFF2-40B4-BE49-F238E27FC236}">
                <a16:creationId xmlns:a16="http://schemas.microsoft.com/office/drawing/2014/main" id="{16FF3F7F-0FCE-41C0-AFCB-B82DA0F93C9D}"/>
              </a:ext>
            </a:extLst>
          </p:cNvPr>
          <p:cNvSpPr>
            <a:spLocks noGrp="1"/>
          </p:cNvSpPr>
          <p:nvPr>
            <p:ph type="title"/>
          </p:nvPr>
        </p:nvSpPr>
        <p:spPr>
          <a:xfrm>
            <a:off x="1075531" y="158840"/>
            <a:ext cx="4790032" cy="2779466"/>
          </a:xfrm>
        </p:spPr>
        <p:txBody>
          <a:bodyPr/>
          <a:lstStyle/>
          <a:p>
            <a:r>
              <a:rPr lang="en-US" dirty="0"/>
              <a:t>Introduction</a:t>
            </a:r>
          </a:p>
        </p:txBody>
      </p:sp>
      <p:sp>
        <p:nvSpPr>
          <p:cNvPr id="21" name="Text Placeholder 20">
            <a:extLst>
              <a:ext uri="{FF2B5EF4-FFF2-40B4-BE49-F238E27FC236}">
                <a16:creationId xmlns:a16="http://schemas.microsoft.com/office/drawing/2014/main" id="{12624401-DD7F-41EC-8255-1B883631DF24}"/>
              </a:ext>
            </a:extLst>
          </p:cNvPr>
          <p:cNvSpPr>
            <a:spLocks noGrp="1"/>
          </p:cNvSpPr>
          <p:nvPr>
            <p:ph type="body" sz="quarter" idx="15"/>
          </p:nvPr>
        </p:nvSpPr>
        <p:spPr>
          <a:xfrm>
            <a:off x="4815191" y="603849"/>
            <a:ext cx="6039788" cy="2196682"/>
          </a:xfrm>
        </p:spPr>
        <p:txBody>
          <a:bodyPr/>
          <a:lstStyle/>
          <a:p>
            <a:r>
              <a:rPr lang="en-US" dirty="0"/>
              <a:t>A stack is a fundamental data structure that operates on a Last In, First Out (LIFO) principle, meaning the last element added is the first one to be removed. Our Stack Operating System is designed to help users understand and utilize this powerful concept in various computational tasks. The app provides an intuitive interface to perform standard stack operations such as pushing, popping, and peeking elements. </a:t>
            </a:r>
          </a:p>
        </p:txBody>
      </p:sp>
      <p:pic>
        <p:nvPicPr>
          <p:cNvPr id="12" name="Picture Placeholder 11">
            <a:extLst>
              <a:ext uri="{FF2B5EF4-FFF2-40B4-BE49-F238E27FC236}">
                <a16:creationId xmlns:a16="http://schemas.microsoft.com/office/drawing/2014/main" id="{9DBD693D-C017-4A81-A541-E61AC5BDB2B7}"/>
              </a:ext>
            </a:extLst>
          </p:cNvPr>
          <p:cNvPicPr>
            <a:picLocks noGrp="1" noChangeAspect="1"/>
          </p:cNvPicPr>
          <p:nvPr>
            <p:ph type="pic" sz="quarter" idx="10"/>
          </p:nvPr>
        </p:nvPicPr>
        <p:blipFill rotWithShape="1">
          <a:blip r:embed="rId3"/>
          <a:srcRect/>
          <a:stretch/>
        </p:blipFill>
        <p:spPr>
          <a:xfrm>
            <a:off x="198741" y="2938306"/>
            <a:ext cx="11812017" cy="3915950"/>
          </a:xfrm>
        </p:spPr>
      </p:pic>
      <p:sp>
        <p:nvSpPr>
          <p:cNvPr id="4" name="Slide Number Placeholder 3">
            <a:extLst>
              <a:ext uri="{FF2B5EF4-FFF2-40B4-BE49-F238E27FC236}">
                <a16:creationId xmlns:a16="http://schemas.microsoft.com/office/drawing/2014/main" id="{78232D9B-1ACD-4116-A9A2-21EDA7FA7446}"/>
              </a:ext>
            </a:extLst>
          </p:cNvPr>
          <p:cNvSpPr>
            <a:spLocks noGrp="1"/>
          </p:cNvSpPr>
          <p:nvPr>
            <p:ph type="sldNum" sz="quarter" idx="13"/>
          </p:nvPr>
        </p:nvSpPr>
        <p:spPr/>
        <p:txBody>
          <a:bodyPr/>
          <a:lstStyle/>
          <a:p>
            <a:fld id="{73B850FF-6169-4056-8077-06FFA93A5366}" type="slidenum">
              <a:rPr lang="en-US" smtClean="0"/>
              <a:pPr/>
              <a:t>3</a:t>
            </a:fld>
            <a:endParaRPr lang="en-US" dirty="0"/>
          </a:p>
        </p:txBody>
      </p:sp>
      <p:pic>
        <p:nvPicPr>
          <p:cNvPr id="5" name="Picture 4">
            <a:extLst>
              <a:ext uri="{FF2B5EF4-FFF2-40B4-BE49-F238E27FC236}">
                <a16:creationId xmlns:a16="http://schemas.microsoft.com/office/drawing/2014/main" id="{B4402E47-4FF7-C088-3338-F52FE214A2E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6" name="Picture 5">
            <a:extLst>
              <a:ext uri="{FF2B5EF4-FFF2-40B4-BE49-F238E27FC236}">
                <a16:creationId xmlns:a16="http://schemas.microsoft.com/office/drawing/2014/main" id="{7014D4A7-89EC-9360-A830-29A6B574099F}"/>
              </a:ext>
            </a:extLst>
          </p:cNvPr>
          <p:cNvPicPr>
            <a:picLocks noChangeAspect="1"/>
          </p:cNvPicPr>
          <p:nvPr/>
        </p:nvPicPr>
        <p:blipFill rotWithShape="1">
          <a:blip r:embed="rId5">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Tree>
    <p:extLst>
      <p:ext uri="{BB962C8B-B14F-4D97-AF65-F5344CB8AC3E}">
        <p14:creationId xmlns:p14="http://schemas.microsoft.com/office/powerpoint/2010/main" val="2169475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706B91-250D-4CF1-B325-5A9273131DFA}"/>
              </a:ext>
            </a:extLst>
          </p:cNvPr>
          <p:cNvSpPr>
            <a:spLocks noGrp="1"/>
          </p:cNvSpPr>
          <p:nvPr>
            <p:ph type="ctrTitle"/>
          </p:nvPr>
        </p:nvSpPr>
        <p:spPr>
          <a:xfrm>
            <a:off x="1012914" y="215660"/>
            <a:ext cx="5581561" cy="776377"/>
          </a:xfrm>
        </p:spPr>
        <p:txBody>
          <a:bodyPr/>
          <a:lstStyle/>
          <a:p>
            <a:r>
              <a:rPr lang="en-US" dirty="0"/>
              <a:t>Purpose</a:t>
            </a:r>
          </a:p>
        </p:txBody>
      </p:sp>
      <p:sp>
        <p:nvSpPr>
          <p:cNvPr id="7" name="Text Placeholder 6">
            <a:extLst>
              <a:ext uri="{FF2B5EF4-FFF2-40B4-BE49-F238E27FC236}">
                <a16:creationId xmlns:a16="http://schemas.microsoft.com/office/drawing/2014/main" id="{42B844A9-8E53-4442-8CBA-6B67F7C2DAEC}"/>
              </a:ext>
            </a:extLst>
          </p:cNvPr>
          <p:cNvSpPr>
            <a:spLocks noGrp="1"/>
          </p:cNvSpPr>
          <p:nvPr>
            <p:ph type="body" sz="quarter" idx="13"/>
          </p:nvPr>
        </p:nvSpPr>
        <p:spPr>
          <a:xfrm>
            <a:off x="447472" y="992037"/>
            <a:ext cx="6147003" cy="5137301"/>
          </a:xfrm>
        </p:spPr>
        <p:txBody>
          <a:bodyPr/>
          <a:lstStyle/>
          <a:p>
            <a:r>
              <a:rPr lang="en-US" sz="1600" dirty="0"/>
              <a:t>The primary purpose of a stack operating system is to efficiently manage and manipulate data in a way that supports quick access. This LIFO approach is crucial in several computational processes, such as:</a:t>
            </a:r>
          </a:p>
          <a:p>
            <a:pPr marL="342900" indent="-342900">
              <a:buAutoNum type="arabicPeriod"/>
            </a:pPr>
            <a:r>
              <a:rPr lang="en-US" sz="1600" dirty="0"/>
              <a:t>Function Call Management</a:t>
            </a:r>
          </a:p>
          <a:p>
            <a:pPr marL="342900" indent="-342900">
              <a:buAutoNum type="arabicPeriod"/>
            </a:pPr>
            <a:r>
              <a:rPr lang="en-US" sz="1600" dirty="0"/>
              <a:t>Expression Evaluation</a:t>
            </a:r>
          </a:p>
          <a:p>
            <a:pPr marL="342900" indent="-342900">
              <a:buAutoNum type="arabicPeriod"/>
            </a:pPr>
            <a:r>
              <a:rPr lang="en-US" sz="1600" dirty="0"/>
              <a:t>Memory Management</a:t>
            </a:r>
          </a:p>
          <a:p>
            <a:pPr marL="342900" indent="-342900">
              <a:buAutoNum type="arabicPeriod"/>
            </a:pPr>
            <a:r>
              <a:rPr lang="en-US" sz="1600" dirty="0"/>
              <a:t>Backtracking Algorithms</a:t>
            </a:r>
          </a:p>
          <a:p>
            <a:pPr marL="342900" indent="-342900">
              <a:buAutoNum type="arabicPeriod"/>
            </a:pPr>
            <a:r>
              <a:rPr lang="en-US" sz="1600" dirty="0"/>
              <a:t>Undo Mechanisms</a:t>
            </a:r>
          </a:p>
          <a:p>
            <a:pPr marL="342900" indent="-342900">
              <a:buAutoNum type="arabicPeriod"/>
            </a:pPr>
            <a:r>
              <a:rPr lang="en-US" sz="1600" dirty="0"/>
              <a:t>Data Reversal</a:t>
            </a:r>
          </a:p>
        </p:txBody>
      </p:sp>
      <p:pic>
        <p:nvPicPr>
          <p:cNvPr id="2" name="Picture 1">
            <a:extLst>
              <a:ext uri="{FF2B5EF4-FFF2-40B4-BE49-F238E27FC236}">
                <a16:creationId xmlns:a16="http://schemas.microsoft.com/office/drawing/2014/main" id="{7CC7E458-20DE-27DB-68B0-3B055955E3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3" name="Picture 2">
            <a:extLst>
              <a:ext uri="{FF2B5EF4-FFF2-40B4-BE49-F238E27FC236}">
                <a16:creationId xmlns:a16="http://schemas.microsoft.com/office/drawing/2014/main" id="{C9D8BA46-129D-8A3F-2D7B-2D948130BCD4}"/>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pic>
        <p:nvPicPr>
          <p:cNvPr id="5" name="Picture 4">
            <a:extLst>
              <a:ext uri="{FF2B5EF4-FFF2-40B4-BE49-F238E27FC236}">
                <a16:creationId xmlns:a16="http://schemas.microsoft.com/office/drawing/2014/main" id="{79CF5646-E62C-7699-0C41-B6737F7AD3B7}"/>
              </a:ext>
            </a:extLst>
          </p:cNvPr>
          <p:cNvPicPr>
            <a:picLocks noChangeAspect="1"/>
          </p:cNvPicPr>
          <p:nvPr/>
        </p:nvPicPr>
        <p:blipFill>
          <a:blip r:embed="rId5"/>
          <a:srcRect/>
          <a:stretch/>
        </p:blipFill>
        <p:spPr>
          <a:xfrm>
            <a:off x="6594475" y="992037"/>
            <a:ext cx="5285363" cy="4868813"/>
          </a:xfrm>
          <a:prstGeom prst="rect">
            <a:avLst/>
          </a:prstGeom>
        </p:spPr>
      </p:pic>
    </p:spTree>
    <p:extLst>
      <p:ext uri="{BB962C8B-B14F-4D97-AF65-F5344CB8AC3E}">
        <p14:creationId xmlns:p14="http://schemas.microsoft.com/office/powerpoint/2010/main" val="2432850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9F2B545-6E12-45A6-8EF5-C75FCEA2C5A9}"/>
              </a:ext>
            </a:extLst>
          </p:cNvPr>
          <p:cNvSpPr>
            <a:spLocks noGrp="1"/>
          </p:cNvSpPr>
          <p:nvPr>
            <p:ph type="title"/>
          </p:nvPr>
        </p:nvSpPr>
        <p:spPr>
          <a:xfrm>
            <a:off x="1101917" y="194861"/>
            <a:ext cx="9988166" cy="776377"/>
          </a:xfrm>
        </p:spPr>
        <p:txBody>
          <a:bodyPr/>
          <a:lstStyle/>
          <a:p>
            <a:r>
              <a:rPr lang="en-US" dirty="0"/>
              <a:t>Flow - Chart</a:t>
            </a:r>
          </a:p>
        </p:txBody>
      </p:sp>
      <p:sp>
        <p:nvSpPr>
          <p:cNvPr id="14" name="Slide Number Placeholder 13">
            <a:extLst>
              <a:ext uri="{FF2B5EF4-FFF2-40B4-BE49-F238E27FC236}">
                <a16:creationId xmlns:a16="http://schemas.microsoft.com/office/drawing/2014/main" id="{FA73A0F1-D50D-4F9F-8BF5-988DB6B37E29}"/>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5</a:t>
            </a:fld>
            <a:endParaRPr lang="en-US" dirty="0"/>
          </a:p>
        </p:txBody>
      </p:sp>
      <p:pic>
        <p:nvPicPr>
          <p:cNvPr id="2" name="Picture 1">
            <a:extLst>
              <a:ext uri="{FF2B5EF4-FFF2-40B4-BE49-F238E27FC236}">
                <a16:creationId xmlns:a16="http://schemas.microsoft.com/office/drawing/2014/main" id="{48F73106-CDA0-7C63-5A39-CAF97575A3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3" name="Picture 2">
            <a:extLst>
              <a:ext uri="{FF2B5EF4-FFF2-40B4-BE49-F238E27FC236}">
                <a16:creationId xmlns:a16="http://schemas.microsoft.com/office/drawing/2014/main" id="{E684F799-7444-B409-348F-EE5212C0820D}"/>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
        <p:nvSpPr>
          <p:cNvPr id="6" name="Oval 5">
            <a:extLst>
              <a:ext uri="{FF2B5EF4-FFF2-40B4-BE49-F238E27FC236}">
                <a16:creationId xmlns:a16="http://schemas.microsoft.com/office/drawing/2014/main" id="{90374A6B-F851-F5C1-2A2A-A3BE82D6066B}"/>
              </a:ext>
            </a:extLst>
          </p:cNvPr>
          <p:cNvSpPr/>
          <p:nvPr/>
        </p:nvSpPr>
        <p:spPr>
          <a:xfrm>
            <a:off x="453957" y="1166099"/>
            <a:ext cx="1206230" cy="77637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Start</a:t>
            </a:r>
            <a:endParaRPr lang="en-IN" dirty="0"/>
          </a:p>
        </p:txBody>
      </p:sp>
      <p:sp>
        <p:nvSpPr>
          <p:cNvPr id="7" name="Rectangle: Rounded Corners 6">
            <a:extLst>
              <a:ext uri="{FF2B5EF4-FFF2-40B4-BE49-F238E27FC236}">
                <a16:creationId xmlns:a16="http://schemas.microsoft.com/office/drawing/2014/main" id="{46434B6D-4009-98C7-E001-E8C5D8417A2A}"/>
              </a:ext>
            </a:extLst>
          </p:cNvPr>
          <p:cNvSpPr/>
          <p:nvPr/>
        </p:nvSpPr>
        <p:spPr>
          <a:xfrm>
            <a:off x="2704289" y="1166098"/>
            <a:ext cx="1770434" cy="7763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Take User Choice</a:t>
            </a:r>
            <a:endParaRPr lang="en-IN" dirty="0"/>
          </a:p>
        </p:txBody>
      </p:sp>
      <p:sp>
        <p:nvSpPr>
          <p:cNvPr id="8" name="Rectangle: Rounded Corners 7">
            <a:extLst>
              <a:ext uri="{FF2B5EF4-FFF2-40B4-BE49-F238E27FC236}">
                <a16:creationId xmlns:a16="http://schemas.microsoft.com/office/drawing/2014/main" id="{A30B4C4A-000A-994A-D9D1-A2BC816E645C}"/>
              </a:ext>
            </a:extLst>
          </p:cNvPr>
          <p:cNvSpPr/>
          <p:nvPr/>
        </p:nvSpPr>
        <p:spPr>
          <a:xfrm>
            <a:off x="1070595" y="2445856"/>
            <a:ext cx="1206230" cy="6906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a:t>
            </a:r>
            <a:endParaRPr lang="en-IN" dirty="0"/>
          </a:p>
        </p:txBody>
      </p:sp>
      <p:sp>
        <p:nvSpPr>
          <p:cNvPr id="9" name="Rectangle: Rounded Corners 8">
            <a:extLst>
              <a:ext uri="{FF2B5EF4-FFF2-40B4-BE49-F238E27FC236}">
                <a16:creationId xmlns:a16="http://schemas.microsoft.com/office/drawing/2014/main" id="{EF01BF5D-51A6-BB3F-52CB-E79CD84AFE72}"/>
              </a:ext>
            </a:extLst>
          </p:cNvPr>
          <p:cNvSpPr/>
          <p:nvPr/>
        </p:nvSpPr>
        <p:spPr>
          <a:xfrm>
            <a:off x="5374605" y="2452921"/>
            <a:ext cx="1206230" cy="6906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sp>
        <p:nvSpPr>
          <p:cNvPr id="10" name="Rectangle: Rounded Corners 9">
            <a:extLst>
              <a:ext uri="{FF2B5EF4-FFF2-40B4-BE49-F238E27FC236}">
                <a16:creationId xmlns:a16="http://schemas.microsoft.com/office/drawing/2014/main" id="{BB17E62D-CE0A-38FD-13C9-BE663D420471}"/>
              </a:ext>
            </a:extLst>
          </p:cNvPr>
          <p:cNvSpPr/>
          <p:nvPr/>
        </p:nvSpPr>
        <p:spPr>
          <a:xfrm>
            <a:off x="9302885" y="2430490"/>
            <a:ext cx="1206230" cy="6906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Exit</a:t>
            </a:r>
            <a:endParaRPr lang="en-IN" dirty="0"/>
          </a:p>
        </p:txBody>
      </p:sp>
      <p:sp>
        <p:nvSpPr>
          <p:cNvPr id="15" name="Rectangle: Rounded Corners 14">
            <a:extLst>
              <a:ext uri="{FF2B5EF4-FFF2-40B4-BE49-F238E27FC236}">
                <a16:creationId xmlns:a16="http://schemas.microsoft.com/office/drawing/2014/main" id="{F163240E-5FA1-FA68-7424-AD692B82FFB0}"/>
              </a:ext>
            </a:extLst>
          </p:cNvPr>
          <p:cNvSpPr/>
          <p:nvPr/>
        </p:nvSpPr>
        <p:spPr>
          <a:xfrm>
            <a:off x="1046276" y="3356657"/>
            <a:ext cx="1254868" cy="7763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Take User details</a:t>
            </a:r>
            <a:endParaRPr lang="en-IN" dirty="0"/>
          </a:p>
        </p:txBody>
      </p:sp>
      <p:sp>
        <p:nvSpPr>
          <p:cNvPr id="17" name="Flowchart: Decision 16">
            <a:extLst>
              <a:ext uri="{FF2B5EF4-FFF2-40B4-BE49-F238E27FC236}">
                <a16:creationId xmlns:a16="http://schemas.microsoft.com/office/drawing/2014/main" id="{1CC88B66-7C8E-E807-4ED8-024FA0908538}"/>
              </a:ext>
            </a:extLst>
          </p:cNvPr>
          <p:cNvSpPr/>
          <p:nvPr/>
        </p:nvSpPr>
        <p:spPr>
          <a:xfrm>
            <a:off x="1057072" y="4313817"/>
            <a:ext cx="1254869" cy="612648"/>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If exists?</a:t>
            </a:r>
            <a:endParaRPr lang="en-IN" sz="1200" dirty="0"/>
          </a:p>
        </p:txBody>
      </p:sp>
      <p:sp>
        <p:nvSpPr>
          <p:cNvPr id="18" name="Rectangle: Rounded Corners 17">
            <a:extLst>
              <a:ext uri="{FF2B5EF4-FFF2-40B4-BE49-F238E27FC236}">
                <a16:creationId xmlns:a16="http://schemas.microsoft.com/office/drawing/2014/main" id="{CFBA3460-BDB3-34F7-371A-D87E502BFE05}"/>
              </a:ext>
            </a:extLst>
          </p:cNvPr>
          <p:cNvSpPr/>
          <p:nvPr/>
        </p:nvSpPr>
        <p:spPr>
          <a:xfrm>
            <a:off x="289692" y="5021068"/>
            <a:ext cx="1206229" cy="6762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Print message</a:t>
            </a:r>
            <a:endParaRPr lang="en-IN" dirty="0"/>
          </a:p>
        </p:txBody>
      </p:sp>
      <p:sp>
        <p:nvSpPr>
          <p:cNvPr id="19" name="Rectangle: Rounded Corners 18">
            <a:extLst>
              <a:ext uri="{FF2B5EF4-FFF2-40B4-BE49-F238E27FC236}">
                <a16:creationId xmlns:a16="http://schemas.microsoft.com/office/drawing/2014/main" id="{DFEB9822-4FD6-A094-8E53-523DCC0A976F}"/>
              </a:ext>
            </a:extLst>
          </p:cNvPr>
          <p:cNvSpPr/>
          <p:nvPr/>
        </p:nvSpPr>
        <p:spPr>
          <a:xfrm>
            <a:off x="1831985" y="5014414"/>
            <a:ext cx="1206228" cy="6762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 details</a:t>
            </a:r>
            <a:endParaRPr lang="en-IN" dirty="0"/>
          </a:p>
        </p:txBody>
      </p:sp>
      <p:sp>
        <p:nvSpPr>
          <p:cNvPr id="20" name="Flowchart: Decision 19">
            <a:extLst>
              <a:ext uri="{FF2B5EF4-FFF2-40B4-BE49-F238E27FC236}">
                <a16:creationId xmlns:a16="http://schemas.microsoft.com/office/drawing/2014/main" id="{3E0A570B-9DF0-B385-A779-2A1A3139E1C0}"/>
              </a:ext>
            </a:extLst>
          </p:cNvPr>
          <p:cNvSpPr/>
          <p:nvPr/>
        </p:nvSpPr>
        <p:spPr>
          <a:xfrm>
            <a:off x="1361032" y="5851347"/>
            <a:ext cx="598309" cy="439928"/>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2" name="Straight Connector 21">
            <a:extLst>
              <a:ext uri="{FF2B5EF4-FFF2-40B4-BE49-F238E27FC236}">
                <a16:creationId xmlns:a16="http://schemas.microsoft.com/office/drawing/2014/main" id="{3DB43BCA-1EE3-22FB-8B0E-1913BD5DC016}"/>
              </a:ext>
            </a:extLst>
          </p:cNvPr>
          <p:cNvCxnSpPr>
            <a:cxnSpLocks/>
          </p:cNvCxnSpPr>
          <p:nvPr/>
        </p:nvCxnSpPr>
        <p:spPr>
          <a:xfrm>
            <a:off x="1660186" y="2185045"/>
            <a:ext cx="8245814" cy="2530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048FEFF-614E-1278-E23B-8901D6681EE7}"/>
              </a:ext>
            </a:extLst>
          </p:cNvPr>
          <p:cNvCxnSpPr>
            <a:stCxn id="7" idx="2"/>
          </p:cNvCxnSpPr>
          <p:nvPr/>
        </p:nvCxnSpPr>
        <p:spPr>
          <a:xfrm>
            <a:off x="3589506" y="1942475"/>
            <a:ext cx="0" cy="213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Flowchart: Decision 25">
            <a:extLst>
              <a:ext uri="{FF2B5EF4-FFF2-40B4-BE49-F238E27FC236}">
                <a16:creationId xmlns:a16="http://schemas.microsoft.com/office/drawing/2014/main" id="{8B389C4D-0476-E979-0EB4-060A89B7B56C}"/>
              </a:ext>
            </a:extLst>
          </p:cNvPr>
          <p:cNvSpPr/>
          <p:nvPr/>
        </p:nvSpPr>
        <p:spPr>
          <a:xfrm>
            <a:off x="5374605" y="4313817"/>
            <a:ext cx="1254869" cy="612648"/>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Valid?</a:t>
            </a:r>
            <a:endParaRPr lang="en-IN" sz="1200" dirty="0"/>
          </a:p>
        </p:txBody>
      </p:sp>
      <p:sp>
        <p:nvSpPr>
          <p:cNvPr id="27" name="Rectangle: Rounded Corners 26">
            <a:extLst>
              <a:ext uri="{FF2B5EF4-FFF2-40B4-BE49-F238E27FC236}">
                <a16:creationId xmlns:a16="http://schemas.microsoft.com/office/drawing/2014/main" id="{705F6C87-4895-6AD4-4780-7AD44DDF9DCD}"/>
              </a:ext>
            </a:extLst>
          </p:cNvPr>
          <p:cNvSpPr/>
          <p:nvPr/>
        </p:nvSpPr>
        <p:spPr>
          <a:xfrm>
            <a:off x="4239102" y="5021068"/>
            <a:ext cx="1206229" cy="6762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Display Menu</a:t>
            </a:r>
            <a:endParaRPr lang="en-IN" dirty="0"/>
          </a:p>
        </p:txBody>
      </p:sp>
      <p:sp>
        <p:nvSpPr>
          <p:cNvPr id="28" name="Rectangle: Rounded Corners 27">
            <a:extLst>
              <a:ext uri="{FF2B5EF4-FFF2-40B4-BE49-F238E27FC236}">
                <a16:creationId xmlns:a16="http://schemas.microsoft.com/office/drawing/2014/main" id="{008A909B-79E4-FC63-17FD-E8D15643B9BD}"/>
              </a:ext>
            </a:extLst>
          </p:cNvPr>
          <p:cNvSpPr/>
          <p:nvPr/>
        </p:nvSpPr>
        <p:spPr>
          <a:xfrm>
            <a:off x="6746671" y="5014413"/>
            <a:ext cx="1206228" cy="6762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Display error </a:t>
            </a:r>
            <a:endParaRPr lang="en-IN" dirty="0"/>
          </a:p>
        </p:txBody>
      </p:sp>
      <p:sp>
        <p:nvSpPr>
          <p:cNvPr id="30" name="Rectangle: Rounded Corners 29">
            <a:extLst>
              <a:ext uri="{FF2B5EF4-FFF2-40B4-BE49-F238E27FC236}">
                <a16:creationId xmlns:a16="http://schemas.microsoft.com/office/drawing/2014/main" id="{7E8D08DA-7AB7-B576-6E31-24CB20B1EF88}"/>
              </a:ext>
            </a:extLst>
          </p:cNvPr>
          <p:cNvSpPr/>
          <p:nvPr/>
        </p:nvSpPr>
        <p:spPr>
          <a:xfrm>
            <a:off x="5374606" y="3353988"/>
            <a:ext cx="1254868" cy="7763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Take User details</a:t>
            </a:r>
            <a:endParaRPr lang="en-IN" dirty="0"/>
          </a:p>
        </p:txBody>
      </p:sp>
      <p:cxnSp>
        <p:nvCxnSpPr>
          <p:cNvPr id="34" name="Straight Arrow Connector 33">
            <a:extLst>
              <a:ext uri="{FF2B5EF4-FFF2-40B4-BE49-F238E27FC236}">
                <a16:creationId xmlns:a16="http://schemas.microsoft.com/office/drawing/2014/main" id="{F12ACF41-3413-AC52-998F-D42991617BB6}"/>
              </a:ext>
            </a:extLst>
          </p:cNvPr>
          <p:cNvCxnSpPr>
            <a:stCxn id="6" idx="6"/>
            <a:endCxn id="7" idx="1"/>
          </p:cNvCxnSpPr>
          <p:nvPr/>
        </p:nvCxnSpPr>
        <p:spPr>
          <a:xfrm flipV="1">
            <a:off x="1660187" y="1554287"/>
            <a:ext cx="104410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BE796E8-73FF-6984-671A-E9238BDC7EF7}"/>
              </a:ext>
            </a:extLst>
          </p:cNvPr>
          <p:cNvCxnSpPr>
            <a:endCxn id="8" idx="0"/>
          </p:cNvCxnSpPr>
          <p:nvPr/>
        </p:nvCxnSpPr>
        <p:spPr>
          <a:xfrm>
            <a:off x="1673710" y="2185044"/>
            <a:ext cx="0" cy="2608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603172D-201E-B965-3EAB-143727FB3837}"/>
              </a:ext>
            </a:extLst>
          </p:cNvPr>
          <p:cNvCxnSpPr>
            <a:stCxn id="8" idx="2"/>
            <a:endCxn id="15" idx="0"/>
          </p:cNvCxnSpPr>
          <p:nvPr/>
        </p:nvCxnSpPr>
        <p:spPr>
          <a:xfrm>
            <a:off x="1673710" y="3136519"/>
            <a:ext cx="0" cy="2201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5D12544-4893-F806-1B24-68E27C91DC08}"/>
              </a:ext>
            </a:extLst>
          </p:cNvPr>
          <p:cNvCxnSpPr>
            <a:stCxn id="15" idx="2"/>
            <a:endCxn id="17" idx="0"/>
          </p:cNvCxnSpPr>
          <p:nvPr/>
        </p:nvCxnSpPr>
        <p:spPr>
          <a:xfrm>
            <a:off x="1673710" y="4133034"/>
            <a:ext cx="10797" cy="180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C0AA11D3-9C48-781D-E85E-FEB097A6EB10}"/>
              </a:ext>
            </a:extLst>
          </p:cNvPr>
          <p:cNvCxnSpPr>
            <a:cxnSpLocks/>
            <a:stCxn id="17" idx="1"/>
            <a:endCxn id="18" idx="0"/>
          </p:cNvCxnSpPr>
          <p:nvPr/>
        </p:nvCxnSpPr>
        <p:spPr>
          <a:xfrm rot="10800000" flipV="1">
            <a:off x="892808" y="4620140"/>
            <a:ext cx="164265" cy="4009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500EF936-BF4B-B46C-11E2-A147C2D61104}"/>
              </a:ext>
            </a:extLst>
          </p:cNvPr>
          <p:cNvCxnSpPr>
            <a:stCxn id="17" idx="3"/>
            <a:endCxn id="19" idx="0"/>
          </p:cNvCxnSpPr>
          <p:nvPr/>
        </p:nvCxnSpPr>
        <p:spPr>
          <a:xfrm>
            <a:off x="2311941" y="4620141"/>
            <a:ext cx="123158" cy="39427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68A3BAD1-66F9-E1E6-BFBF-54B0B18BC86E}"/>
              </a:ext>
            </a:extLst>
          </p:cNvPr>
          <p:cNvCxnSpPr>
            <a:stCxn id="18" idx="2"/>
            <a:endCxn id="20" idx="1"/>
          </p:cNvCxnSpPr>
          <p:nvPr/>
        </p:nvCxnSpPr>
        <p:spPr>
          <a:xfrm rot="16200000" flipH="1">
            <a:off x="939946" y="5650225"/>
            <a:ext cx="373946" cy="46822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E42CCBE4-66D6-8847-FBBA-DCBF39B4B16A}"/>
              </a:ext>
            </a:extLst>
          </p:cNvPr>
          <p:cNvCxnSpPr>
            <a:stCxn id="19" idx="2"/>
            <a:endCxn id="20" idx="3"/>
          </p:cNvCxnSpPr>
          <p:nvPr/>
        </p:nvCxnSpPr>
        <p:spPr>
          <a:xfrm rot="5400000">
            <a:off x="2006920" y="5643132"/>
            <a:ext cx="380600" cy="47575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C17E7D64-B1B2-B063-1AEF-357EE63FDB8D}"/>
              </a:ext>
            </a:extLst>
          </p:cNvPr>
          <p:cNvCxnSpPr>
            <a:stCxn id="20" idx="2"/>
          </p:cNvCxnSpPr>
          <p:nvPr/>
        </p:nvCxnSpPr>
        <p:spPr>
          <a:xfrm rot="5400000" flipH="1">
            <a:off x="-1119213" y="3511875"/>
            <a:ext cx="4053416" cy="1505384"/>
          </a:xfrm>
          <a:prstGeom prst="bentConnector3">
            <a:avLst>
              <a:gd name="adj1" fmla="val -5640"/>
            </a:avLst>
          </a:prstGeom>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AF369AF8-02A9-855D-5638-B60558B2BAC6}"/>
              </a:ext>
            </a:extLst>
          </p:cNvPr>
          <p:cNvCxnSpPr>
            <a:cxnSpLocks/>
          </p:cNvCxnSpPr>
          <p:nvPr/>
        </p:nvCxnSpPr>
        <p:spPr>
          <a:xfrm flipV="1">
            <a:off x="154803" y="1796857"/>
            <a:ext cx="2509351" cy="439735"/>
          </a:xfrm>
          <a:prstGeom prst="bentConnector3">
            <a:avLst>
              <a:gd name="adj1" fmla="val 577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31602431-84D4-E826-549F-37450FF3A902}"/>
              </a:ext>
            </a:extLst>
          </p:cNvPr>
          <p:cNvCxnSpPr>
            <a:endCxn id="9" idx="0"/>
          </p:cNvCxnSpPr>
          <p:nvPr/>
        </p:nvCxnSpPr>
        <p:spPr>
          <a:xfrm>
            <a:off x="5977720" y="2185044"/>
            <a:ext cx="0" cy="267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8342D1B-C07D-E0B8-FFF2-29BA20EE3A97}"/>
              </a:ext>
            </a:extLst>
          </p:cNvPr>
          <p:cNvCxnSpPr>
            <a:stCxn id="9" idx="2"/>
            <a:endCxn id="30" idx="0"/>
          </p:cNvCxnSpPr>
          <p:nvPr/>
        </p:nvCxnSpPr>
        <p:spPr>
          <a:xfrm>
            <a:off x="5977720" y="3143584"/>
            <a:ext cx="24320" cy="210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F5BA8440-3BD0-3AC7-4BDA-051B4025C243}"/>
              </a:ext>
            </a:extLst>
          </p:cNvPr>
          <p:cNvCxnSpPr>
            <a:stCxn id="26" idx="1"/>
            <a:endCxn id="27" idx="0"/>
          </p:cNvCxnSpPr>
          <p:nvPr/>
        </p:nvCxnSpPr>
        <p:spPr>
          <a:xfrm rot="10800000" flipV="1">
            <a:off x="4842217" y="4620140"/>
            <a:ext cx="532388" cy="4009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58D66357-6813-7A1A-14FE-3D156C0A44F3}"/>
              </a:ext>
            </a:extLst>
          </p:cNvPr>
          <p:cNvCxnSpPr>
            <a:stCxn id="26" idx="3"/>
            <a:endCxn id="28" idx="0"/>
          </p:cNvCxnSpPr>
          <p:nvPr/>
        </p:nvCxnSpPr>
        <p:spPr>
          <a:xfrm>
            <a:off x="6629474" y="4620141"/>
            <a:ext cx="720311" cy="39427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815E1AE6-E5B7-C079-2D94-A991BBD20F73}"/>
              </a:ext>
            </a:extLst>
          </p:cNvPr>
          <p:cNvCxnSpPr>
            <a:stCxn id="30" idx="2"/>
            <a:endCxn id="26" idx="0"/>
          </p:cNvCxnSpPr>
          <p:nvPr/>
        </p:nvCxnSpPr>
        <p:spPr>
          <a:xfrm>
            <a:off x="6002040" y="4130365"/>
            <a:ext cx="0" cy="183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F1354F1-B16E-217A-2341-0F3C2E1741BE}"/>
              </a:ext>
            </a:extLst>
          </p:cNvPr>
          <p:cNvCxnSpPr>
            <a:stCxn id="27" idx="2"/>
          </p:cNvCxnSpPr>
          <p:nvPr/>
        </p:nvCxnSpPr>
        <p:spPr>
          <a:xfrm flipH="1">
            <a:off x="4842216" y="5697365"/>
            <a:ext cx="1" cy="469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52F3EEB6-2825-5E6F-27C0-585F8C2D17D9}"/>
              </a:ext>
            </a:extLst>
          </p:cNvPr>
          <p:cNvCxnSpPr>
            <a:stCxn id="28" idx="2"/>
          </p:cNvCxnSpPr>
          <p:nvPr/>
        </p:nvCxnSpPr>
        <p:spPr>
          <a:xfrm rot="16200000" flipH="1">
            <a:off x="8981621" y="4058874"/>
            <a:ext cx="476626" cy="374029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F431090-900C-1567-13F1-F9296B1E5F65}"/>
              </a:ext>
            </a:extLst>
          </p:cNvPr>
          <p:cNvCxnSpPr>
            <a:cxnSpLocks/>
          </p:cNvCxnSpPr>
          <p:nvPr/>
        </p:nvCxnSpPr>
        <p:spPr>
          <a:xfrm flipH="1" flipV="1">
            <a:off x="10943617" y="1601156"/>
            <a:ext cx="146466" cy="45661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2647C54-1E2C-C70B-C1E5-ABFF7FD7C0FF}"/>
              </a:ext>
            </a:extLst>
          </p:cNvPr>
          <p:cNvCxnSpPr>
            <a:cxnSpLocks/>
            <a:endCxn id="7" idx="3"/>
          </p:cNvCxnSpPr>
          <p:nvPr/>
        </p:nvCxnSpPr>
        <p:spPr>
          <a:xfrm flipH="1" flipV="1">
            <a:off x="4474723" y="1554287"/>
            <a:ext cx="6468894" cy="46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8D7B8ED-7F68-BF2C-1B8E-2F04C5374482}"/>
              </a:ext>
            </a:extLst>
          </p:cNvPr>
          <p:cNvCxnSpPr>
            <a:endCxn id="10" idx="0"/>
          </p:cNvCxnSpPr>
          <p:nvPr/>
        </p:nvCxnSpPr>
        <p:spPr>
          <a:xfrm>
            <a:off x="9906000" y="2197698"/>
            <a:ext cx="0" cy="232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1E4B4CF4-E31C-AC9D-F812-85EB4A4838C4}"/>
              </a:ext>
            </a:extLst>
          </p:cNvPr>
          <p:cNvSpPr txBox="1"/>
          <p:nvPr/>
        </p:nvSpPr>
        <p:spPr>
          <a:xfrm>
            <a:off x="4923743" y="4282313"/>
            <a:ext cx="537455" cy="369332"/>
          </a:xfrm>
          <a:prstGeom prst="rect">
            <a:avLst/>
          </a:prstGeom>
          <a:noFill/>
        </p:spPr>
        <p:txBody>
          <a:bodyPr wrap="none" rtlCol="0">
            <a:spAutoFit/>
          </a:bodyPr>
          <a:lstStyle/>
          <a:p>
            <a:r>
              <a:rPr lang="en-US" dirty="0"/>
              <a:t>Yes</a:t>
            </a:r>
            <a:endParaRPr lang="en-IN" dirty="0"/>
          </a:p>
        </p:txBody>
      </p:sp>
      <p:sp>
        <p:nvSpPr>
          <p:cNvPr id="83" name="TextBox 82">
            <a:extLst>
              <a:ext uri="{FF2B5EF4-FFF2-40B4-BE49-F238E27FC236}">
                <a16:creationId xmlns:a16="http://schemas.microsoft.com/office/drawing/2014/main" id="{D8D48411-3420-89E3-570F-45FCA5CDCB52}"/>
              </a:ext>
            </a:extLst>
          </p:cNvPr>
          <p:cNvSpPr txBox="1"/>
          <p:nvPr/>
        </p:nvSpPr>
        <p:spPr>
          <a:xfrm>
            <a:off x="697418" y="4277790"/>
            <a:ext cx="537455" cy="369332"/>
          </a:xfrm>
          <a:prstGeom prst="rect">
            <a:avLst/>
          </a:prstGeom>
          <a:noFill/>
        </p:spPr>
        <p:txBody>
          <a:bodyPr wrap="none" rtlCol="0">
            <a:spAutoFit/>
          </a:bodyPr>
          <a:lstStyle/>
          <a:p>
            <a:r>
              <a:rPr lang="en-US" dirty="0"/>
              <a:t>Yes</a:t>
            </a:r>
            <a:endParaRPr lang="en-IN" dirty="0"/>
          </a:p>
        </p:txBody>
      </p:sp>
      <p:sp>
        <p:nvSpPr>
          <p:cNvPr id="84" name="TextBox 83">
            <a:extLst>
              <a:ext uri="{FF2B5EF4-FFF2-40B4-BE49-F238E27FC236}">
                <a16:creationId xmlns:a16="http://schemas.microsoft.com/office/drawing/2014/main" id="{509C6BF0-8A84-8CBE-B278-57C9E947F3CC}"/>
              </a:ext>
            </a:extLst>
          </p:cNvPr>
          <p:cNvSpPr txBox="1"/>
          <p:nvPr/>
        </p:nvSpPr>
        <p:spPr>
          <a:xfrm>
            <a:off x="6801219" y="4277790"/>
            <a:ext cx="502061" cy="369332"/>
          </a:xfrm>
          <a:prstGeom prst="rect">
            <a:avLst/>
          </a:prstGeom>
          <a:noFill/>
        </p:spPr>
        <p:txBody>
          <a:bodyPr wrap="none" rtlCol="0">
            <a:spAutoFit/>
          </a:bodyPr>
          <a:lstStyle/>
          <a:p>
            <a:r>
              <a:rPr lang="en-US" dirty="0"/>
              <a:t>No</a:t>
            </a:r>
            <a:endParaRPr lang="en-IN" dirty="0"/>
          </a:p>
        </p:txBody>
      </p:sp>
      <p:sp>
        <p:nvSpPr>
          <p:cNvPr id="85" name="TextBox 84">
            <a:extLst>
              <a:ext uri="{FF2B5EF4-FFF2-40B4-BE49-F238E27FC236}">
                <a16:creationId xmlns:a16="http://schemas.microsoft.com/office/drawing/2014/main" id="{1CF019B2-2DC9-7A79-93F6-8C53EC318E45}"/>
              </a:ext>
            </a:extLst>
          </p:cNvPr>
          <p:cNvSpPr txBox="1"/>
          <p:nvPr/>
        </p:nvSpPr>
        <p:spPr>
          <a:xfrm>
            <a:off x="2146237" y="4264567"/>
            <a:ext cx="502061" cy="369332"/>
          </a:xfrm>
          <a:prstGeom prst="rect">
            <a:avLst/>
          </a:prstGeom>
          <a:noFill/>
        </p:spPr>
        <p:txBody>
          <a:bodyPr wrap="none" rtlCol="0">
            <a:spAutoFit/>
          </a:bodyPr>
          <a:lstStyle/>
          <a:p>
            <a:r>
              <a:rPr lang="en-US" dirty="0"/>
              <a:t>No</a:t>
            </a:r>
            <a:endParaRPr lang="en-IN" dirty="0"/>
          </a:p>
        </p:txBody>
      </p:sp>
    </p:spTree>
    <p:extLst>
      <p:ext uri="{BB962C8B-B14F-4D97-AF65-F5344CB8AC3E}">
        <p14:creationId xmlns:p14="http://schemas.microsoft.com/office/powerpoint/2010/main" val="254120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6419B17-91B6-4698-9B79-6D45CE183468}"/>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6</a:t>
            </a:fld>
            <a:endParaRPr lang="en-US" dirty="0"/>
          </a:p>
        </p:txBody>
      </p:sp>
      <p:pic>
        <p:nvPicPr>
          <p:cNvPr id="2" name="Picture 1">
            <a:extLst>
              <a:ext uri="{FF2B5EF4-FFF2-40B4-BE49-F238E27FC236}">
                <a16:creationId xmlns:a16="http://schemas.microsoft.com/office/drawing/2014/main" id="{4A915078-60EF-E8CA-6066-CD115BE3C9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7" name="Picture 6">
            <a:extLst>
              <a:ext uri="{FF2B5EF4-FFF2-40B4-BE49-F238E27FC236}">
                <a16:creationId xmlns:a16="http://schemas.microsoft.com/office/drawing/2014/main" id="{D6FBBC4D-CB15-ABB1-630C-483A76546935}"/>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
        <p:nvSpPr>
          <p:cNvPr id="10" name="Rectangle: Rounded Corners 9">
            <a:extLst>
              <a:ext uri="{FF2B5EF4-FFF2-40B4-BE49-F238E27FC236}">
                <a16:creationId xmlns:a16="http://schemas.microsoft.com/office/drawing/2014/main" id="{8F7A36EB-5AD9-1DBC-FB9D-52510443147D}"/>
              </a:ext>
            </a:extLst>
          </p:cNvPr>
          <p:cNvSpPr/>
          <p:nvPr/>
        </p:nvSpPr>
        <p:spPr>
          <a:xfrm>
            <a:off x="1388898" y="492780"/>
            <a:ext cx="1206229" cy="6762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Display Menu</a:t>
            </a:r>
            <a:endParaRPr lang="en-IN" dirty="0"/>
          </a:p>
        </p:txBody>
      </p:sp>
      <p:sp>
        <p:nvSpPr>
          <p:cNvPr id="11" name="Rectangle: Rounded Corners 10">
            <a:extLst>
              <a:ext uri="{FF2B5EF4-FFF2-40B4-BE49-F238E27FC236}">
                <a16:creationId xmlns:a16="http://schemas.microsoft.com/office/drawing/2014/main" id="{3BF914FB-7866-3CB6-3090-D55E3D16CEB1}"/>
              </a:ext>
            </a:extLst>
          </p:cNvPr>
          <p:cNvSpPr/>
          <p:nvPr/>
        </p:nvSpPr>
        <p:spPr>
          <a:xfrm>
            <a:off x="3083667" y="451708"/>
            <a:ext cx="1770434" cy="7763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Take User Choice</a:t>
            </a:r>
            <a:endParaRPr lang="en-IN" dirty="0"/>
          </a:p>
        </p:txBody>
      </p:sp>
      <p:cxnSp>
        <p:nvCxnSpPr>
          <p:cNvPr id="13" name="Straight Connector 12">
            <a:extLst>
              <a:ext uri="{FF2B5EF4-FFF2-40B4-BE49-F238E27FC236}">
                <a16:creationId xmlns:a16="http://schemas.microsoft.com/office/drawing/2014/main" id="{7D12574B-2452-47D1-FCA2-AD47EB37535E}"/>
              </a:ext>
            </a:extLst>
          </p:cNvPr>
          <p:cNvCxnSpPr>
            <a:cxnSpLocks/>
          </p:cNvCxnSpPr>
          <p:nvPr/>
        </p:nvCxnSpPr>
        <p:spPr>
          <a:xfrm flipV="1">
            <a:off x="803011" y="1785121"/>
            <a:ext cx="10582721" cy="1048"/>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5D91278D-D9B2-589E-409C-50DE3E31244E}"/>
              </a:ext>
            </a:extLst>
          </p:cNvPr>
          <p:cNvSpPr/>
          <p:nvPr/>
        </p:nvSpPr>
        <p:spPr>
          <a:xfrm>
            <a:off x="345811" y="2078861"/>
            <a:ext cx="914400" cy="451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Push</a:t>
            </a:r>
            <a:endParaRPr lang="en-IN" dirty="0"/>
          </a:p>
        </p:txBody>
      </p:sp>
      <p:sp>
        <p:nvSpPr>
          <p:cNvPr id="18" name="Rectangle: Rounded Corners 17">
            <a:extLst>
              <a:ext uri="{FF2B5EF4-FFF2-40B4-BE49-F238E27FC236}">
                <a16:creationId xmlns:a16="http://schemas.microsoft.com/office/drawing/2014/main" id="{F957307D-AF6C-4584-B8B4-910491CFB28C}"/>
              </a:ext>
            </a:extLst>
          </p:cNvPr>
          <p:cNvSpPr/>
          <p:nvPr/>
        </p:nvSpPr>
        <p:spPr>
          <a:xfrm>
            <a:off x="3511685" y="3317006"/>
            <a:ext cx="914400" cy="451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Clear</a:t>
            </a:r>
            <a:endParaRPr lang="en-IN" dirty="0"/>
          </a:p>
        </p:txBody>
      </p:sp>
      <p:sp>
        <p:nvSpPr>
          <p:cNvPr id="19" name="Rectangle: Rounded Corners 18">
            <a:extLst>
              <a:ext uri="{FF2B5EF4-FFF2-40B4-BE49-F238E27FC236}">
                <a16:creationId xmlns:a16="http://schemas.microsoft.com/office/drawing/2014/main" id="{21D98579-7E20-52BC-AEC9-01C1A9DA8C62}"/>
              </a:ext>
            </a:extLst>
          </p:cNvPr>
          <p:cNvSpPr/>
          <p:nvPr/>
        </p:nvSpPr>
        <p:spPr>
          <a:xfrm>
            <a:off x="2930182" y="2104218"/>
            <a:ext cx="914400" cy="451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Size</a:t>
            </a:r>
            <a:endParaRPr lang="en-IN" dirty="0"/>
          </a:p>
        </p:txBody>
      </p:sp>
      <p:sp>
        <p:nvSpPr>
          <p:cNvPr id="20" name="Rectangle: Rounded Corners 19">
            <a:extLst>
              <a:ext uri="{FF2B5EF4-FFF2-40B4-BE49-F238E27FC236}">
                <a16:creationId xmlns:a16="http://schemas.microsoft.com/office/drawing/2014/main" id="{C781CEA4-4CE5-938C-B2C9-A067A4610566}"/>
              </a:ext>
            </a:extLst>
          </p:cNvPr>
          <p:cNvSpPr/>
          <p:nvPr/>
        </p:nvSpPr>
        <p:spPr>
          <a:xfrm>
            <a:off x="2192997" y="3317006"/>
            <a:ext cx="914400" cy="451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err="1"/>
              <a:t>isEmpty</a:t>
            </a:r>
            <a:endParaRPr lang="en-IN" sz="1400" dirty="0"/>
          </a:p>
        </p:txBody>
      </p:sp>
      <p:sp>
        <p:nvSpPr>
          <p:cNvPr id="21" name="Rectangle: Rounded Corners 20">
            <a:extLst>
              <a:ext uri="{FF2B5EF4-FFF2-40B4-BE49-F238E27FC236}">
                <a16:creationId xmlns:a16="http://schemas.microsoft.com/office/drawing/2014/main" id="{307A3EA3-9173-3D95-15AC-C164C57782E3}"/>
              </a:ext>
            </a:extLst>
          </p:cNvPr>
          <p:cNvSpPr/>
          <p:nvPr/>
        </p:nvSpPr>
        <p:spPr>
          <a:xfrm>
            <a:off x="1618541" y="2075940"/>
            <a:ext cx="914400" cy="451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Peek</a:t>
            </a:r>
            <a:endParaRPr lang="en-IN" dirty="0"/>
          </a:p>
        </p:txBody>
      </p:sp>
      <p:sp>
        <p:nvSpPr>
          <p:cNvPr id="22" name="Rectangle: Rounded Corners 21">
            <a:extLst>
              <a:ext uri="{FF2B5EF4-FFF2-40B4-BE49-F238E27FC236}">
                <a16:creationId xmlns:a16="http://schemas.microsoft.com/office/drawing/2014/main" id="{C45CFDE2-0189-6D8E-62AB-3903372E599D}"/>
              </a:ext>
            </a:extLst>
          </p:cNvPr>
          <p:cNvSpPr/>
          <p:nvPr/>
        </p:nvSpPr>
        <p:spPr>
          <a:xfrm>
            <a:off x="931124" y="3309353"/>
            <a:ext cx="914400" cy="451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Pop</a:t>
            </a:r>
            <a:endParaRPr lang="en-IN" dirty="0"/>
          </a:p>
        </p:txBody>
      </p:sp>
      <p:sp>
        <p:nvSpPr>
          <p:cNvPr id="23" name="Rectangle: Rounded Corners 22">
            <a:extLst>
              <a:ext uri="{FF2B5EF4-FFF2-40B4-BE49-F238E27FC236}">
                <a16:creationId xmlns:a16="http://schemas.microsoft.com/office/drawing/2014/main" id="{F9D01E68-75E6-C3EB-E654-F84C7769BA6F}"/>
              </a:ext>
            </a:extLst>
          </p:cNvPr>
          <p:cNvSpPr/>
          <p:nvPr/>
        </p:nvSpPr>
        <p:spPr>
          <a:xfrm>
            <a:off x="9623589" y="3062868"/>
            <a:ext cx="1152159" cy="9599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Prefix to Postfix</a:t>
            </a:r>
            <a:endParaRPr lang="en-IN" dirty="0"/>
          </a:p>
        </p:txBody>
      </p:sp>
      <p:sp>
        <p:nvSpPr>
          <p:cNvPr id="24" name="Rectangle: Rounded Corners 23">
            <a:extLst>
              <a:ext uri="{FF2B5EF4-FFF2-40B4-BE49-F238E27FC236}">
                <a16:creationId xmlns:a16="http://schemas.microsoft.com/office/drawing/2014/main" id="{5D6242B5-B5F3-CD8F-1FC6-44302E989B27}"/>
              </a:ext>
            </a:extLst>
          </p:cNvPr>
          <p:cNvSpPr/>
          <p:nvPr/>
        </p:nvSpPr>
        <p:spPr>
          <a:xfrm>
            <a:off x="8685738" y="2035391"/>
            <a:ext cx="1152159" cy="9599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Postfix to Prefix</a:t>
            </a:r>
            <a:endParaRPr lang="en-IN" dirty="0"/>
          </a:p>
        </p:txBody>
      </p:sp>
      <p:sp>
        <p:nvSpPr>
          <p:cNvPr id="25" name="Rectangle: Rounded Corners 24">
            <a:extLst>
              <a:ext uri="{FF2B5EF4-FFF2-40B4-BE49-F238E27FC236}">
                <a16:creationId xmlns:a16="http://schemas.microsoft.com/office/drawing/2014/main" id="{CFABD047-A1FD-E1A3-E31C-9B53B7AB6CEC}"/>
              </a:ext>
            </a:extLst>
          </p:cNvPr>
          <p:cNvSpPr/>
          <p:nvPr/>
        </p:nvSpPr>
        <p:spPr>
          <a:xfrm>
            <a:off x="7752965" y="3062868"/>
            <a:ext cx="1152159" cy="9599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Prefix to Infix</a:t>
            </a:r>
            <a:endParaRPr lang="en-IN" dirty="0"/>
          </a:p>
        </p:txBody>
      </p:sp>
      <p:sp>
        <p:nvSpPr>
          <p:cNvPr id="26" name="Rectangle: Rounded Corners 25">
            <a:extLst>
              <a:ext uri="{FF2B5EF4-FFF2-40B4-BE49-F238E27FC236}">
                <a16:creationId xmlns:a16="http://schemas.microsoft.com/office/drawing/2014/main" id="{6ECE6549-9779-933F-4C6C-7DECA1CEBAC7}"/>
              </a:ext>
            </a:extLst>
          </p:cNvPr>
          <p:cNvSpPr/>
          <p:nvPr/>
        </p:nvSpPr>
        <p:spPr>
          <a:xfrm>
            <a:off x="6520816" y="1989176"/>
            <a:ext cx="1152159" cy="9599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Postfix to Infix</a:t>
            </a:r>
            <a:endParaRPr lang="en-IN" dirty="0"/>
          </a:p>
        </p:txBody>
      </p:sp>
      <p:sp>
        <p:nvSpPr>
          <p:cNvPr id="27" name="Rectangle: Rounded Corners 26">
            <a:extLst>
              <a:ext uri="{FF2B5EF4-FFF2-40B4-BE49-F238E27FC236}">
                <a16:creationId xmlns:a16="http://schemas.microsoft.com/office/drawing/2014/main" id="{EF3ACC09-FA1C-B705-8FB4-EE51CE95C4C8}"/>
              </a:ext>
            </a:extLst>
          </p:cNvPr>
          <p:cNvSpPr/>
          <p:nvPr/>
        </p:nvSpPr>
        <p:spPr>
          <a:xfrm>
            <a:off x="5430181" y="3051823"/>
            <a:ext cx="1152159" cy="9599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Infix to Prefix</a:t>
            </a:r>
            <a:endParaRPr lang="en-IN" dirty="0"/>
          </a:p>
        </p:txBody>
      </p:sp>
      <p:sp>
        <p:nvSpPr>
          <p:cNvPr id="28" name="Rectangle: Rounded Corners 27">
            <a:extLst>
              <a:ext uri="{FF2B5EF4-FFF2-40B4-BE49-F238E27FC236}">
                <a16:creationId xmlns:a16="http://schemas.microsoft.com/office/drawing/2014/main" id="{293BF16C-1968-2E43-5025-7CC0080DF3B1}"/>
              </a:ext>
            </a:extLst>
          </p:cNvPr>
          <p:cNvSpPr/>
          <p:nvPr/>
        </p:nvSpPr>
        <p:spPr>
          <a:xfrm>
            <a:off x="4278022" y="1984927"/>
            <a:ext cx="1152159" cy="95999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Infix to Postfix</a:t>
            </a:r>
            <a:endParaRPr lang="en-IN" dirty="0"/>
          </a:p>
        </p:txBody>
      </p:sp>
      <p:sp>
        <p:nvSpPr>
          <p:cNvPr id="29" name="Rectangle: Rounded Corners 28">
            <a:extLst>
              <a:ext uri="{FF2B5EF4-FFF2-40B4-BE49-F238E27FC236}">
                <a16:creationId xmlns:a16="http://schemas.microsoft.com/office/drawing/2014/main" id="{5A029C83-5E22-2A3C-5401-01F06FAB0C09}"/>
              </a:ext>
            </a:extLst>
          </p:cNvPr>
          <p:cNvSpPr/>
          <p:nvPr/>
        </p:nvSpPr>
        <p:spPr>
          <a:xfrm>
            <a:off x="10928532" y="2104218"/>
            <a:ext cx="914400" cy="451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Return</a:t>
            </a:r>
            <a:endParaRPr lang="en-IN" dirty="0"/>
          </a:p>
        </p:txBody>
      </p:sp>
      <p:cxnSp>
        <p:nvCxnSpPr>
          <p:cNvPr id="31" name="Straight Arrow Connector 30">
            <a:extLst>
              <a:ext uri="{FF2B5EF4-FFF2-40B4-BE49-F238E27FC236}">
                <a16:creationId xmlns:a16="http://schemas.microsoft.com/office/drawing/2014/main" id="{5C50C1D7-91C7-009F-EE14-0DD988A0C03A}"/>
              </a:ext>
            </a:extLst>
          </p:cNvPr>
          <p:cNvCxnSpPr>
            <a:stCxn id="10" idx="3"/>
            <a:endCxn id="11" idx="1"/>
          </p:cNvCxnSpPr>
          <p:nvPr/>
        </p:nvCxnSpPr>
        <p:spPr>
          <a:xfrm>
            <a:off x="2595127" y="830929"/>
            <a:ext cx="488540" cy="89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289C201-FB00-AB70-7CD2-14FC9359060A}"/>
              </a:ext>
            </a:extLst>
          </p:cNvPr>
          <p:cNvCxnSpPr>
            <a:stCxn id="11" idx="2"/>
          </p:cNvCxnSpPr>
          <p:nvPr/>
        </p:nvCxnSpPr>
        <p:spPr>
          <a:xfrm>
            <a:off x="3968884" y="1228085"/>
            <a:ext cx="1" cy="563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3271495-F7DC-E814-0580-CE03D1CF89EC}"/>
              </a:ext>
            </a:extLst>
          </p:cNvPr>
          <p:cNvCxnSpPr>
            <a:endCxn id="15" idx="0"/>
          </p:cNvCxnSpPr>
          <p:nvPr/>
        </p:nvCxnSpPr>
        <p:spPr>
          <a:xfrm>
            <a:off x="803011" y="1799617"/>
            <a:ext cx="0" cy="2792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DC514A0-FCF1-617E-C2E5-9057CD397ECC}"/>
              </a:ext>
            </a:extLst>
          </p:cNvPr>
          <p:cNvCxnSpPr>
            <a:cxnSpLocks/>
            <a:endCxn id="22" idx="0"/>
          </p:cNvCxnSpPr>
          <p:nvPr/>
        </p:nvCxnSpPr>
        <p:spPr>
          <a:xfrm flipH="1">
            <a:off x="1388324" y="1799617"/>
            <a:ext cx="21854" cy="1509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0FC6380-EFC5-8916-F224-0D19B6C5C731}"/>
              </a:ext>
            </a:extLst>
          </p:cNvPr>
          <p:cNvCxnSpPr>
            <a:cxnSpLocks/>
            <a:endCxn id="21" idx="0"/>
          </p:cNvCxnSpPr>
          <p:nvPr/>
        </p:nvCxnSpPr>
        <p:spPr>
          <a:xfrm>
            <a:off x="2075741" y="1791964"/>
            <a:ext cx="0" cy="283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7AEB24-8452-135E-6BDD-EF695CE56C76}"/>
              </a:ext>
            </a:extLst>
          </p:cNvPr>
          <p:cNvCxnSpPr>
            <a:cxnSpLocks/>
            <a:endCxn id="20" idx="0"/>
          </p:cNvCxnSpPr>
          <p:nvPr/>
        </p:nvCxnSpPr>
        <p:spPr>
          <a:xfrm flipH="1">
            <a:off x="2650197" y="1807271"/>
            <a:ext cx="872" cy="1509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DF9343A-CF58-8D13-BDA7-295FBD2B4D4E}"/>
              </a:ext>
            </a:extLst>
          </p:cNvPr>
          <p:cNvCxnSpPr>
            <a:cxnSpLocks/>
            <a:endCxn id="19" idx="0"/>
          </p:cNvCxnSpPr>
          <p:nvPr/>
        </p:nvCxnSpPr>
        <p:spPr>
          <a:xfrm>
            <a:off x="3387382" y="1799617"/>
            <a:ext cx="0" cy="304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AA2B80F-5D79-C5C4-6CC7-FCF200143854}"/>
              </a:ext>
            </a:extLst>
          </p:cNvPr>
          <p:cNvCxnSpPr>
            <a:endCxn id="18" idx="0"/>
          </p:cNvCxnSpPr>
          <p:nvPr/>
        </p:nvCxnSpPr>
        <p:spPr>
          <a:xfrm>
            <a:off x="3968884" y="1807271"/>
            <a:ext cx="1" cy="1509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DCDCD14-5DD1-E6E8-E536-C875C726282B}"/>
              </a:ext>
            </a:extLst>
          </p:cNvPr>
          <p:cNvCxnSpPr>
            <a:cxnSpLocks/>
            <a:endCxn id="28" idx="0"/>
          </p:cNvCxnSpPr>
          <p:nvPr/>
        </p:nvCxnSpPr>
        <p:spPr>
          <a:xfrm>
            <a:off x="4854102" y="1791964"/>
            <a:ext cx="0" cy="192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0362861-7033-CF69-58BE-02FE1E81A035}"/>
              </a:ext>
            </a:extLst>
          </p:cNvPr>
          <p:cNvCxnSpPr>
            <a:cxnSpLocks/>
            <a:endCxn id="27" idx="0"/>
          </p:cNvCxnSpPr>
          <p:nvPr/>
        </p:nvCxnSpPr>
        <p:spPr>
          <a:xfrm>
            <a:off x="5984163" y="1791964"/>
            <a:ext cx="22098" cy="12598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2D09808-6A9B-5745-FB8B-9BB6BFE5635D}"/>
              </a:ext>
            </a:extLst>
          </p:cNvPr>
          <p:cNvCxnSpPr>
            <a:cxnSpLocks/>
            <a:endCxn id="26" idx="0"/>
          </p:cNvCxnSpPr>
          <p:nvPr/>
        </p:nvCxnSpPr>
        <p:spPr>
          <a:xfrm>
            <a:off x="7096896" y="1799617"/>
            <a:ext cx="0" cy="189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662F1A7C-4B80-1B7C-79F9-A5459EF56F62}"/>
              </a:ext>
            </a:extLst>
          </p:cNvPr>
          <p:cNvCxnSpPr>
            <a:cxnSpLocks/>
            <a:endCxn id="25" idx="0"/>
          </p:cNvCxnSpPr>
          <p:nvPr/>
        </p:nvCxnSpPr>
        <p:spPr>
          <a:xfrm>
            <a:off x="8329045" y="1807271"/>
            <a:ext cx="0" cy="12555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FBC2524E-3629-1069-1202-A397CFE5A3B3}"/>
              </a:ext>
            </a:extLst>
          </p:cNvPr>
          <p:cNvCxnSpPr/>
          <p:nvPr/>
        </p:nvCxnSpPr>
        <p:spPr>
          <a:xfrm>
            <a:off x="9270460" y="1807271"/>
            <a:ext cx="0" cy="296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7B7004E-0601-6E25-1890-197076745089}"/>
              </a:ext>
            </a:extLst>
          </p:cNvPr>
          <p:cNvCxnSpPr>
            <a:cxnSpLocks/>
            <a:endCxn id="23" idx="0"/>
          </p:cNvCxnSpPr>
          <p:nvPr/>
        </p:nvCxnSpPr>
        <p:spPr>
          <a:xfrm>
            <a:off x="10163353" y="1799617"/>
            <a:ext cx="36316" cy="1263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B7369AC-77D0-A25F-D531-F649ADCC8CDA}"/>
              </a:ext>
            </a:extLst>
          </p:cNvPr>
          <p:cNvCxnSpPr>
            <a:cxnSpLocks/>
            <a:endCxn id="29" idx="0"/>
          </p:cNvCxnSpPr>
          <p:nvPr/>
        </p:nvCxnSpPr>
        <p:spPr>
          <a:xfrm>
            <a:off x="11385732" y="1791964"/>
            <a:ext cx="0" cy="312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Rectangle: Rounded Corners 74">
            <a:extLst>
              <a:ext uri="{FF2B5EF4-FFF2-40B4-BE49-F238E27FC236}">
                <a16:creationId xmlns:a16="http://schemas.microsoft.com/office/drawing/2014/main" id="{CF056001-2F14-4B8F-9A9F-5BC9FE4FE193}"/>
              </a:ext>
            </a:extLst>
          </p:cNvPr>
          <p:cNvSpPr/>
          <p:nvPr/>
        </p:nvSpPr>
        <p:spPr>
          <a:xfrm>
            <a:off x="10775748" y="4143984"/>
            <a:ext cx="1228482" cy="91440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Take user choice</a:t>
            </a:r>
            <a:endParaRPr lang="en-IN" dirty="0"/>
          </a:p>
        </p:txBody>
      </p:sp>
      <p:cxnSp>
        <p:nvCxnSpPr>
          <p:cNvPr id="77" name="Straight Arrow Connector 76">
            <a:extLst>
              <a:ext uri="{FF2B5EF4-FFF2-40B4-BE49-F238E27FC236}">
                <a16:creationId xmlns:a16="http://schemas.microsoft.com/office/drawing/2014/main" id="{F72DEAA9-A504-69EC-E7B7-9C0D3359304B}"/>
              </a:ext>
            </a:extLst>
          </p:cNvPr>
          <p:cNvCxnSpPr>
            <a:cxnSpLocks/>
            <a:stCxn id="29" idx="2"/>
            <a:endCxn id="75" idx="0"/>
          </p:cNvCxnSpPr>
          <p:nvPr/>
        </p:nvCxnSpPr>
        <p:spPr>
          <a:xfrm>
            <a:off x="11385732" y="2555938"/>
            <a:ext cx="4257" cy="1588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96A38DC-D6AA-58A6-31D1-8B48AA4CCA39}"/>
              </a:ext>
            </a:extLst>
          </p:cNvPr>
          <p:cNvCxnSpPr>
            <a:cxnSpLocks/>
          </p:cNvCxnSpPr>
          <p:nvPr/>
        </p:nvCxnSpPr>
        <p:spPr>
          <a:xfrm>
            <a:off x="824713" y="5058384"/>
            <a:ext cx="9356798" cy="674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1F72AAF-27B5-1856-CFB8-CFE325753E84}"/>
              </a:ext>
            </a:extLst>
          </p:cNvPr>
          <p:cNvCxnSpPr>
            <a:stCxn id="15" idx="2"/>
          </p:cNvCxnSpPr>
          <p:nvPr/>
        </p:nvCxnSpPr>
        <p:spPr>
          <a:xfrm>
            <a:off x="803011" y="2530581"/>
            <a:ext cx="0" cy="2527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283E2A5D-BFC3-3205-12A5-4849017D24A5}"/>
              </a:ext>
            </a:extLst>
          </p:cNvPr>
          <p:cNvCxnSpPr>
            <a:cxnSpLocks/>
            <a:stCxn id="22" idx="2"/>
          </p:cNvCxnSpPr>
          <p:nvPr/>
        </p:nvCxnSpPr>
        <p:spPr>
          <a:xfrm>
            <a:off x="1388324" y="3761073"/>
            <a:ext cx="21854" cy="1297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14A4AE6-4098-3EC7-913A-E52FC2870ED9}"/>
              </a:ext>
            </a:extLst>
          </p:cNvPr>
          <p:cNvCxnSpPr>
            <a:stCxn id="21" idx="2"/>
          </p:cNvCxnSpPr>
          <p:nvPr/>
        </p:nvCxnSpPr>
        <p:spPr>
          <a:xfrm flipH="1">
            <a:off x="2061068" y="2527660"/>
            <a:ext cx="14673" cy="2556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8A0A71F3-614D-A7B9-65F1-F565FF59CC7F}"/>
              </a:ext>
            </a:extLst>
          </p:cNvPr>
          <p:cNvCxnSpPr>
            <a:cxnSpLocks/>
            <a:stCxn id="20" idx="2"/>
          </p:cNvCxnSpPr>
          <p:nvPr/>
        </p:nvCxnSpPr>
        <p:spPr>
          <a:xfrm>
            <a:off x="2650197" y="3768726"/>
            <a:ext cx="0" cy="13412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4971835-77D5-EF7F-59D1-07D97A4D9320}"/>
              </a:ext>
            </a:extLst>
          </p:cNvPr>
          <p:cNvCxnSpPr>
            <a:cxnSpLocks/>
            <a:stCxn id="19" idx="2"/>
          </p:cNvCxnSpPr>
          <p:nvPr/>
        </p:nvCxnSpPr>
        <p:spPr>
          <a:xfrm flipH="1">
            <a:off x="3379061" y="2555938"/>
            <a:ext cx="8321" cy="2502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D3E964B2-DA34-4471-728B-559E2AB4256F}"/>
              </a:ext>
            </a:extLst>
          </p:cNvPr>
          <p:cNvCxnSpPr>
            <a:stCxn id="18" idx="2"/>
          </p:cNvCxnSpPr>
          <p:nvPr/>
        </p:nvCxnSpPr>
        <p:spPr>
          <a:xfrm>
            <a:off x="3968885" y="3768726"/>
            <a:ext cx="26105" cy="1315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2C9BBBD-D5CB-E908-865C-9E2446231E95}"/>
              </a:ext>
            </a:extLst>
          </p:cNvPr>
          <p:cNvCxnSpPr>
            <a:stCxn id="28" idx="2"/>
          </p:cNvCxnSpPr>
          <p:nvPr/>
        </p:nvCxnSpPr>
        <p:spPr>
          <a:xfrm>
            <a:off x="4854102" y="2944922"/>
            <a:ext cx="29183" cy="21650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4AB718EA-883A-4781-B658-854667201C2B}"/>
              </a:ext>
            </a:extLst>
          </p:cNvPr>
          <p:cNvCxnSpPr>
            <a:stCxn id="27" idx="2"/>
          </p:cNvCxnSpPr>
          <p:nvPr/>
        </p:nvCxnSpPr>
        <p:spPr>
          <a:xfrm>
            <a:off x="6006261" y="4011818"/>
            <a:ext cx="26578" cy="1098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F418E06-A7A6-7383-2699-F867C41411E3}"/>
              </a:ext>
            </a:extLst>
          </p:cNvPr>
          <p:cNvCxnSpPr>
            <a:cxnSpLocks/>
            <a:stCxn id="26" idx="2"/>
          </p:cNvCxnSpPr>
          <p:nvPr/>
        </p:nvCxnSpPr>
        <p:spPr>
          <a:xfrm>
            <a:off x="7096896" y="2949171"/>
            <a:ext cx="32340" cy="2160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A191A7D1-BC66-FF60-E2B0-50DDFCC074BA}"/>
              </a:ext>
            </a:extLst>
          </p:cNvPr>
          <p:cNvCxnSpPr>
            <a:stCxn id="25" idx="2"/>
          </p:cNvCxnSpPr>
          <p:nvPr/>
        </p:nvCxnSpPr>
        <p:spPr>
          <a:xfrm>
            <a:off x="8329045" y="4022863"/>
            <a:ext cx="26578" cy="1087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5FD97931-913C-CB28-679E-5DF5E8CB8917}"/>
              </a:ext>
            </a:extLst>
          </p:cNvPr>
          <p:cNvCxnSpPr>
            <a:stCxn id="24" idx="2"/>
          </p:cNvCxnSpPr>
          <p:nvPr/>
        </p:nvCxnSpPr>
        <p:spPr>
          <a:xfrm>
            <a:off x="9261818" y="2995386"/>
            <a:ext cx="8642" cy="2114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77183BC1-1D7B-08E2-95DC-2C969F377789}"/>
              </a:ext>
            </a:extLst>
          </p:cNvPr>
          <p:cNvCxnSpPr>
            <a:cxnSpLocks/>
            <a:stCxn id="23" idx="2"/>
          </p:cNvCxnSpPr>
          <p:nvPr/>
        </p:nvCxnSpPr>
        <p:spPr>
          <a:xfrm>
            <a:off x="10199669" y="4022863"/>
            <a:ext cx="0" cy="1112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77A378D2-E949-E836-3706-B194DEA70398}"/>
              </a:ext>
            </a:extLst>
          </p:cNvPr>
          <p:cNvCxnSpPr>
            <a:cxnSpLocks/>
          </p:cNvCxnSpPr>
          <p:nvPr/>
        </p:nvCxnSpPr>
        <p:spPr>
          <a:xfrm>
            <a:off x="5223753" y="5084307"/>
            <a:ext cx="16226" cy="12720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Connector: Elbow 121">
            <a:extLst>
              <a:ext uri="{FF2B5EF4-FFF2-40B4-BE49-F238E27FC236}">
                <a16:creationId xmlns:a16="http://schemas.microsoft.com/office/drawing/2014/main" id="{E6994B09-1A51-D945-61E6-72640F97C8D2}"/>
              </a:ext>
            </a:extLst>
          </p:cNvPr>
          <p:cNvCxnSpPr>
            <a:cxnSpLocks/>
          </p:cNvCxnSpPr>
          <p:nvPr/>
        </p:nvCxnSpPr>
        <p:spPr>
          <a:xfrm rot="16200000" flipV="1">
            <a:off x="55482" y="1153695"/>
            <a:ext cx="5334945" cy="5070366"/>
          </a:xfrm>
          <a:prstGeom prst="bentConnector3">
            <a:avLst>
              <a:gd name="adj1" fmla="val 39"/>
            </a:avLst>
          </a:prstGeom>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DCE7B7E3-96C6-0B95-9EC8-0B380598C516}"/>
              </a:ext>
            </a:extLst>
          </p:cNvPr>
          <p:cNvCxnSpPr>
            <a:cxnSpLocks/>
          </p:cNvCxnSpPr>
          <p:nvPr/>
        </p:nvCxnSpPr>
        <p:spPr>
          <a:xfrm flipV="1">
            <a:off x="187771" y="1001949"/>
            <a:ext cx="1190636" cy="9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1445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a:extLst>
              <a:ext uri="{FF2B5EF4-FFF2-40B4-BE49-F238E27FC236}">
                <a16:creationId xmlns:a16="http://schemas.microsoft.com/office/drawing/2014/main" id="{E3795E5D-69C5-4393-B210-9ABCC9DED6AD}"/>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7</a:t>
            </a:fld>
            <a:endParaRPr lang="en-US"/>
          </a:p>
        </p:txBody>
      </p:sp>
      <p:pic>
        <p:nvPicPr>
          <p:cNvPr id="2" name="Picture 1">
            <a:extLst>
              <a:ext uri="{FF2B5EF4-FFF2-40B4-BE49-F238E27FC236}">
                <a16:creationId xmlns:a16="http://schemas.microsoft.com/office/drawing/2014/main" id="{89CBC2D8-6113-7753-DC92-3C47FA8652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3" name="Picture 2">
            <a:extLst>
              <a:ext uri="{FF2B5EF4-FFF2-40B4-BE49-F238E27FC236}">
                <a16:creationId xmlns:a16="http://schemas.microsoft.com/office/drawing/2014/main" id="{F1991B4B-8093-9F32-F8EA-D7008F75E178}"/>
              </a:ext>
            </a:extLst>
          </p:cNvPr>
          <p:cNvPicPr>
            <a:picLocks noChangeAspect="1"/>
          </p:cNvPicPr>
          <p:nvPr/>
        </p:nvPicPr>
        <p:blipFill rotWithShape="1">
          <a:blip r:embed="rId4">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
        <p:nvSpPr>
          <p:cNvPr id="11" name="Rectangle 10">
            <a:extLst>
              <a:ext uri="{FF2B5EF4-FFF2-40B4-BE49-F238E27FC236}">
                <a16:creationId xmlns:a16="http://schemas.microsoft.com/office/drawing/2014/main" id="{29E59AA4-3BA3-7213-E7BE-579281ED1E69}"/>
              </a:ext>
            </a:extLst>
          </p:cNvPr>
          <p:cNvSpPr/>
          <p:nvPr/>
        </p:nvSpPr>
        <p:spPr>
          <a:xfrm>
            <a:off x="2149813" y="2427051"/>
            <a:ext cx="1206230" cy="6468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Users</a:t>
            </a:r>
            <a:endParaRPr lang="en-IN" dirty="0"/>
          </a:p>
        </p:txBody>
      </p:sp>
      <p:sp>
        <p:nvSpPr>
          <p:cNvPr id="12" name="Oval 11">
            <a:extLst>
              <a:ext uri="{FF2B5EF4-FFF2-40B4-BE49-F238E27FC236}">
                <a16:creationId xmlns:a16="http://schemas.microsoft.com/office/drawing/2014/main" id="{6C8A9703-ABCC-9981-9112-658BAA8450DF}"/>
              </a:ext>
            </a:extLst>
          </p:cNvPr>
          <p:cNvSpPr/>
          <p:nvPr/>
        </p:nvSpPr>
        <p:spPr>
          <a:xfrm>
            <a:off x="1658566" y="1565999"/>
            <a:ext cx="982493"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t>Id</a:t>
            </a:r>
            <a:endParaRPr lang="en-IN" u="sng" dirty="0"/>
          </a:p>
        </p:txBody>
      </p:sp>
      <p:sp>
        <p:nvSpPr>
          <p:cNvPr id="13" name="Oval 12">
            <a:extLst>
              <a:ext uri="{FF2B5EF4-FFF2-40B4-BE49-F238E27FC236}">
                <a16:creationId xmlns:a16="http://schemas.microsoft.com/office/drawing/2014/main" id="{B6215CEC-0D9B-9F56-DB31-761DAE69B3AE}"/>
              </a:ext>
            </a:extLst>
          </p:cNvPr>
          <p:cNvSpPr/>
          <p:nvPr/>
        </p:nvSpPr>
        <p:spPr>
          <a:xfrm>
            <a:off x="83201" y="2168960"/>
            <a:ext cx="1624520" cy="642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Username</a:t>
            </a:r>
            <a:endParaRPr lang="en-IN" sz="1400" dirty="0"/>
          </a:p>
        </p:txBody>
      </p:sp>
      <p:sp>
        <p:nvSpPr>
          <p:cNvPr id="14" name="Oval 13">
            <a:extLst>
              <a:ext uri="{FF2B5EF4-FFF2-40B4-BE49-F238E27FC236}">
                <a16:creationId xmlns:a16="http://schemas.microsoft.com/office/drawing/2014/main" id="{CCA70218-0768-143B-4648-BA57691C7864}"/>
              </a:ext>
            </a:extLst>
          </p:cNvPr>
          <p:cNvSpPr/>
          <p:nvPr/>
        </p:nvSpPr>
        <p:spPr>
          <a:xfrm>
            <a:off x="83201" y="3102507"/>
            <a:ext cx="1624520" cy="642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password</a:t>
            </a:r>
            <a:endParaRPr lang="en-IN" sz="1400" dirty="0"/>
          </a:p>
        </p:txBody>
      </p:sp>
      <p:cxnSp>
        <p:nvCxnSpPr>
          <p:cNvPr id="16" name="Straight Connector 15">
            <a:extLst>
              <a:ext uri="{FF2B5EF4-FFF2-40B4-BE49-F238E27FC236}">
                <a16:creationId xmlns:a16="http://schemas.microsoft.com/office/drawing/2014/main" id="{92EE212C-8108-9026-8C09-C433966552F1}"/>
              </a:ext>
            </a:extLst>
          </p:cNvPr>
          <p:cNvCxnSpPr>
            <a:stCxn id="12" idx="4"/>
            <a:endCxn id="11" idx="0"/>
          </p:cNvCxnSpPr>
          <p:nvPr/>
        </p:nvCxnSpPr>
        <p:spPr>
          <a:xfrm>
            <a:off x="2149813" y="2023199"/>
            <a:ext cx="603115" cy="4038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2493ACE-0180-F679-9F2A-1CA7D7B598F5}"/>
              </a:ext>
            </a:extLst>
          </p:cNvPr>
          <p:cNvCxnSpPr>
            <a:stCxn id="13" idx="6"/>
            <a:endCxn id="11" idx="1"/>
          </p:cNvCxnSpPr>
          <p:nvPr/>
        </p:nvCxnSpPr>
        <p:spPr>
          <a:xfrm>
            <a:off x="1707721" y="2489973"/>
            <a:ext cx="442092" cy="2605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4317B2-9C22-F9A9-1641-002BDB8DFBD9}"/>
              </a:ext>
            </a:extLst>
          </p:cNvPr>
          <p:cNvCxnSpPr>
            <a:stCxn id="14" idx="6"/>
            <a:endCxn id="11" idx="2"/>
          </p:cNvCxnSpPr>
          <p:nvPr/>
        </p:nvCxnSpPr>
        <p:spPr>
          <a:xfrm flipV="1">
            <a:off x="1707721" y="3073940"/>
            <a:ext cx="1045207" cy="349580"/>
          </a:xfrm>
          <a:prstGeom prst="line">
            <a:avLst/>
          </a:prstGeom>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468998C-79DA-E857-E1CE-7FDA956CCBF9}"/>
              </a:ext>
            </a:extLst>
          </p:cNvPr>
          <p:cNvSpPr/>
          <p:nvPr/>
        </p:nvSpPr>
        <p:spPr>
          <a:xfrm>
            <a:off x="7144966" y="2293295"/>
            <a:ext cx="2305455"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Rectangle 22">
            <a:extLst>
              <a:ext uri="{FF2B5EF4-FFF2-40B4-BE49-F238E27FC236}">
                <a16:creationId xmlns:a16="http://schemas.microsoft.com/office/drawing/2014/main" id="{A1474838-E4AF-0385-C781-DE3CEF879DA1}"/>
              </a:ext>
            </a:extLst>
          </p:cNvPr>
          <p:cNvSpPr/>
          <p:nvPr/>
        </p:nvSpPr>
        <p:spPr>
          <a:xfrm>
            <a:off x="7266561" y="2422187"/>
            <a:ext cx="2062264" cy="6517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Stack_operations</a:t>
            </a:r>
            <a:endParaRPr lang="en-IN" dirty="0"/>
          </a:p>
        </p:txBody>
      </p:sp>
      <p:sp>
        <p:nvSpPr>
          <p:cNvPr id="24" name="Oval 23">
            <a:extLst>
              <a:ext uri="{FF2B5EF4-FFF2-40B4-BE49-F238E27FC236}">
                <a16:creationId xmlns:a16="http://schemas.microsoft.com/office/drawing/2014/main" id="{AD0AA6B8-ABDF-F1F1-B1E7-678B944821F7}"/>
              </a:ext>
            </a:extLst>
          </p:cNvPr>
          <p:cNvSpPr/>
          <p:nvPr/>
        </p:nvSpPr>
        <p:spPr>
          <a:xfrm>
            <a:off x="6956898" y="1337399"/>
            <a:ext cx="982493"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u="sng" dirty="0"/>
              <a:t>Id</a:t>
            </a:r>
            <a:endParaRPr lang="en-IN" u="sng" dirty="0"/>
          </a:p>
        </p:txBody>
      </p:sp>
      <p:sp>
        <p:nvSpPr>
          <p:cNvPr id="25" name="Oval 24">
            <a:extLst>
              <a:ext uri="{FF2B5EF4-FFF2-40B4-BE49-F238E27FC236}">
                <a16:creationId xmlns:a16="http://schemas.microsoft.com/office/drawing/2014/main" id="{139CB944-BB18-E62D-1220-F170AE4DBEB1}"/>
              </a:ext>
            </a:extLst>
          </p:cNvPr>
          <p:cNvSpPr/>
          <p:nvPr/>
        </p:nvSpPr>
        <p:spPr>
          <a:xfrm>
            <a:off x="8236949" y="1337399"/>
            <a:ext cx="1447800" cy="457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User_id</a:t>
            </a:r>
            <a:endParaRPr lang="en-IN" dirty="0"/>
          </a:p>
        </p:txBody>
      </p:sp>
      <p:sp>
        <p:nvSpPr>
          <p:cNvPr id="26" name="Oval 25">
            <a:extLst>
              <a:ext uri="{FF2B5EF4-FFF2-40B4-BE49-F238E27FC236}">
                <a16:creationId xmlns:a16="http://schemas.microsoft.com/office/drawing/2014/main" id="{9D188140-9E13-97D3-D078-6F0B386C2362}"/>
              </a:ext>
            </a:extLst>
          </p:cNvPr>
          <p:cNvSpPr/>
          <p:nvPr/>
        </p:nvSpPr>
        <p:spPr>
          <a:xfrm>
            <a:off x="9906000" y="1780162"/>
            <a:ext cx="1624520" cy="642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operation</a:t>
            </a:r>
            <a:endParaRPr lang="en-IN" sz="1400" dirty="0"/>
          </a:p>
        </p:txBody>
      </p:sp>
      <p:sp>
        <p:nvSpPr>
          <p:cNvPr id="27" name="Oval 26">
            <a:extLst>
              <a:ext uri="{FF2B5EF4-FFF2-40B4-BE49-F238E27FC236}">
                <a16:creationId xmlns:a16="http://schemas.microsoft.com/office/drawing/2014/main" id="{EF40A5BC-CEA9-3F60-2DA0-11208977D7CB}"/>
              </a:ext>
            </a:extLst>
          </p:cNvPr>
          <p:cNvSpPr/>
          <p:nvPr/>
        </p:nvSpPr>
        <p:spPr>
          <a:xfrm>
            <a:off x="10017868" y="2676417"/>
            <a:ext cx="1624520" cy="642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value</a:t>
            </a:r>
            <a:endParaRPr lang="en-IN" sz="1400" dirty="0"/>
          </a:p>
        </p:txBody>
      </p:sp>
      <p:sp>
        <p:nvSpPr>
          <p:cNvPr id="28" name="Oval 27">
            <a:extLst>
              <a:ext uri="{FF2B5EF4-FFF2-40B4-BE49-F238E27FC236}">
                <a16:creationId xmlns:a16="http://schemas.microsoft.com/office/drawing/2014/main" id="{28E0FC89-2625-53A0-A80D-1359C9853CF2}"/>
              </a:ext>
            </a:extLst>
          </p:cNvPr>
          <p:cNvSpPr/>
          <p:nvPr/>
        </p:nvSpPr>
        <p:spPr>
          <a:xfrm>
            <a:off x="8960849" y="3598500"/>
            <a:ext cx="1624520" cy="6420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time</a:t>
            </a:r>
            <a:endParaRPr lang="en-IN" sz="1400" dirty="0"/>
          </a:p>
        </p:txBody>
      </p:sp>
      <p:cxnSp>
        <p:nvCxnSpPr>
          <p:cNvPr id="30" name="Straight Connector 29">
            <a:extLst>
              <a:ext uri="{FF2B5EF4-FFF2-40B4-BE49-F238E27FC236}">
                <a16:creationId xmlns:a16="http://schemas.microsoft.com/office/drawing/2014/main" id="{5C978AD9-F3E0-7282-C728-6EAADFE4A2C1}"/>
              </a:ext>
            </a:extLst>
          </p:cNvPr>
          <p:cNvCxnSpPr>
            <a:stCxn id="24" idx="4"/>
            <a:endCxn id="22" idx="0"/>
          </p:cNvCxnSpPr>
          <p:nvPr/>
        </p:nvCxnSpPr>
        <p:spPr>
          <a:xfrm>
            <a:off x="7448145" y="1794599"/>
            <a:ext cx="849549" cy="49869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60F2780-FEE4-4514-C190-E732A76339A5}"/>
              </a:ext>
            </a:extLst>
          </p:cNvPr>
          <p:cNvCxnSpPr>
            <a:stCxn id="25" idx="4"/>
          </p:cNvCxnSpPr>
          <p:nvPr/>
        </p:nvCxnSpPr>
        <p:spPr>
          <a:xfrm flipH="1">
            <a:off x="8628434" y="1794599"/>
            <a:ext cx="332415" cy="493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2228526-890B-280F-22F3-21241380E78B}"/>
              </a:ext>
            </a:extLst>
          </p:cNvPr>
          <p:cNvCxnSpPr>
            <a:stCxn id="26" idx="2"/>
          </p:cNvCxnSpPr>
          <p:nvPr/>
        </p:nvCxnSpPr>
        <p:spPr>
          <a:xfrm flipH="1">
            <a:off x="9450421" y="2101175"/>
            <a:ext cx="455579" cy="321012"/>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8613E7B-70BF-0E8C-B4FF-3D9966C68D60}"/>
              </a:ext>
            </a:extLst>
          </p:cNvPr>
          <p:cNvCxnSpPr>
            <a:stCxn id="22" idx="3"/>
            <a:endCxn id="27" idx="2"/>
          </p:cNvCxnSpPr>
          <p:nvPr/>
        </p:nvCxnSpPr>
        <p:spPr>
          <a:xfrm>
            <a:off x="9450421" y="2750495"/>
            <a:ext cx="567447" cy="246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6BE1429-509F-62EA-8935-F3D37C0D454A}"/>
              </a:ext>
            </a:extLst>
          </p:cNvPr>
          <p:cNvCxnSpPr>
            <a:stCxn id="22" idx="2"/>
            <a:endCxn id="28" idx="1"/>
          </p:cNvCxnSpPr>
          <p:nvPr/>
        </p:nvCxnSpPr>
        <p:spPr>
          <a:xfrm>
            <a:off x="8297694" y="3207695"/>
            <a:ext cx="901060" cy="484827"/>
          </a:xfrm>
          <a:prstGeom prst="line">
            <a:avLst/>
          </a:prstGeom>
        </p:spPr>
        <p:style>
          <a:lnRef idx="1">
            <a:schemeClr val="accent1"/>
          </a:lnRef>
          <a:fillRef idx="0">
            <a:schemeClr val="accent1"/>
          </a:fillRef>
          <a:effectRef idx="0">
            <a:schemeClr val="accent1"/>
          </a:effectRef>
          <a:fontRef idx="minor">
            <a:schemeClr val="tx1"/>
          </a:fontRef>
        </p:style>
      </p:cxnSp>
      <p:sp>
        <p:nvSpPr>
          <p:cNvPr id="44" name="Flowchart: Decision 43">
            <a:extLst>
              <a:ext uri="{FF2B5EF4-FFF2-40B4-BE49-F238E27FC236}">
                <a16:creationId xmlns:a16="http://schemas.microsoft.com/office/drawing/2014/main" id="{AA96689E-1694-146B-C3F3-FFC29E81D53A}"/>
              </a:ext>
            </a:extLst>
          </p:cNvPr>
          <p:cNvSpPr/>
          <p:nvPr/>
        </p:nvSpPr>
        <p:spPr>
          <a:xfrm>
            <a:off x="4368088" y="2441739"/>
            <a:ext cx="1727912" cy="612648"/>
          </a:xfrm>
          <a:prstGeom prst="flowChartDecisi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operates</a:t>
            </a:r>
            <a:endParaRPr lang="en-IN" sz="1200" dirty="0"/>
          </a:p>
        </p:txBody>
      </p:sp>
      <p:cxnSp>
        <p:nvCxnSpPr>
          <p:cNvPr id="46" name="Straight Connector 45">
            <a:extLst>
              <a:ext uri="{FF2B5EF4-FFF2-40B4-BE49-F238E27FC236}">
                <a16:creationId xmlns:a16="http://schemas.microsoft.com/office/drawing/2014/main" id="{02394774-6EC7-9F11-AC7B-76D6FEB121F9}"/>
              </a:ext>
            </a:extLst>
          </p:cNvPr>
          <p:cNvCxnSpPr>
            <a:stCxn id="11" idx="3"/>
            <a:endCxn id="44" idx="1"/>
          </p:cNvCxnSpPr>
          <p:nvPr/>
        </p:nvCxnSpPr>
        <p:spPr>
          <a:xfrm flipV="1">
            <a:off x="3356043" y="2748063"/>
            <a:ext cx="1012045" cy="243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526E239-DAD0-F964-2B5C-2E55A051A019}"/>
              </a:ext>
            </a:extLst>
          </p:cNvPr>
          <p:cNvCxnSpPr>
            <a:stCxn id="44" idx="3"/>
            <a:endCxn id="22" idx="1"/>
          </p:cNvCxnSpPr>
          <p:nvPr/>
        </p:nvCxnSpPr>
        <p:spPr>
          <a:xfrm>
            <a:off x="6096000" y="2748063"/>
            <a:ext cx="1048966" cy="2432"/>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9A58825A-7308-A4EA-561D-A754EAF2E03F}"/>
              </a:ext>
            </a:extLst>
          </p:cNvPr>
          <p:cNvSpPr txBox="1"/>
          <p:nvPr/>
        </p:nvSpPr>
        <p:spPr>
          <a:xfrm>
            <a:off x="3344473" y="2422187"/>
            <a:ext cx="319318" cy="369332"/>
          </a:xfrm>
          <a:prstGeom prst="rect">
            <a:avLst/>
          </a:prstGeom>
          <a:noFill/>
        </p:spPr>
        <p:txBody>
          <a:bodyPr wrap="none" rtlCol="0">
            <a:spAutoFit/>
          </a:bodyPr>
          <a:lstStyle/>
          <a:p>
            <a:r>
              <a:rPr lang="en-US" dirty="0"/>
              <a:t>1</a:t>
            </a:r>
            <a:endParaRPr lang="en-IN" dirty="0"/>
          </a:p>
        </p:txBody>
      </p:sp>
      <p:sp>
        <p:nvSpPr>
          <p:cNvPr id="50" name="TextBox 49">
            <a:extLst>
              <a:ext uri="{FF2B5EF4-FFF2-40B4-BE49-F238E27FC236}">
                <a16:creationId xmlns:a16="http://schemas.microsoft.com/office/drawing/2014/main" id="{9C4F8714-2228-E01F-9566-A47D95A033DE}"/>
              </a:ext>
            </a:extLst>
          </p:cNvPr>
          <p:cNvSpPr txBox="1"/>
          <p:nvPr/>
        </p:nvSpPr>
        <p:spPr>
          <a:xfrm>
            <a:off x="6819642" y="2378731"/>
            <a:ext cx="388248" cy="369332"/>
          </a:xfrm>
          <a:prstGeom prst="rect">
            <a:avLst/>
          </a:prstGeom>
          <a:noFill/>
        </p:spPr>
        <p:txBody>
          <a:bodyPr wrap="none" rtlCol="0">
            <a:spAutoFit/>
          </a:bodyPr>
          <a:lstStyle/>
          <a:p>
            <a:r>
              <a:rPr lang="en-US" dirty="0"/>
              <a:t>m</a:t>
            </a:r>
            <a:endParaRPr lang="en-IN" dirty="0"/>
          </a:p>
        </p:txBody>
      </p:sp>
      <p:sp>
        <p:nvSpPr>
          <p:cNvPr id="51" name="Title 7">
            <a:extLst>
              <a:ext uri="{FF2B5EF4-FFF2-40B4-BE49-F238E27FC236}">
                <a16:creationId xmlns:a16="http://schemas.microsoft.com/office/drawing/2014/main" id="{510A0993-416C-4F00-B9F6-CC36287DBBF8}"/>
              </a:ext>
            </a:extLst>
          </p:cNvPr>
          <p:cNvSpPr>
            <a:spLocks noGrp="1"/>
          </p:cNvSpPr>
          <p:nvPr>
            <p:ph type="title"/>
          </p:nvPr>
        </p:nvSpPr>
        <p:spPr>
          <a:xfrm>
            <a:off x="1365634" y="381491"/>
            <a:ext cx="9988166" cy="1495403"/>
          </a:xfrm>
        </p:spPr>
        <p:txBody>
          <a:bodyPr/>
          <a:lstStyle/>
          <a:p>
            <a:pPr algn="ctr"/>
            <a:r>
              <a:rPr lang="en-US" dirty="0">
                <a:solidFill>
                  <a:schemeClr val="tx1"/>
                </a:solidFill>
              </a:rPr>
              <a:t>ER Diagram</a:t>
            </a:r>
          </a:p>
        </p:txBody>
      </p:sp>
    </p:spTree>
    <p:extLst>
      <p:ext uri="{BB962C8B-B14F-4D97-AF65-F5344CB8AC3E}">
        <p14:creationId xmlns:p14="http://schemas.microsoft.com/office/powerpoint/2010/main" val="1659097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80C63C-B2E3-06E1-BEE2-3E51E2F903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6" name="Picture 5">
            <a:extLst>
              <a:ext uri="{FF2B5EF4-FFF2-40B4-BE49-F238E27FC236}">
                <a16:creationId xmlns:a16="http://schemas.microsoft.com/office/drawing/2014/main" id="{B546B2D6-6CA7-116D-1CBE-C71D98D3049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
        <p:nvSpPr>
          <p:cNvPr id="11" name="Title 10">
            <a:extLst>
              <a:ext uri="{FF2B5EF4-FFF2-40B4-BE49-F238E27FC236}">
                <a16:creationId xmlns:a16="http://schemas.microsoft.com/office/drawing/2014/main" id="{84121D06-0FFE-3D5B-3BCF-E20EB0B14F32}"/>
              </a:ext>
            </a:extLst>
          </p:cNvPr>
          <p:cNvSpPr>
            <a:spLocks noGrp="1"/>
          </p:cNvSpPr>
          <p:nvPr>
            <p:ph type="title"/>
          </p:nvPr>
        </p:nvSpPr>
        <p:spPr>
          <a:xfrm>
            <a:off x="993900" y="68595"/>
            <a:ext cx="9988166" cy="996535"/>
          </a:xfrm>
        </p:spPr>
        <p:txBody>
          <a:bodyPr anchor="t"/>
          <a:lstStyle/>
          <a:p>
            <a:r>
              <a:rPr lang="en-US" dirty="0"/>
              <a:t>Use Case Diagram</a:t>
            </a:r>
            <a:endParaRPr lang="en-IN" dirty="0"/>
          </a:p>
        </p:txBody>
      </p:sp>
      <p:sp>
        <p:nvSpPr>
          <p:cNvPr id="14" name="Oval 13">
            <a:extLst>
              <a:ext uri="{FF2B5EF4-FFF2-40B4-BE49-F238E27FC236}">
                <a16:creationId xmlns:a16="http://schemas.microsoft.com/office/drawing/2014/main" id="{CE8B0CE3-2401-7912-5C2E-9C9DC71A0E58}"/>
              </a:ext>
            </a:extLst>
          </p:cNvPr>
          <p:cNvSpPr/>
          <p:nvPr/>
        </p:nvSpPr>
        <p:spPr>
          <a:xfrm>
            <a:off x="1420239" y="1984442"/>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EEC9709E-D624-C21D-9E86-AAF863789706}"/>
              </a:ext>
            </a:extLst>
          </p:cNvPr>
          <p:cNvCxnSpPr>
            <a:cxnSpLocks/>
            <a:stCxn id="14" idx="4"/>
          </p:cNvCxnSpPr>
          <p:nvPr/>
        </p:nvCxnSpPr>
        <p:spPr>
          <a:xfrm>
            <a:off x="1877439" y="2898842"/>
            <a:ext cx="0" cy="1566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582E1BD-4AD6-6428-6331-1BA8C4E1A836}"/>
              </a:ext>
            </a:extLst>
          </p:cNvPr>
          <p:cNvCxnSpPr/>
          <p:nvPr/>
        </p:nvCxnSpPr>
        <p:spPr>
          <a:xfrm>
            <a:off x="1303506" y="3429000"/>
            <a:ext cx="13035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0F4B11-382D-9F04-62AB-0D52FB4E71DB}"/>
              </a:ext>
            </a:extLst>
          </p:cNvPr>
          <p:cNvCxnSpPr/>
          <p:nvPr/>
        </p:nvCxnSpPr>
        <p:spPr>
          <a:xfrm flipH="1">
            <a:off x="1303506" y="4445540"/>
            <a:ext cx="573933" cy="719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BF68CD-69DC-DFC8-C646-AB0F98B533E8}"/>
              </a:ext>
            </a:extLst>
          </p:cNvPr>
          <p:cNvCxnSpPr/>
          <p:nvPr/>
        </p:nvCxnSpPr>
        <p:spPr>
          <a:xfrm>
            <a:off x="1877439" y="4464996"/>
            <a:ext cx="457200" cy="651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3A1C27B-079E-C197-87A3-7609A16CF4BC}"/>
              </a:ext>
            </a:extLst>
          </p:cNvPr>
          <p:cNvCxnSpPr>
            <a:cxnSpLocks/>
          </p:cNvCxnSpPr>
          <p:nvPr/>
        </p:nvCxnSpPr>
        <p:spPr>
          <a:xfrm>
            <a:off x="3383598" y="768485"/>
            <a:ext cx="0" cy="5875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0BFCBBA-926F-8533-1C78-5AEE2457A023}"/>
              </a:ext>
            </a:extLst>
          </p:cNvPr>
          <p:cNvCxnSpPr>
            <a:cxnSpLocks/>
          </p:cNvCxnSpPr>
          <p:nvPr/>
        </p:nvCxnSpPr>
        <p:spPr>
          <a:xfrm>
            <a:off x="9759129" y="768485"/>
            <a:ext cx="117407" cy="5875506"/>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4B26DE33-29FF-CA60-514C-BBE0E342430D}"/>
              </a:ext>
            </a:extLst>
          </p:cNvPr>
          <p:cNvSpPr/>
          <p:nvPr/>
        </p:nvSpPr>
        <p:spPr>
          <a:xfrm>
            <a:off x="4111554" y="1082096"/>
            <a:ext cx="1504545" cy="583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Register</a:t>
            </a:r>
            <a:endParaRPr lang="en-IN" dirty="0"/>
          </a:p>
        </p:txBody>
      </p:sp>
      <p:sp>
        <p:nvSpPr>
          <p:cNvPr id="33" name="Oval 32">
            <a:extLst>
              <a:ext uri="{FF2B5EF4-FFF2-40B4-BE49-F238E27FC236}">
                <a16:creationId xmlns:a16="http://schemas.microsoft.com/office/drawing/2014/main" id="{FE5AC836-CF77-D0A5-16B4-3E290F9B3AB9}"/>
              </a:ext>
            </a:extLst>
          </p:cNvPr>
          <p:cNvSpPr/>
          <p:nvPr/>
        </p:nvSpPr>
        <p:spPr>
          <a:xfrm>
            <a:off x="4111554" y="2478013"/>
            <a:ext cx="1504545" cy="583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sp>
        <p:nvSpPr>
          <p:cNvPr id="34" name="Oval 33">
            <a:extLst>
              <a:ext uri="{FF2B5EF4-FFF2-40B4-BE49-F238E27FC236}">
                <a16:creationId xmlns:a16="http://schemas.microsoft.com/office/drawing/2014/main" id="{B7491867-7906-4749-53BE-F4345A2DBBAC}"/>
              </a:ext>
            </a:extLst>
          </p:cNvPr>
          <p:cNvSpPr/>
          <p:nvPr/>
        </p:nvSpPr>
        <p:spPr>
          <a:xfrm>
            <a:off x="7563633" y="4445540"/>
            <a:ext cx="1504545" cy="583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clear</a:t>
            </a:r>
            <a:endParaRPr lang="en-IN" dirty="0"/>
          </a:p>
        </p:txBody>
      </p:sp>
      <p:sp>
        <p:nvSpPr>
          <p:cNvPr id="35" name="Oval 34">
            <a:extLst>
              <a:ext uri="{FF2B5EF4-FFF2-40B4-BE49-F238E27FC236}">
                <a16:creationId xmlns:a16="http://schemas.microsoft.com/office/drawing/2014/main" id="{817229FD-A869-EC6D-EEF0-9E54E9909DD5}"/>
              </a:ext>
            </a:extLst>
          </p:cNvPr>
          <p:cNvSpPr/>
          <p:nvPr/>
        </p:nvSpPr>
        <p:spPr>
          <a:xfrm>
            <a:off x="7563633" y="3791950"/>
            <a:ext cx="1504545" cy="583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size</a:t>
            </a:r>
            <a:endParaRPr lang="en-IN" dirty="0"/>
          </a:p>
        </p:txBody>
      </p:sp>
      <p:sp>
        <p:nvSpPr>
          <p:cNvPr id="36" name="Oval 35">
            <a:extLst>
              <a:ext uri="{FF2B5EF4-FFF2-40B4-BE49-F238E27FC236}">
                <a16:creationId xmlns:a16="http://schemas.microsoft.com/office/drawing/2014/main" id="{CDDAB8F6-D449-F695-76FB-FC35B84F1371}"/>
              </a:ext>
            </a:extLst>
          </p:cNvPr>
          <p:cNvSpPr/>
          <p:nvPr/>
        </p:nvSpPr>
        <p:spPr>
          <a:xfrm>
            <a:off x="7545131" y="3103825"/>
            <a:ext cx="1504545" cy="583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Is empty</a:t>
            </a:r>
            <a:endParaRPr lang="en-IN" dirty="0"/>
          </a:p>
        </p:txBody>
      </p:sp>
      <p:sp>
        <p:nvSpPr>
          <p:cNvPr id="37" name="Oval 36">
            <a:extLst>
              <a:ext uri="{FF2B5EF4-FFF2-40B4-BE49-F238E27FC236}">
                <a16:creationId xmlns:a16="http://schemas.microsoft.com/office/drawing/2014/main" id="{02F71327-5900-0824-68D0-152542814030}"/>
              </a:ext>
            </a:extLst>
          </p:cNvPr>
          <p:cNvSpPr/>
          <p:nvPr/>
        </p:nvSpPr>
        <p:spPr>
          <a:xfrm>
            <a:off x="7530542" y="2415700"/>
            <a:ext cx="1504545" cy="583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peek</a:t>
            </a:r>
            <a:endParaRPr lang="en-IN" dirty="0"/>
          </a:p>
        </p:txBody>
      </p:sp>
      <p:sp>
        <p:nvSpPr>
          <p:cNvPr id="38" name="Oval 37">
            <a:extLst>
              <a:ext uri="{FF2B5EF4-FFF2-40B4-BE49-F238E27FC236}">
                <a16:creationId xmlns:a16="http://schemas.microsoft.com/office/drawing/2014/main" id="{1CB15BA2-15B8-44FF-24BA-2475D537B6E8}"/>
              </a:ext>
            </a:extLst>
          </p:cNvPr>
          <p:cNvSpPr/>
          <p:nvPr/>
        </p:nvSpPr>
        <p:spPr>
          <a:xfrm>
            <a:off x="7437836" y="1724121"/>
            <a:ext cx="1504545" cy="583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pop</a:t>
            </a:r>
            <a:endParaRPr lang="en-IN" dirty="0"/>
          </a:p>
        </p:txBody>
      </p:sp>
      <p:sp>
        <p:nvSpPr>
          <p:cNvPr id="39" name="Oval 38">
            <a:extLst>
              <a:ext uri="{FF2B5EF4-FFF2-40B4-BE49-F238E27FC236}">
                <a16:creationId xmlns:a16="http://schemas.microsoft.com/office/drawing/2014/main" id="{4B6C614F-899B-421E-9150-F132D3509908}"/>
              </a:ext>
            </a:extLst>
          </p:cNvPr>
          <p:cNvSpPr/>
          <p:nvPr/>
        </p:nvSpPr>
        <p:spPr>
          <a:xfrm>
            <a:off x="7436221" y="1070531"/>
            <a:ext cx="1504545" cy="583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Push</a:t>
            </a:r>
            <a:endParaRPr lang="en-IN" dirty="0"/>
          </a:p>
        </p:txBody>
      </p:sp>
      <p:sp>
        <p:nvSpPr>
          <p:cNvPr id="40" name="Oval 39">
            <a:extLst>
              <a:ext uri="{FF2B5EF4-FFF2-40B4-BE49-F238E27FC236}">
                <a16:creationId xmlns:a16="http://schemas.microsoft.com/office/drawing/2014/main" id="{5FD3CD76-EDDB-2212-BB39-8D1FAB8A68D1}"/>
              </a:ext>
            </a:extLst>
          </p:cNvPr>
          <p:cNvSpPr/>
          <p:nvPr/>
        </p:nvSpPr>
        <p:spPr>
          <a:xfrm>
            <a:off x="7644035" y="5811088"/>
            <a:ext cx="1504545" cy="583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Infix to prefix</a:t>
            </a:r>
            <a:endParaRPr lang="en-IN" dirty="0"/>
          </a:p>
        </p:txBody>
      </p:sp>
      <p:sp>
        <p:nvSpPr>
          <p:cNvPr id="41" name="Oval 40">
            <a:extLst>
              <a:ext uri="{FF2B5EF4-FFF2-40B4-BE49-F238E27FC236}">
                <a16:creationId xmlns:a16="http://schemas.microsoft.com/office/drawing/2014/main" id="{6E1820EC-0E95-A250-714A-1080FAFFE842}"/>
              </a:ext>
            </a:extLst>
          </p:cNvPr>
          <p:cNvSpPr/>
          <p:nvPr/>
        </p:nvSpPr>
        <p:spPr>
          <a:xfrm>
            <a:off x="7644035" y="5138042"/>
            <a:ext cx="1504545" cy="583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Infix to postfix</a:t>
            </a:r>
            <a:endParaRPr lang="en-IN" dirty="0"/>
          </a:p>
        </p:txBody>
      </p:sp>
      <p:cxnSp>
        <p:nvCxnSpPr>
          <p:cNvPr id="46" name="Straight Connector 45">
            <a:extLst>
              <a:ext uri="{FF2B5EF4-FFF2-40B4-BE49-F238E27FC236}">
                <a16:creationId xmlns:a16="http://schemas.microsoft.com/office/drawing/2014/main" id="{64D4095D-DD64-3A02-994E-C03C441BF513}"/>
              </a:ext>
            </a:extLst>
          </p:cNvPr>
          <p:cNvCxnSpPr>
            <a:endCxn id="32" idx="2"/>
          </p:cNvCxnSpPr>
          <p:nvPr/>
        </p:nvCxnSpPr>
        <p:spPr>
          <a:xfrm flipV="1">
            <a:off x="2607013" y="1373926"/>
            <a:ext cx="1504541" cy="2055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8BF8B6B-5B5C-3B20-469A-207206233617}"/>
              </a:ext>
            </a:extLst>
          </p:cNvPr>
          <p:cNvCxnSpPr>
            <a:endCxn id="33" idx="2"/>
          </p:cNvCxnSpPr>
          <p:nvPr/>
        </p:nvCxnSpPr>
        <p:spPr>
          <a:xfrm flipV="1">
            <a:off x="2619985" y="2769843"/>
            <a:ext cx="1491569" cy="659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042F809-DC67-B884-0B8A-1A51CC28082E}"/>
              </a:ext>
            </a:extLst>
          </p:cNvPr>
          <p:cNvCxnSpPr>
            <a:stCxn id="39" idx="2"/>
          </p:cNvCxnSpPr>
          <p:nvPr/>
        </p:nvCxnSpPr>
        <p:spPr>
          <a:xfrm flipH="1">
            <a:off x="5082558" y="1362361"/>
            <a:ext cx="2353663" cy="11493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450CC1A8-B633-81C3-B5EC-1F5F6080A647}"/>
              </a:ext>
            </a:extLst>
          </p:cNvPr>
          <p:cNvCxnSpPr/>
          <p:nvPr/>
        </p:nvCxnSpPr>
        <p:spPr>
          <a:xfrm flipH="1">
            <a:off x="5082558" y="2401463"/>
            <a:ext cx="228744" cy="110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C3A4C72-E676-61DE-3EB7-77DB63242A1D}"/>
              </a:ext>
            </a:extLst>
          </p:cNvPr>
          <p:cNvCxnSpPr>
            <a:cxnSpLocks/>
            <a:stCxn id="37" idx="2"/>
            <a:endCxn id="33" idx="6"/>
          </p:cNvCxnSpPr>
          <p:nvPr/>
        </p:nvCxnSpPr>
        <p:spPr>
          <a:xfrm flipH="1">
            <a:off x="5616099" y="2707530"/>
            <a:ext cx="1914443" cy="6231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B75D1DFD-D77D-28EE-2409-BA04CFB1A080}"/>
              </a:ext>
            </a:extLst>
          </p:cNvPr>
          <p:cNvCxnSpPr>
            <a:cxnSpLocks/>
            <a:stCxn id="38" idx="2"/>
            <a:endCxn id="33" idx="7"/>
          </p:cNvCxnSpPr>
          <p:nvPr/>
        </p:nvCxnSpPr>
        <p:spPr>
          <a:xfrm flipH="1">
            <a:off x="5395763" y="2015951"/>
            <a:ext cx="2042073" cy="54753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3C52A690-F4EE-E038-DED3-C97FE951A4F7}"/>
              </a:ext>
            </a:extLst>
          </p:cNvPr>
          <p:cNvCxnSpPr>
            <a:cxnSpLocks/>
            <a:stCxn id="35" idx="2"/>
            <a:endCxn id="33" idx="5"/>
          </p:cNvCxnSpPr>
          <p:nvPr/>
        </p:nvCxnSpPr>
        <p:spPr>
          <a:xfrm flipH="1" flipV="1">
            <a:off x="5395763" y="2976197"/>
            <a:ext cx="2167870" cy="110758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2A645828-CC83-899C-7561-0C0A6DB25C90}"/>
              </a:ext>
            </a:extLst>
          </p:cNvPr>
          <p:cNvCxnSpPr>
            <a:cxnSpLocks/>
            <a:stCxn id="41" idx="2"/>
            <a:endCxn id="33" idx="4"/>
          </p:cNvCxnSpPr>
          <p:nvPr/>
        </p:nvCxnSpPr>
        <p:spPr>
          <a:xfrm flipH="1" flipV="1">
            <a:off x="4863827" y="3061672"/>
            <a:ext cx="2780208" cy="2368200"/>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3" name="Straight Arrow Connector 62">
            <a:extLst>
              <a:ext uri="{FF2B5EF4-FFF2-40B4-BE49-F238E27FC236}">
                <a16:creationId xmlns:a16="http://schemas.microsoft.com/office/drawing/2014/main" id="{C7466431-2553-203D-E732-D27994FDE9D3}"/>
              </a:ext>
            </a:extLst>
          </p:cNvPr>
          <p:cNvCxnSpPr>
            <a:cxnSpLocks/>
            <a:stCxn id="34" idx="2"/>
          </p:cNvCxnSpPr>
          <p:nvPr/>
        </p:nvCxnSpPr>
        <p:spPr>
          <a:xfrm flipH="1" flipV="1">
            <a:off x="5280081" y="3039227"/>
            <a:ext cx="2283552" cy="169814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B01CF97F-88BA-DD8B-00DF-BB709259E067}"/>
              </a:ext>
            </a:extLst>
          </p:cNvPr>
          <p:cNvCxnSpPr>
            <a:cxnSpLocks/>
            <a:stCxn id="36" idx="2"/>
          </p:cNvCxnSpPr>
          <p:nvPr/>
        </p:nvCxnSpPr>
        <p:spPr>
          <a:xfrm flipH="1" flipV="1">
            <a:off x="5517195" y="2891439"/>
            <a:ext cx="2027936" cy="50421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1" name="Straight Arrow Connector 80">
            <a:extLst>
              <a:ext uri="{FF2B5EF4-FFF2-40B4-BE49-F238E27FC236}">
                <a16:creationId xmlns:a16="http://schemas.microsoft.com/office/drawing/2014/main" id="{3AFAB262-57F5-522A-1614-203A179B4FE1}"/>
              </a:ext>
            </a:extLst>
          </p:cNvPr>
          <p:cNvCxnSpPr>
            <a:cxnSpLocks/>
            <a:stCxn id="40" idx="2"/>
          </p:cNvCxnSpPr>
          <p:nvPr/>
        </p:nvCxnSpPr>
        <p:spPr>
          <a:xfrm flipH="1" flipV="1">
            <a:off x="4618191" y="3069290"/>
            <a:ext cx="3025844" cy="3033628"/>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8" name="Straight Arrow Connector 87">
            <a:extLst>
              <a:ext uri="{FF2B5EF4-FFF2-40B4-BE49-F238E27FC236}">
                <a16:creationId xmlns:a16="http://schemas.microsoft.com/office/drawing/2014/main" id="{1C083835-84B2-A79F-1187-8CA6B7351E99}"/>
              </a:ext>
            </a:extLst>
          </p:cNvPr>
          <p:cNvCxnSpPr>
            <a:cxnSpLocks/>
            <a:endCxn id="33" idx="7"/>
          </p:cNvCxnSpPr>
          <p:nvPr/>
        </p:nvCxnSpPr>
        <p:spPr>
          <a:xfrm flipH="1">
            <a:off x="5395763" y="2489881"/>
            <a:ext cx="228744" cy="73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7F00654-C0F2-F2AD-4513-40C48E74DB84}"/>
              </a:ext>
            </a:extLst>
          </p:cNvPr>
          <p:cNvCxnSpPr>
            <a:cxnSpLocks/>
            <a:endCxn id="33" idx="6"/>
          </p:cNvCxnSpPr>
          <p:nvPr/>
        </p:nvCxnSpPr>
        <p:spPr>
          <a:xfrm flipH="1">
            <a:off x="5616099" y="2745115"/>
            <a:ext cx="257495" cy="24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B3B5936-C622-315A-B077-9C73370CD3B7}"/>
              </a:ext>
            </a:extLst>
          </p:cNvPr>
          <p:cNvCxnSpPr>
            <a:cxnSpLocks/>
          </p:cNvCxnSpPr>
          <p:nvPr/>
        </p:nvCxnSpPr>
        <p:spPr>
          <a:xfrm flipH="1" flipV="1">
            <a:off x="5517195" y="2879459"/>
            <a:ext cx="251307" cy="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F21E6D9A-3D89-038A-64C6-747A4389B685}"/>
              </a:ext>
            </a:extLst>
          </p:cNvPr>
          <p:cNvCxnSpPr>
            <a:cxnSpLocks/>
          </p:cNvCxnSpPr>
          <p:nvPr/>
        </p:nvCxnSpPr>
        <p:spPr>
          <a:xfrm flipH="1" flipV="1">
            <a:off x="5228578" y="2985654"/>
            <a:ext cx="270115" cy="218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0D15A01A-BCF1-C6DA-496C-63E61B5FE784}"/>
              </a:ext>
            </a:extLst>
          </p:cNvPr>
          <p:cNvCxnSpPr>
            <a:cxnSpLocks/>
            <a:endCxn id="33" idx="4"/>
          </p:cNvCxnSpPr>
          <p:nvPr/>
        </p:nvCxnSpPr>
        <p:spPr>
          <a:xfrm flipH="1" flipV="1">
            <a:off x="4863827" y="3061672"/>
            <a:ext cx="208127" cy="165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DD26BB8-89C3-02DB-766A-FE2433A7E424}"/>
              </a:ext>
            </a:extLst>
          </p:cNvPr>
          <p:cNvCxnSpPr>
            <a:cxnSpLocks/>
          </p:cNvCxnSpPr>
          <p:nvPr/>
        </p:nvCxnSpPr>
        <p:spPr>
          <a:xfrm flipH="1" flipV="1">
            <a:off x="4599689" y="3039227"/>
            <a:ext cx="186741" cy="185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F3C63E87-49A5-0E96-3EC8-8BB9AF2B41B8}"/>
              </a:ext>
            </a:extLst>
          </p:cNvPr>
          <p:cNvSpPr txBox="1"/>
          <p:nvPr/>
        </p:nvSpPr>
        <p:spPr>
          <a:xfrm>
            <a:off x="4902886" y="691076"/>
            <a:ext cx="2339423" cy="369332"/>
          </a:xfrm>
          <a:prstGeom prst="rect">
            <a:avLst/>
          </a:prstGeom>
          <a:noFill/>
        </p:spPr>
        <p:txBody>
          <a:bodyPr wrap="none" rtlCol="0">
            <a:spAutoFit/>
          </a:bodyPr>
          <a:lstStyle/>
          <a:p>
            <a:r>
              <a:rPr lang="en-US" dirty="0"/>
              <a:t>Application Of Stack</a:t>
            </a:r>
            <a:endParaRPr lang="en-IN" dirty="0"/>
          </a:p>
        </p:txBody>
      </p:sp>
      <p:sp>
        <p:nvSpPr>
          <p:cNvPr id="123" name="TextBox 122">
            <a:extLst>
              <a:ext uri="{FF2B5EF4-FFF2-40B4-BE49-F238E27FC236}">
                <a16:creationId xmlns:a16="http://schemas.microsoft.com/office/drawing/2014/main" id="{AF9753B8-2DAC-3227-A02F-A3953E9B92E0}"/>
              </a:ext>
            </a:extLst>
          </p:cNvPr>
          <p:cNvSpPr txBox="1"/>
          <p:nvPr/>
        </p:nvSpPr>
        <p:spPr>
          <a:xfrm>
            <a:off x="1483439" y="5215863"/>
            <a:ext cx="665567" cy="369332"/>
          </a:xfrm>
          <a:prstGeom prst="rect">
            <a:avLst/>
          </a:prstGeom>
          <a:noFill/>
        </p:spPr>
        <p:txBody>
          <a:bodyPr wrap="none" rtlCol="0">
            <a:spAutoFit/>
          </a:bodyPr>
          <a:lstStyle/>
          <a:p>
            <a:r>
              <a:rPr lang="en-US" dirty="0"/>
              <a:t>User</a:t>
            </a:r>
            <a:endParaRPr lang="en-IN" dirty="0"/>
          </a:p>
        </p:txBody>
      </p:sp>
      <p:sp>
        <p:nvSpPr>
          <p:cNvPr id="124" name="TextBox 123">
            <a:extLst>
              <a:ext uri="{FF2B5EF4-FFF2-40B4-BE49-F238E27FC236}">
                <a16:creationId xmlns:a16="http://schemas.microsoft.com/office/drawing/2014/main" id="{0A0D9FC7-4E6E-E5A0-0A3B-2BA03C3A6CE8}"/>
              </a:ext>
            </a:extLst>
          </p:cNvPr>
          <p:cNvSpPr txBox="1"/>
          <p:nvPr/>
        </p:nvSpPr>
        <p:spPr>
          <a:xfrm>
            <a:off x="5863178" y="1785242"/>
            <a:ext cx="819455" cy="538609"/>
          </a:xfrm>
          <a:prstGeom prst="rect">
            <a:avLst/>
          </a:prstGeom>
          <a:noFill/>
        </p:spPr>
        <p:txBody>
          <a:bodyPr wrap="none" rtlCol="0">
            <a:spAutoFit/>
          </a:bodyPr>
          <a:lstStyle/>
          <a:p>
            <a:r>
              <a:rPr lang="en-US" sz="1100" dirty="0"/>
              <a:t>&lt;extend&gt;</a:t>
            </a:r>
            <a:endParaRPr lang="en-IN" sz="1100" dirty="0"/>
          </a:p>
          <a:p>
            <a:endParaRPr lang="en-IN" dirty="0"/>
          </a:p>
        </p:txBody>
      </p:sp>
      <p:sp>
        <p:nvSpPr>
          <p:cNvPr id="125" name="TextBox 124">
            <a:extLst>
              <a:ext uri="{FF2B5EF4-FFF2-40B4-BE49-F238E27FC236}">
                <a16:creationId xmlns:a16="http://schemas.microsoft.com/office/drawing/2014/main" id="{B63CC1BC-0260-D19D-A5E6-0B55B491CC0E}"/>
              </a:ext>
            </a:extLst>
          </p:cNvPr>
          <p:cNvSpPr txBox="1"/>
          <p:nvPr/>
        </p:nvSpPr>
        <p:spPr>
          <a:xfrm>
            <a:off x="5804003" y="4577854"/>
            <a:ext cx="819455" cy="538609"/>
          </a:xfrm>
          <a:prstGeom prst="rect">
            <a:avLst/>
          </a:prstGeom>
          <a:noFill/>
        </p:spPr>
        <p:txBody>
          <a:bodyPr wrap="none" rtlCol="0">
            <a:spAutoFit/>
          </a:bodyPr>
          <a:lstStyle/>
          <a:p>
            <a:r>
              <a:rPr lang="en-US" sz="1100" dirty="0"/>
              <a:t>&lt;extend&gt;</a:t>
            </a:r>
            <a:endParaRPr lang="en-IN" sz="1100" dirty="0"/>
          </a:p>
          <a:p>
            <a:endParaRPr lang="en-IN" dirty="0"/>
          </a:p>
        </p:txBody>
      </p:sp>
      <p:sp>
        <p:nvSpPr>
          <p:cNvPr id="126" name="TextBox 125">
            <a:extLst>
              <a:ext uri="{FF2B5EF4-FFF2-40B4-BE49-F238E27FC236}">
                <a16:creationId xmlns:a16="http://schemas.microsoft.com/office/drawing/2014/main" id="{57CF1B45-1D2A-3A7E-876C-751C508E13D5}"/>
              </a:ext>
            </a:extLst>
          </p:cNvPr>
          <p:cNvSpPr txBox="1"/>
          <p:nvPr/>
        </p:nvSpPr>
        <p:spPr>
          <a:xfrm>
            <a:off x="5729762" y="4016720"/>
            <a:ext cx="819455" cy="538609"/>
          </a:xfrm>
          <a:prstGeom prst="rect">
            <a:avLst/>
          </a:prstGeom>
          <a:noFill/>
        </p:spPr>
        <p:txBody>
          <a:bodyPr wrap="none" rtlCol="0">
            <a:spAutoFit/>
          </a:bodyPr>
          <a:lstStyle/>
          <a:p>
            <a:r>
              <a:rPr lang="en-US" sz="1100" dirty="0"/>
              <a:t>&lt;extend&gt;</a:t>
            </a:r>
            <a:endParaRPr lang="en-IN" sz="1100" dirty="0"/>
          </a:p>
          <a:p>
            <a:endParaRPr lang="en-IN" dirty="0"/>
          </a:p>
        </p:txBody>
      </p:sp>
      <p:sp>
        <p:nvSpPr>
          <p:cNvPr id="127" name="TextBox 126">
            <a:extLst>
              <a:ext uri="{FF2B5EF4-FFF2-40B4-BE49-F238E27FC236}">
                <a16:creationId xmlns:a16="http://schemas.microsoft.com/office/drawing/2014/main" id="{95DD6546-99A0-E0B5-047D-28326D2EFFB6}"/>
              </a:ext>
            </a:extLst>
          </p:cNvPr>
          <p:cNvSpPr txBox="1"/>
          <p:nvPr/>
        </p:nvSpPr>
        <p:spPr>
          <a:xfrm>
            <a:off x="6121435" y="3814693"/>
            <a:ext cx="819455" cy="538609"/>
          </a:xfrm>
          <a:prstGeom prst="rect">
            <a:avLst/>
          </a:prstGeom>
          <a:noFill/>
        </p:spPr>
        <p:txBody>
          <a:bodyPr wrap="none" rtlCol="0">
            <a:spAutoFit/>
          </a:bodyPr>
          <a:lstStyle/>
          <a:p>
            <a:r>
              <a:rPr lang="en-US" sz="1100" dirty="0"/>
              <a:t>&lt;extend&gt;</a:t>
            </a:r>
            <a:endParaRPr lang="en-IN" sz="1100" dirty="0"/>
          </a:p>
          <a:p>
            <a:endParaRPr lang="en-IN" dirty="0"/>
          </a:p>
        </p:txBody>
      </p:sp>
      <p:sp>
        <p:nvSpPr>
          <p:cNvPr id="128" name="TextBox 127">
            <a:extLst>
              <a:ext uri="{FF2B5EF4-FFF2-40B4-BE49-F238E27FC236}">
                <a16:creationId xmlns:a16="http://schemas.microsoft.com/office/drawing/2014/main" id="{2EA30E45-0E37-C68D-3061-A12B28BA3822}"/>
              </a:ext>
            </a:extLst>
          </p:cNvPr>
          <p:cNvSpPr txBox="1"/>
          <p:nvPr/>
        </p:nvSpPr>
        <p:spPr>
          <a:xfrm>
            <a:off x="5993227" y="3366199"/>
            <a:ext cx="819455" cy="538609"/>
          </a:xfrm>
          <a:prstGeom prst="rect">
            <a:avLst/>
          </a:prstGeom>
          <a:noFill/>
        </p:spPr>
        <p:txBody>
          <a:bodyPr wrap="none" rtlCol="0">
            <a:spAutoFit/>
          </a:bodyPr>
          <a:lstStyle/>
          <a:p>
            <a:r>
              <a:rPr lang="en-US" sz="1100" dirty="0"/>
              <a:t>&lt;extend&gt;</a:t>
            </a:r>
            <a:endParaRPr lang="en-IN" sz="1100" dirty="0"/>
          </a:p>
          <a:p>
            <a:endParaRPr lang="en-IN" dirty="0"/>
          </a:p>
        </p:txBody>
      </p:sp>
      <p:sp>
        <p:nvSpPr>
          <p:cNvPr id="129" name="TextBox 128">
            <a:extLst>
              <a:ext uri="{FF2B5EF4-FFF2-40B4-BE49-F238E27FC236}">
                <a16:creationId xmlns:a16="http://schemas.microsoft.com/office/drawing/2014/main" id="{DF238765-DF31-A2ED-6502-01D81AD50A52}"/>
              </a:ext>
            </a:extLst>
          </p:cNvPr>
          <p:cNvSpPr txBox="1"/>
          <p:nvPr/>
        </p:nvSpPr>
        <p:spPr>
          <a:xfrm>
            <a:off x="6139489" y="3013750"/>
            <a:ext cx="819455" cy="538609"/>
          </a:xfrm>
          <a:prstGeom prst="rect">
            <a:avLst/>
          </a:prstGeom>
          <a:noFill/>
        </p:spPr>
        <p:txBody>
          <a:bodyPr wrap="none" rtlCol="0">
            <a:spAutoFit/>
          </a:bodyPr>
          <a:lstStyle/>
          <a:p>
            <a:r>
              <a:rPr lang="en-US" sz="1100" dirty="0"/>
              <a:t>&lt;extend&gt;</a:t>
            </a:r>
            <a:endParaRPr lang="en-IN" sz="1100" dirty="0"/>
          </a:p>
          <a:p>
            <a:endParaRPr lang="en-IN" dirty="0"/>
          </a:p>
        </p:txBody>
      </p:sp>
      <p:sp>
        <p:nvSpPr>
          <p:cNvPr id="130" name="TextBox 129">
            <a:extLst>
              <a:ext uri="{FF2B5EF4-FFF2-40B4-BE49-F238E27FC236}">
                <a16:creationId xmlns:a16="http://schemas.microsoft.com/office/drawing/2014/main" id="{281F22A7-CBA5-EECA-154A-4824D1AA4BA0}"/>
              </a:ext>
            </a:extLst>
          </p:cNvPr>
          <p:cNvSpPr txBox="1"/>
          <p:nvPr/>
        </p:nvSpPr>
        <p:spPr>
          <a:xfrm>
            <a:off x="6112729" y="2581043"/>
            <a:ext cx="819455" cy="538609"/>
          </a:xfrm>
          <a:prstGeom prst="rect">
            <a:avLst/>
          </a:prstGeom>
          <a:noFill/>
        </p:spPr>
        <p:txBody>
          <a:bodyPr wrap="none" rtlCol="0">
            <a:spAutoFit/>
          </a:bodyPr>
          <a:lstStyle/>
          <a:p>
            <a:r>
              <a:rPr lang="en-US" sz="1100" dirty="0"/>
              <a:t>&lt;extend&gt;</a:t>
            </a:r>
            <a:endParaRPr lang="en-IN" sz="1100" dirty="0"/>
          </a:p>
          <a:p>
            <a:endParaRPr lang="en-IN" dirty="0"/>
          </a:p>
        </p:txBody>
      </p:sp>
      <p:sp>
        <p:nvSpPr>
          <p:cNvPr id="131" name="TextBox 130">
            <a:extLst>
              <a:ext uri="{FF2B5EF4-FFF2-40B4-BE49-F238E27FC236}">
                <a16:creationId xmlns:a16="http://schemas.microsoft.com/office/drawing/2014/main" id="{40199FC9-F8E5-8145-7A3F-B71788B09D62}"/>
              </a:ext>
            </a:extLst>
          </p:cNvPr>
          <p:cNvSpPr txBox="1"/>
          <p:nvPr/>
        </p:nvSpPr>
        <p:spPr>
          <a:xfrm>
            <a:off x="6157767" y="2171449"/>
            <a:ext cx="819455" cy="538609"/>
          </a:xfrm>
          <a:prstGeom prst="rect">
            <a:avLst/>
          </a:prstGeom>
          <a:noFill/>
        </p:spPr>
        <p:txBody>
          <a:bodyPr wrap="none" rtlCol="0">
            <a:spAutoFit/>
          </a:bodyPr>
          <a:lstStyle/>
          <a:p>
            <a:r>
              <a:rPr lang="en-US" sz="1100" dirty="0"/>
              <a:t>&lt;extend&gt;</a:t>
            </a:r>
            <a:endParaRPr lang="en-IN" sz="1100" dirty="0"/>
          </a:p>
          <a:p>
            <a:endParaRPr lang="en-IN" dirty="0"/>
          </a:p>
        </p:txBody>
      </p:sp>
    </p:spTree>
    <p:extLst>
      <p:ext uri="{BB962C8B-B14F-4D97-AF65-F5344CB8AC3E}">
        <p14:creationId xmlns:p14="http://schemas.microsoft.com/office/powerpoint/2010/main" val="113086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80C63C-B2E3-06E1-BEE2-3E51E2F9037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01" y="104592"/>
            <a:ext cx="741512" cy="776377"/>
          </a:xfrm>
          <a:prstGeom prst="rect">
            <a:avLst/>
          </a:prstGeom>
        </p:spPr>
      </p:pic>
      <p:pic>
        <p:nvPicPr>
          <p:cNvPr id="6" name="Picture 5">
            <a:extLst>
              <a:ext uri="{FF2B5EF4-FFF2-40B4-BE49-F238E27FC236}">
                <a16:creationId xmlns:a16="http://schemas.microsoft.com/office/drawing/2014/main" id="{B546B2D6-6CA7-116D-1CBE-C71D98D3049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9039482" y="0"/>
            <a:ext cx="3152518" cy="603849"/>
          </a:xfrm>
          <a:prstGeom prst="rect">
            <a:avLst/>
          </a:prstGeom>
        </p:spPr>
      </p:pic>
      <p:sp>
        <p:nvSpPr>
          <p:cNvPr id="11" name="Title 10">
            <a:extLst>
              <a:ext uri="{FF2B5EF4-FFF2-40B4-BE49-F238E27FC236}">
                <a16:creationId xmlns:a16="http://schemas.microsoft.com/office/drawing/2014/main" id="{84121D06-0FFE-3D5B-3BCF-E20EB0B14F32}"/>
              </a:ext>
            </a:extLst>
          </p:cNvPr>
          <p:cNvSpPr>
            <a:spLocks noGrp="1"/>
          </p:cNvSpPr>
          <p:nvPr>
            <p:ph type="title"/>
          </p:nvPr>
        </p:nvSpPr>
        <p:spPr>
          <a:xfrm>
            <a:off x="993900" y="68595"/>
            <a:ext cx="9988166" cy="996535"/>
          </a:xfrm>
        </p:spPr>
        <p:txBody>
          <a:bodyPr anchor="t"/>
          <a:lstStyle/>
          <a:p>
            <a:r>
              <a:rPr lang="en-US" dirty="0"/>
              <a:t>Use Case Diagram</a:t>
            </a:r>
            <a:endParaRPr lang="en-IN" dirty="0"/>
          </a:p>
        </p:txBody>
      </p:sp>
      <p:sp>
        <p:nvSpPr>
          <p:cNvPr id="14" name="Oval 13">
            <a:extLst>
              <a:ext uri="{FF2B5EF4-FFF2-40B4-BE49-F238E27FC236}">
                <a16:creationId xmlns:a16="http://schemas.microsoft.com/office/drawing/2014/main" id="{CE8B0CE3-2401-7912-5C2E-9C9DC71A0E58}"/>
              </a:ext>
            </a:extLst>
          </p:cNvPr>
          <p:cNvSpPr/>
          <p:nvPr/>
        </p:nvSpPr>
        <p:spPr>
          <a:xfrm>
            <a:off x="1420239" y="1984442"/>
            <a:ext cx="914400" cy="914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7" name="Straight Connector 16">
            <a:extLst>
              <a:ext uri="{FF2B5EF4-FFF2-40B4-BE49-F238E27FC236}">
                <a16:creationId xmlns:a16="http://schemas.microsoft.com/office/drawing/2014/main" id="{EEC9709E-D624-C21D-9E86-AAF863789706}"/>
              </a:ext>
            </a:extLst>
          </p:cNvPr>
          <p:cNvCxnSpPr>
            <a:cxnSpLocks/>
            <a:stCxn id="14" idx="4"/>
          </p:cNvCxnSpPr>
          <p:nvPr/>
        </p:nvCxnSpPr>
        <p:spPr>
          <a:xfrm>
            <a:off x="1877439" y="2898842"/>
            <a:ext cx="0" cy="1566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582E1BD-4AD6-6428-6331-1BA8C4E1A836}"/>
              </a:ext>
            </a:extLst>
          </p:cNvPr>
          <p:cNvCxnSpPr/>
          <p:nvPr/>
        </p:nvCxnSpPr>
        <p:spPr>
          <a:xfrm>
            <a:off x="1303506" y="3429000"/>
            <a:ext cx="13035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70F4B11-382D-9F04-62AB-0D52FB4E71DB}"/>
              </a:ext>
            </a:extLst>
          </p:cNvPr>
          <p:cNvCxnSpPr/>
          <p:nvPr/>
        </p:nvCxnSpPr>
        <p:spPr>
          <a:xfrm flipH="1">
            <a:off x="1303506" y="4445540"/>
            <a:ext cx="573933" cy="719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BF68CD-69DC-DFC8-C646-AB0F98B533E8}"/>
              </a:ext>
            </a:extLst>
          </p:cNvPr>
          <p:cNvCxnSpPr/>
          <p:nvPr/>
        </p:nvCxnSpPr>
        <p:spPr>
          <a:xfrm>
            <a:off x="1877439" y="4464996"/>
            <a:ext cx="457200" cy="6517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3A1C27B-079E-C197-87A3-7609A16CF4BC}"/>
              </a:ext>
            </a:extLst>
          </p:cNvPr>
          <p:cNvCxnSpPr>
            <a:cxnSpLocks/>
          </p:cNvCxnSpPr>
          <p:nvPr/>
        </p:nvCxnSpPr>
        <p:spPr>
          <a:xfrm>
            <a:off x="3383598" y="768485"/>
            <a:ext cx="0" cy="5875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0BFCBBA-926F-8533-1C78-5AEE2457A023}"/>
              </a:ext>
            </a:extLst>
          </p:cNvPr>
          <p:cNvCxnSpPr>
            <a:cxnSpLocks/>
          </p:cNvCxnSpPr>
          <p:nvPr/>
        </p:nvCxnSpPr>
        <p:spPr>
          <a:xfrm>
            <a:off x="9759129" y="768485"/>
            <a:ext cx="117407" cy="5875506"/>
          </a:xfrm>
          <a:prstGeom prst="line">
            <a:avLst/>
          </a:prstGeom>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E5AC836-CF77-D0A5-16B4-3E290F9B3AB9}"/>
              </a:ext>
            </a:extLst>
          </p:cNvPr>
          <p:cNvSpPr/>
          <p:nvPr/>
        </p:nvSpPr>
        <p:spPr>
          <a:xfrm>
            <a:off x="4111554" y="2478013"/>
            <a:ext cx="1504545" cy="583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Login</a:t>
            </a:r>
            <a:endParaRPr lang="en-IN" dirty="0"/>
          </a:p>
        </p:txBody>
      </p:sp>
      <p:sp>
        <p:nvSpPr>
          <p:cNvPr id="36" name="Oval 35">
            <a:extLst>
              <a:ext uri="{FF2B5EF4-FFF2-40B4-BE49-F238E27FC236}">
                <a16:creationId xmlns:a16="http://schemas.microsoft.com/office/drawing/2014/main" id="{CDDAB8F6-D449-F695-76FB-FC35B84F1371}"/>
              </a:ext>
            </a:extLst>
          </p:cNvPr>
          <p:cNvSpPr/>
          <p:nvPr/>
        </p:nvSpPr>
        <p:spPr>
          <a:xfrm>
            <a:off x="7545131" y="3103825"/>
            <a:ext cx="1504545" cy="583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Prefix to postfix</a:t>
            </a:r>
            <a:endParaRPr lang="en-IN" dirty="0"/>
          </a:p>
        </p:txBody>
      </p:sp>
      <p:sp>
        <p:nvSpPr>
          <p:cNvPr id="37" name="Oval 36">
            <a:extLst>
              <a:ext uri="{FF2B5EF4-FFF2-40B4-BE49-F238E27FC236}">
                <a16:creationId xmlns:a16="http://schemas.microsoft.com/office/drawing/2014/main" id="{02F71327-5900-0824-68D0-152542814030}"/>
              </a:ext>
            </a:extLst>
          </p:cNvPr>
          <p:cNvSpPr/>
          <p:nvPr/>
        </p:nvSpPr>
        <p:spPr>
          <a:xfrm>
            <a:off x="7530542" y="2415700"/>
            <a:ext cx="1504545" cy="583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Postfix to prefix</a:t>
            </a:r>
            <a:endParaRPr lang="en-IN" dirty="0"/>
          </a:p>
        </p:txBody>
      </p:sp>
      <p:sp>
        <p:nvSpPr>
          <p:cNvPr id="38" name="Oval 37">
            <a:extLst>
              <a:ext uri="{FF2B5EF4-FFF2-40B4-BE49-F238E27FC236}">
                <a16:creationId xmlns:a16="http://schemas.microsoft.com/office/drawing/2014/main" id="{1CB15BA2-15B8-44FF-24BA-2475D537B6E8}"/>
              </a:ext>
            </a:extLst>
          </p:cNvPr>
          <p:cNvSpPr/>
          <p:nvPr/>
        </p:nvSpPr>
        <p:spPr>
          <a:xfrm>
            <a:off x="7437836" y="1724121"/>
            <a:ext cx="1504545" cy="583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Prefix to Infix</a:t>
            </a:r>
            <a:endParaRPr lang="en-IN" dirty="0"/>
          </a:p>
        </p:txBody>
      </p:sp>
      <p:sp>
        <p:nvSpPr>
          <p:cNvPr id="39" name="Oval 38">
            <a:extLst>
              <a:ext uri="{FF2B5EF4-FFF2-40B4-BE49-F238E27FC236}">
                <a16:creationId xmlns:a16="http://schemas.microsoft.com/office/drawing/2014/main" id="{4B6C614F-899B-421E-9150-F132D3509908}"/>
              </a:ext>
            </a:extLst>
          </p:cNvPr>
          <p:cNvSpPr/>
          <p:nvPr/>
        </p:nvSpPr>
        <p:spPr>
          <a:xfrm>
            <a:off x="7436221" y="1070531"/>
            <a:ext cx="1504545" cy="583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Postfix to Infix</a:t>
            </a:r>
            <a:endParaRPr lang="en-IN" dirty="0"/>
          </a:p>
        </p:txBody>
      </p:sp>
      <p:cxnSp>
        <p:nvCxnSpPr>
          <p:cNvPr id="48" name="Straight Connector 47">
            <a:extLst>
              <a:ext uri="{FF2B5EF4-FFF2-40B4-BE49-F238E27FC236}">
                <a16:creationId xmlns:a16="http://schemas.microsoft.com/office/drawing/2014/main" id="{98BF8B6B-5B5C-3B20-469A-207206233617}"/>
              </a:ext>
            </a:extLst>
          </p:cNvPr>
          <p:cNvCxnSpPr>
            <a:endCxn id="33" idx="2"/>
          </p:cNvCxnSpPr>
          <p:nvPr/>
        </p:nvCxnSpPr>
        <p:spPr>
          <a:xfrm flipV="1">
            <a:off x="2619985" y="2769843"/>
            <a:ext cx="1491569" cy="65915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042F809-DC67-B884-0B8A-1A51CC28082E}"/>
              </a:ext>
            </a:extLst>
          </p:cNvPr>
          <p:cNvCxnSpPr>
            <a:stCxn id="39" idx="2"/>
          </p:cNvCxnSpPr>
          <p:nvPr/>
        </p:nvCxnSpPr>
        <p:spPr>
          <a:xfrm flipH="1">
            <a:off x="5082558" y="1362361"/>
            <a:ext cx="2353663" cy="114936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Straight Arrow Connector 53">
            <a:extLst>
              <a:ext uri="{FF2B5EF4-FFF2-40B4-BE49-F238E27FC236}">
                <a16:creationId xmlns:a16="http://schemas.microsoft.com/office/drawing/2014/main" id="{450CC1A8-B633-81C3-B5EC-1F5F6080A647}"/>
              </a:ext>
            </a:extLst>
          </p:cNvPr>
          <p:cNvCxnSpPr/>
          <p:nvPr/>
        </p:nvCxnSpPr>
        <p:spPr>
          <a:xfrm flipH="1">
            <a:off x="5082558" y="2401463"/>
            <a:ext cx="228744" cy="110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C3A4C72-E676-61DE-3EB7-77DB63242A1D}"/>
              </a:ext>
            </a:extLst>
          </p:cNvPr>
          <p:cNvCxnSpPr>
            <a:cxnSpLocks/>
            <a:stCxn id="37" idx="2"/>
            <a:endCxn id="33" idx="6"/>
          </p:cNvCxnSpPr>
          <p:nvPr/>
        </p:nvCxnSpPr>
        <p:spPr>
          <a:xfrm flipH="1">
            <a:off x="5616099" y="2707530"/>
            <a:ext cx="1914443" cy="62313"/>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Arrow Connector 55">
            <a:extLst>
              <a:ext uri="{FF2B5EF4-FFF2-40B4-BE49-F238E27FC236}">
                <a16:creationId xmlns:a16="http://schemas.microsoft.com/office/drawing/2014/main" id="{B75D1DFD-D77D-28EE-2409-BA04CFB1A080}"/>
              </a:ext>
            </a:extLst>
          </p:cNvPr>
          <p:cNvCxnSpPr>
            <a:cxnSpLocks/>
            <a:stCxn id="38" idx="2"/>
            <a:endCxn id="33" idx="7"/>
          </p:cNvCxnSpPr>
          <p:nvPr/>
        </p:nvCxnSpPr>
        <p:spPr>
          <a:xfrm flipH="1">
            <a:off x="5395763" y="2015951"/>
            <a:ext cx="2042073" cy="547537"/>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B01CF97F-88BA-DD8B-00DF-BB709259E067}"/>
              </a:ext>
            </a:extLst>
          </p:cNvPr>
          <p:cNvCxnSpPr>
            <a:cxnSpLocks/>
            <a:stCxn id="36" idx="2"/>
          </p:cNvCxnSpPr>
          <p:nvPr/>
        </p:nvCxnSpPr>
        <p:spPr>
          <a:xfrm flipH="1" flipV="1">
            <a:off x="5517195" y="2891439"/>
            <a:ext cx="2027936" cy="504216"/>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8" name="Straight Arrow Connector 87">
            <a:extLst>
              <a:ext uri="{FF2B5EF4-FFF2-40B4-BE49-F238E27FC236}">
                <a16:creationId xmlns:a16="http://schemas.microsoft.com/office/drawing/2014/main" id="{1C083835-84B2-A79F-1187-8CA6B7351E99}"/>
              </a:ext>
            </a:extLst>
          </p:cNvPr>
          <p:cNvCxnSpPr>
            <a:cxnSpLocks/>
            <a:endCxn id="33" idx="7"/>
          </p:cNvCxnSpPr>
          <p:nvPr/>
        </p:nvCxnSpPr>
        <p:spPr>
          <a:xfrm flipH="1">
            <a:off x="5395763" y="2489881"/>
            <a:ext cx="228744" cy="73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7F00654-C0F2-F2AD-4513-40C48E74DB84}"/>
              </a:ext>
            </a:extLst>
          </p:cNvPr>
          <p:cNvCxnSpPr>
            <a:cxnSpLocks/>
            <a:endCxn id="33" idx="6"/>
          </p:cNvCxnSpPr>
          <p:nvPr/>
        </p:nvCxnSpPr>
        <p:spPr>
          <a:xfrm flipH="1">
            <a:off x="5616099" y="2745115"/>
            <a:ext cx="257495" cy="24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AB3B5936-C622-315A-B077-9C73370CD3B7}"/>
              </a:ext>
            </a:extLst>
          </p:cNvPr>
          <p:cNvCxnSpPr>
            <a:cxnSpLocks/>
          </p:cNvCxnSpPr>
          <p:nvPr/>
        </p:nvCxnSpPr>
        <p:spPr>
          <a:xfrm flipH="1" flipV="1">
            <a:off x="5517195" y="2879459"/>
            <a:ext cx="251307" cy="7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F3C63E87-49A5-0E96-3EC8-8BB9AF2B41B8}"/>
              </a:ext>
            </a:extLst>
          </p:cNvPr>
          <p:cNvSpPr txBox="1"/>
          <p:nvPr/>
        </p:nvSpPr>
        <p:spPr>
          <a:xfrm>
            <a:off x="4902886" y="691076"/>
            <a:ext cx="2339423" cy="369332"/>
          </a:xfrm>
          <a:prstGeom prst="rect">
            <a:avLst/>
          </a:prstGeom>
          <a:noFill/>
        </p:spPr>
        <p:txBody>
          <a:bodyPr wrap="none" rtlCol="0">
            <a:spAutoFit/>
          </a:bodyPr>
          <a:lstStyle/>
          <a:p>
            <a:r>
              <a:rPr lang="en-US" dirty="0"/>
              <a:t>Application Of Stack</a:t>
            </a:r>
            <a:endParaRPr lang="en-IN" dirty="0"/>
          </a:p>
        </p:txBody>
      </p:sp>
      <p:sp>
        <p:nvSpPr>
          <p:cNvPr id="123" name="TextBox 122">
            <a:extLst>
              <a:ext uri="{FF2B5EF4-FFF2-40B4-BE49-F238E27FC236}">
                <a16:creationId xmlns:a16="http://schemas.microsoft.com/office/drawing/2014/main" id="{AF9753B8-2DAC-3227-A02F-A3953E9B92E0}"/>
              </a:ext>
            </a:extLst>
          </p:cNvPr>
          <p:cNvSpPr txBox="1"/>
          <p:nvPr/>
        </p:nvSpPr>
        <p:spPr>
          <a:xfrm>
            <a:off x="1483439" y="5215863"/>
            <a:ext cx="665567" cy="369332"/>
          </a:xfrm>
          <a:prstGeom prst="rect">
            <a:avLst/>
          </a:prstGeom>
          <a:noFill/>
        </p:spPr>
        <p:txBody>
          <a:bodyPr wrap="none" rtlCol="0">
            <a:spAutoFit/>
          </a:bodyPr>
          <a:lstStyle/>
          <a:p>
            <a:r>
              <a:rPr lang="en-US" dirty="0"/>
              <a:t>User</a:t>
            </a:r>
            <a:endParaRPr lang="en-IN" dirty="0"/>
          </a:p>
        </p:txBody>
      </p:sp>
      <p:sp>
        <p:nvSpPr>
          <p:cNvPr id="124" name="TextBox 123">
            <a:extLst>
              <a:ext uri="{FF2B5EF4-FFF2-40B4-BE49-F238E27FC236}">
                <a16:creationId xmlns:a16="http://schemas.microsoft.com/office/drawing/2014/main" id="{0A0D9FC7-4E6E-E5A0-0A3B-2BA03C3A6CE8}"/>
              </a:ext>
            </a:extLst>
          </p:cNvPr>
          <p:cNvSpPr txBox="1"/>
          <p:nvPr/>
        </p:nvSpPr>
        <p:spPr>
          <a:xfrm>
            <a:off x="5863178" y="1785242"/>
            <a:ext cx="819455" cy="538609"/>
          </a:xfrm>
          <a:prstGeom prst="rect">
            <a:avLst/>
          </a:prstGeom>
          <a:noFill/>
        </p:spPr>
        <p:txBody>
          <a:bodyPr wrap="none" rtlCol="0">
            <a:spAutoFit/>
          </a:bodyPr>
          <a:lstStyle/>
          <a:p>
            <a:r>
              <a:rPr lang="en-US" sz="1100" dirty="0"/>
              <a:t>&lt;extend&gt;</a:t>
            </a:r>
            <a:endParaRPr lang="en-IN" sz="1100" dirty="0"/>
          </a:p>
          <a:p>
            <a:endParaRPr lang="en-IN" dirty="0"/>
          </a:p>
        </p:txBody>
      </p:sp>
      <p:sp>
        <p:nvSpPr>
          <p:cNvPr id="129" name="TextBox 128">
            <a:extLst>
              <a:ext uri="{FF2B5EF4-FFF2-40B4-BE49-F238E27FC236}">
                <a16:creationId xmlns:a16="http://schemas.microsoft.com/office/drawing/2014/main" id="{DF238765-DF31-A2ED-6502-01D81AD50A52}"/>
              </a:ext>
            </a:extLst>
          </p:cNvPr>
          <p:cNvSpPr txBox="1"/>
          <p:nvPr/>
        </p:nvSpPr>
        <p:spPr>
          <a:xfrm>
            <a:off x="6139489" y="3013750"/>
            <a:ext cx="819455" cy="538609"/>
          </a:xfrm>
          <a:prstGeom prst="rect">
            <a:avLst/>
          </a:prstGeom>
          <a:noFill/>
        </p:spPr>
        <p:txBody>
          <a:bodyPr wrap="none" rtlCol="0">
            <a:spAutoFit/>
          </a:bodyPr>
          <a:lstStyle/>
          <a:p>
            <a:r>
              <a:rPr lang="en-US" sz="1100" dirty="0"/>
              <a:t>&lt;extend&gt;</a:t>
            </a:r>
            <a:endParaRPr lang="en-IN" sz="1100" dirty="0"/>
          </a:p>
          <a:p>
            <a:endParaRPr lang="en-IN" dirty="0"/>
          </a:p>
        </p:txBody>
      </p:sp>
      <p:sp>
        <p:nvSpPr>
          <p:cNvPr id="130" name="TextBox 129">
            <a:extLst>
              <a:ext uri="{FF2B5EF4-FFF2-40B4-BE49-F238E27FC236}">
                <a16:creationId xmlns:a16="http://schemas.microsoft.com/office/drawing/2014/main" id="{281F22A7-CBA5-EECA-154A-4824D1AA4BA0}"/>
              </a:ext>
            </a:extLst>
          </p:cNvPr>
          <p:cNvSpPr txBox="1"/>
          <p:nvPr/>
        </p:nvSpPr>
        <p:spPr>
          <a:xfrm>
            <a:off x="6112729" y="2581043"/>
            <a:ext cx="819455" cy="538609"/>
          </a:xfrm>
          <a:prstGeom prst="rect">
            <a:avLst/>
          </a:prstGeom>
          <a:noFill/>
        </p:spPr>
        <p:txBody>
          <a:bodyPr wrap="none" rtlCol="0">
            <a:spAutoFit/>
          </a:bodyPr>
          <a:lstStyle/>
          <a:p>
            <a:r>
              <a:rPr lang="en-US" sz="1100" dirty="0"/>
              <a:t>&lt;extend&gt;</a:t>
            </a:r>
            <a:endParaRPr lang="en-IN" sz="1100" dirty="0"/>
          </a:p>
          <a:p>
            <a:endParaRPr lang="en-IN" dirty="0"/>
          </a:p>
        </p:txBody>
      </p:sp>
      <p:sp>
        <p:nvSpPr>
          <p:cNvPr id="131" name="TextBox 130">
            <a:extLst>
              <a:ext uri="{FF2B5EF4-FFF2-40B4-BE49-F238E27FC236}">
                <a16:creationId xmlns:a16="http://schemas.microsoft.com/office/drawing/2014/main" id="{40199FC9-F8E5-8145-7A3F-B71788B09D62}"/>
              </a:ext>
            </a:extLst>
          </p:cNvPr>
          <p:cNvSpPr txBox="1"/>
          <p:nvPr/>
        </p:nvSpPr>
        <p:spPr>
          <a:xfrm>
            <a:off x="6157767" y="2171449"/>
            <a:ext cx="819455" cy="538609"/>
          </a:xfrm>
          <a:prstGeom prst="rect">
            <a:avLst/>
          </a:prstGeom>
          <a:noFill/>
        </p:spPr>
        <p:txBody>
          <a:bodyPr wrap="none" rtlCol="0">
            <a:spAutoFit/>
          </a:bodyPr>
          <a:lstStyle/>
          <a:p>
            <a:r>
              <a:rPr lang="en-US" sz="1100" dirty="0"/>
              <a:t>&lt;extend&gt;</a:t>
            </a:r>
            <a:endParaRPr lang="en-IN" sz="1100" dirty="0"/>
          </a:p>
          <a:p>
            <a:endParaRPr lang="en-IN" dirty="0"/>
          </a:p>
        </p:txBody>
      </p:sp>
      <p:sp>
        <p:nvSpPr>
          <p:cNvPr id="3" name="Oval 2">
            <a:extLst>
              <a:ext uri="{FF2B5EF4-FFF2-40B4-BE49-F238E27FC236}">
                <a16:creationId xmlns:a16="http://schemas.microsoft.com/office/drawing/2014/main" id="{A59EE7A6-C386-298D-5557-70DF52B6C47E}"/>
              </a:ext>
            </a:extLst>
          </p:cNvPr>
          <p:cNvSpPr/>
          <p:nvPr/>
        </p:nvSpPr>
        <p:spPr>
          <a:xfrm>
            <a:off x="4107641" y="4550054"/>
            <a:ext cx="1504545" cy="5836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Exit</a:t>
            </a:r>
            <a:endParaRPr lang="en-IN" dirty="0"/>
          </a:p>
        </p:txBody>
      </p:sp>
      <p:cxnSp>
        <p:nvCxnSpPr>
          <p:cNvPr id="5" name="Straight Connector 4">
            <a:extLst>
              <a:ext uri="{FF2B5EF4-FFF2-40B4-BE49-F238E27FC236}">
                <a16:creationId xmlns:a16="http://schemas.microsoft.com/office/drawing/2014/main" id="{4512A725-B214-5529-7B79-293C49D6FC21}"/>
              </a:ext>
            </a:extLst>
          </p:cNvPr>
          <p:cNvCxnSpPr>
            <a:endCxn id="3" idx="2"/>
          </p:cNvCxnSpPr>
          <p:nvPr/>
        </p:nvCxnSpPr>
        <p:spPr>
          <a:xfrm>
            <a:off x="2619985" y="3407635"/>
            <a:ext cx="1487656" cy="143424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129699"/>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977A2A-9AF2-4E1E-9C52-3CE0178B1C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AFF01AD9-F5BE-4467-A2B6-F080EB176088}">
  <ds:schemaRefs>
    <ds:schemaRef ds:uri="http://schemas.microsoft.com/sharepoint/v3/contenttype/forms"/>
  </ds:schemaRefs>
</ds:datastoreItem>
</file>

<file path=customXml/itemProps3.xml><?xml version="1.0" encoding="utf-8"?>
<ds:datastoreItem xmlns:ds="http://schemas.openxmlformats.org/officeDocument/2006/customXml" ds:itemID="{86EAFCE9-5102-4DAA-8747-40B4A7428A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Explore design</Template>
  <TotalTime>215</TotalTime>
  <Words>947</Words>
  <Application>Microsoft Office PowerPoint</Application>
  <PresentationFormat>Widescreen</PresentationFormat>
  <Paragraphs>210</Paragraphs>
  <Slides>18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Avenir Next LT Pro</vt:lpstr>
      <vt:lpstr>AvenirNext LT Pro Medium</vt:lpstr>
      <vt:lpstr>Calibri</vt:lpstr>
      <vt:lpstr>Posterama</vt:lpstr>
      <vt:lpstr>Segoe UI Semilight</vt:lpstr>
      <vt:lpstr>ExploreVTI</vt:lpstr>
      <vt:lpstr>Application Of Stack</vt:lpstr>
      <vt:lpstr>Agenda</vt:lpstr>
      <vt:lpstr>Introduction</vt:lpstr>
      <vt:lpstr>Purpose</vt:lpstr>
      <vt:lpstr>Flow - Chart</vt:lpstr>
      <vt:lpstr>PowerPoint Presentation</vt:lpstr>
      <vt:lpstr>ER Diagram</vt:lpstr>
      <vt:lpstr>Use Case Diagram</vt:lpstr>
      <vt:lpstr>Use Case Diagram</vt:lpstr>
      <vt:lpstr>PowerPoint Presentation</vt:lpstr>
      <vt:lpstr>PowerPoint Presentation</vt:lpstr>
      <vt:lpstr>Data Structure</vt:lpstr>
      <vt:lpstr>Data Base</vt:lpstr>
      <vt:lpstr>Java</vt:lpstr>
      <vt:lpstr>Merits &amp; Demerits</vt:lpstr>
      <vt:lpstr>Tools Used</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Kasak Masrani</dc:creator>
  <cp:lastModifiedBy>Kasak Masrani</cp:lastModifiedBy>
  <cp:revision>76</cp:revision>
  <dcterms:created xsi:type="dcterms:W3CDTF">2024-08-23T05:32:36Z</dcterms:created>
  <dcterms:modified xsi:type="dcterms:W3CDTF">2024-08-24T04:24:43Z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