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EBE46D-B706-464A-941B-BA9322B401D3}" type="doc">
      <dgm:prSet loTypeId="urn:microsoft.com/office/officeart/2005/8/layout/hierarchy1" loCatId="hierarchy" qsTypeId="urn:microsoft.com/office/officeart/2005/8/quickstyle/3d4" qsCatId="3D" csTypeId="urn:microsoft.com/office/officeart/2005/8/colors/colorful1" csCatId="colorful" phldr="1"/>
      <dgm:spPr/>
      <dgm:t>
        <a:bodyPr/>
        <a:lstStyle/>
        <a:p>
          <a:endParaRPr lang="en-IN"/>
        </a:p>
      </dgm:t>
    </dgm:pt>
    <dgm:pt modelId="{F3F85516-14FD-4F4B-9C6C-FE9C6577ECAA}">
      <dgm:prSet phldrT="[Text]"/>
      <dgm:spPr/>
      <dgm:t>
        <a:bodyPr/>
        <a:lstStyle/>
        <a:p>
          <a:r>
            <a:rPr lang="en-IN" dirty="0"/>
            <a:t>Person</a:t>
          </a:r>
        </a:p>
      </dgm:t>
    </dgm:pt>
    <dgm:pt modelId="{EDE9DA71-32B1-41CB-8B82-39927A98F32D}" type="parTrans" cxnId="{1C5B6EFB-3491-4A7C-BD15-2B7CBE1A7303}">
      <dgm:prSet/>
      <dgm:spPr/>
      <dgm:t>
        <a:bodyPr/>
        <a:lstStyle/>
        <a:p>
          <a:endParaRPr lang="en-IN"/>
        </a:p>
      </dgm:t>
    </dgm:pt>
    <dgm:pt modelId="{8DE4DE45-EDFD-4429-A385-A2FD722F61AB}" type="sibTrans" cxnId="{1C5B6EFB-3491-4A7C-BD15-2B7CBE1A7303}">
      <dgm:prSet/>
      <dgm:spPr/>
      <dgm:t>
        <a:bodyPr/>
        <a:lstStyle/>
        <a:p>
          <a:endParaRPr lang="en-IN"/>
        </a:p>
      </dgm:t>
    </dgm:pt>
    <dgm:pt modelId="{86F48F16-DA69-41B1-A1C9-A52FCEC7DFD6}">
      <dgm:prSet phldrT="[Text]"/>
      <dgm:spPr/>
      <dgm:t>
        <a:bodyPr/>
        <a:lstStyle/>
        <a:p>
          <a:r>
            <a:rPr lang="en-IN" dirty="0"/>
            <a:t>Staff</a:t>
          </a:r>
        </a:p>
      </dgm:t>
    </dgm:pt>
    <dgm:pt modelId="{7C91BA4F-16B0-49D8-A001-C59343AFC9FC}" type="parTrans" cxnId="{850A41FB-0C86-49B6-8335-C25EA79E29A6}">
      <dgm:prSet/>
      <dgm:spPr/>
      <dgm:t>
        <a:bodyPr/>
        <a:lstStyle/>
        <a:p>
          <a:endParaRPr lang="en-IN"/>
        </a:p>
      </dgm:t>
    </dgm:pt>
    <dgm:pt modelId="{58271348-B2AB-4450-BAC4-71B5A8AF881B}" type="sibTrans" cxnId="{850A41FB-0C86-49B6-8335-C25EA79E29A6}">
      <dgm:prSet/>
      <dgm:spPr/>
      <dgm:t>
        <a:bodyPr/>
        <a:lstStyle/>
        <a:p>
          <a:endParaRPr lang="en-IN"/>
        </a:p>
      </dgm:t>
    </dgm:pt>
    <dgm:pt modelId="{27A28EF7-8D7A-4640-B547-D27728149913}">
      <dgm:prSet phldrT="[Text]"/>
      <dgm:spPr/>
      <dgm:t>
        <a:bodyPr/>
        <a:lstStyle/>
        <a:p>
          <a:r>
            <a:rPr lang="en-IN" dirty="0"/>
            <a:t>Doctors</a:t>
          </a:r>
        </a:p>
      </dgm:t>
    </dgm:pt>
    <dgm:pt modelId="{7F9A0B19-18C1-4819-B247-06F1DA7460E2}" type="parTrans" cxnId="{4394AD13-3B69-4BFF-8592-C52CB33C0144}">
      <dgm:prSet/>
      <dgm:spPr/>
      <dgm:t>
        <a:bodyPr/>
        <a:lstStyle/>
        <a:p>
          <a:endParaRPr lang="en-IN"/>
        </a:p>
      </dgm:t>
    </dgm:pt>
    <dgm:pt modelId="{2B704B59-8BA2-4984-9462-4D64B99BDF2B}" type="sibTrans" cxnId="{4394AD13-3B69-4BFF-8592-C52CB33C0144}">
      <dgm:prSet/>
      <dgm:spPr/>
      <dgm:t>
        <a:bodyPr/>
        <a:lstStyle/>
        <a:p>
          <a:endParaRPr lang="en-IN"/>
        </a:p>
      </dgm:t>
    </dgm:pt>
    <dgm:pt modelId="{B1BE8809-EC36-4C72-8DF7-85D44C68A3AB}">
      <dgm:prSet phldrT="[Text]"/>
      <dgm:spPr/>
      <dgm:t>
        <a:bodyPr/>
        <a:lstStyle/>
        <a:p>
          <a:r>
            <a:rPr lang="en-IN" dirty="0"/>
            <a:t>Nurses</a:t>
          </a:r>
        </a:p>
      </dgm:t>
    </dgm:pt>
    <dgm:pt modelId="{F51F3E58-439A-4C1F-882B-800E9FEDB07D}" type="parTrans" cxnId="{CD69E6D3-3EA5-42E3-98C0-2A799AB4144D}">
      <dgm:prSet/>
      <dgm:spPr/>
      <dgm:t>
        <a:bodyPr/>
        <a:lstStyle/>
        <a:p>
          <a:endParaRPr lang="en-IN"/>
        </a:p>
      </dgm:t>
    </dgm:pt>
    <dgm:pt modelId="{6898B3D1-39A7-4A22-BFB6-03FB700D1DFD}" type="sibTrans" cxnId="{CD69E6D3-3EA5-42E3-98C0-2A799AB4144D}">
      <dgm:prSet/>
      <dgm:spPr/>
      <dgm:t>
        <a:bodyPr/>
        <a:lstStyle/>
        <a:p>
          <a:endParaRPr lang="en-IN"/>
        </a:p>
      </dgm:t>
    </dgm:pt>
    <dgm:pt modelId="{930733CD-5364-401A-8196-2B7F903653A7}">
      <dgm:prSet phldrT="[Text]"/>
      <dgm:spPr/>
      <dgm:t>
        <a:bodyPr/>
        <a:lstStyle/>
        <a:p>
          <a:r>
            <a:rPr lang="en-IN" dirty="0"/>
            <a:t>Patient</a:t>
          </a:r>
        </a:p>
      </dgm:t>
    </dgm:pt>
    <dgm:pt modelId="{74DAAEC3-94F7-47D3-8C37-BC15C6767232}" type="parTrans" cxnId="{83C97DFB-E7BB-4F2B-A9A6-E13B81441A4F}">
      <dgm:prSet/>
      <dgm:spPr/>
      <dgm:t>
        <a:bodyPr/>
        <a:lstStyle/>
        <a:p>
          <a:endParaRPr lang="en-IN"/>
        </a:p>
      </dgm:t>
    </dgm:pt>
    <dgm:pt modelId="{6BCC687E-EBBD-4A1E-A921-96E1C6891EB5}" type="sibTrans" cxnId="{83C97DFB-E7BB-4F2B-A9A6-E13B81441A4F}">
      <dgm:prSet/>
      <dgm:spPr/>
      <dgm:t>
        <a:bodyPr/>
        <a:lstStyle/>
        <a:p>
          <a:endParaRPr lang="en-IN"/>
        </a:p>
      </dgm:t>
    </dgm:pt>
    <dgm:pt modelId="{2ABDD015-954C-4456-9138-62F7AB65B40D}" type="pres">
      <dgm:prSet presAssocID="{6EEBE46D-B706-464A-941B-BA9322B401D3}" presName="hierChild1" presStyleCnt="0">
        <dgm:presLayoutVars>
          <dgm:chPref val="1"/>
          <dgm:dir/>
          <dgm:animOne val="branch"/>
          <dgm:animLvl val="lvl"/>
          <dgm:resizeHandles/>
        </dgm:presLayoutVars>
      </dgm:prSet>
      <dgm:spPr/>
    </dgm:pt>
    <dgm:pt modelId="{EFAD592E-E047-44EB-BF6B-F88059C6611D}" type="pres">
      <dgm:prSet presAssocID="{F3F85516-14FD-4F4B-9C6C-FE9C6577ECAA}" presName="hierRoot1" presStyleCnt="0"/>
      <dgm:spPr/>
    </dgm:pt>
    <dgm:pt modelId="{9ED6DCEF-57A4-4097-B3FD-47B5A5D82029}" type="pres">
      <dgm:prSet presAssocID="{F3F85516-14FD-4F4B-9C6C-FE9C6577ECAA}" presName="composite" presStyleCnt="0"/>
      <dgm:spPr/>
    </dgm:pt>
    <dgm:pt modelId="{02411345-553B-465D-A4C6-898A970E9E23}" type="pres">
      <dgm:prSet presAssocID="{F3F85516-14FD-4F4B-9C6C-FE9C6577ECAA}" presName="background" presStyleLbl="node0" presStyleIdx="0" presStyleCnt="1"/>
      <dgm:spPr/>
    </dgm:pt>
    <dgm:pt modelId="{6E5423A4-A078-4C24-B30A-BBC8326ADF88}" type="pres">
      <dgm:prSet presAssocID="{F3F85516-14FD-4F4B-9C6C-FE9C6577ECAA}" presName="text" presStyleLbl="fgAcc0" presStyleIdx="0" presStyleCnt="1">
        <dgm:presLayoutVars>
          <dgm:chPref val="3"/>
        </dgm:presLayoutVars>
      </dgm:prSet>
      <dgm:spPr/>
    </dgm:pt>
    <dgm:pt modelId="{086DEE03-4131-47AC-9EB5-11B288A03808}" type="pres">
      <dgm:prSet presAssocID="{F3F85516-14FD-4F4B-9C6C-FE9C6577ECAA}" presName="hierChild2" presStyleCnt="0"/>
      <dgm:spPr/>
    </dgm:pt>
    <dgm:pt modelId="{A938772E-D4A2-4085-8B21-2F09A51856EF}" type="pres">
      <dgm:prSet presAssocID="{7C91BA4F-16B0-49D8-A001-C59343AFC9FC}" presName="Name10" presStyleLbl="parChTrans1D2" presStyleIdx="0" presStyleCnt="2"/>
      <dgm:spPr/>
    </dgm:pt>
    <dgm:pt modelId="{850246DD-D119-465A-AA66-D5361EBCC311}" type="pres">
      <dgm:prSet presAssocID="{86F48F16-DA69-41B1-A1C9-A52FCEC7DFD6}" presName="hierRoot2" presStyleCnt="0"/>
      <dgm:spPr/>
    </dgm:pt>
    <dgm:pt modelId="{59E541B5-88FB-45CB-A6D7-FEFDFAEB96CA}" type="pres">
      <dgm:prSet presAssocID="{86F48F16-DA69-41B1-A1C9-A52FCEC7DFD6}" presName="composite2" presStyleCnt="0"/>
      <dgm:spPr/>
    </dgm:pt>
    <dgm:pt modelId="{3707B721-8192-4583-85E8-A30370A2150D}" type="pres">
      <dgm:prSet presAssocID="{86F48F16-DA69-41B1-A1C9-A52FCEC7DFD6}" presName="background2" presStyleLbl="node2" presStyleIdx="0" presStyleCnt="2"/>
      <dgm:spPr/>
    </dgm:pt>
    <dgm:pt modelId="{63CF41B1-D4E5-4929-AFBA-8B617499BEEF}" type="pres">
      <dgm:prSet presAssocID="{86F48F16-DA69-41B1-A1C9-A52FCEC7DFD6}" presName="text2" presStyleLbl="fgAcc2" presStyleIdx="0" presStyleCnt="2">
        <dgm:presLayoutVars>
          <dgm:chPref val="3"/>
        </dgm:presLayoutVars>
      </dgm:prSet>
      <dgm:spPr/>
    </dgm:pt>
    <dgm:pt modelId="{0392DE20-D0D7-4AA6-82B7-47725D2593AB}" type="pres">
      <dgm:prSet presAssocID="{86F48F16-DA69-41B1-A1C9-A52FCEC7DFD6}" presName="hierChild3" presStyleCnt="0"/>
      <dgm:spPr/>
    </dgm:pt>
    <dgm:pt modelId="{53FB3C5C-C1D2-41A9-8CB1-6121DE71FA87}" type="pres">
      <dgm:prSet presAssocID="{7F9A0B19-18C1-4819-B247-06F1DA7460E2}" presName="Name17" presStyleLbl="parChTrans1D3" presStyleIdx="0" presStyleCnt="2"/>
      <dgm:spPr/>
    </dgm:pt>
    <dgm:pt modelId="{ADD5E37E-D2BD-4794-ACBD-E08D65519E6D}" type="pres">
      <dgm:prSet presAssocID="{27A28EF7-8D7A-4640-B547-D27728149913}" presName="hierRoot3" presStyleCnt="0"/>
      <dgm:spPr/>
    </dgm:pt>
    <dgm:pt modelId="{2A76A455-F729-440A-9C67-17076FB3DAC0}" type="pres">
      <dgm:prSet presAssocID="{27A28EF7-8D7A-4640-B547-D27728149913}" presName="composite3" presStyleCnt="0"/>
      <dgm:spPr/>
    </dgm:pt>
    <dgm:pt modelId="{0CD525FE-E0EE-467F-805D-64316F668785}" type="pres">
      <dgm:prSet presAssocID="{27A28EF7-8D7A-4640-B547-D27728149913}" presName="background3" presStyleLbl="node3" presStyleIdx="0" presStyleCnt="2"/>
      <dgm:spPr/>
    </dgm:pt>
    <dgm:pt modelId="{877B453E-C77A-45A0-BF2C-99E2C4FF9E78}" type="pres">
      <dgm:prSet presAssocID="{27A28EF7-8D7A-4640-B547-D27728149913}" presName="text3" presStyleLbl="fgAcc3" presStyleIdx="0" presStyleCnt="2">
        <dgm:presLayoutVars>
          <dgm:chPref val="3"/>
        </dgm:presLayoutVars>
      </dgm:prSet>
      <dgm:spPr/>
    </dgm:pt>
    <dgm:pt modelId="{99C1A2F1-0EA3-4C30-A9C4-39AB5F58D919}" type="pres">
      <dgm:prSet presAssocID="{27A28EF7-8D7A-4640-B547-D27728149913}" presName="hierChild4" presStyleCnt="0"/>
      <dgm:spPr/>
    </dgm:pt>
    <dgm:pt modelId="{14AE6F3F-B036-459F-A690-790E07E2B289}" type="pres">
      <dgm:prSet presAssocID="{F51F3E58-439A-4C1F-882B-800E9FEDB07D}" presName="Name17" presStyleLbl="parChTrans1D3" presStyleIdx="1" presStyleCnt="2"/>
      <dgm:spPr/>
    </dgm:pt>
    <dgm:pt modelId="{EF456D64-3C4C-4511-A2F7-662FA6220FC7}" type="pres">
      <dgm:prSet presAssocID="{B1BE8809-EC36-4C72-8DF7-85D44C68A3AB}" presName="hierRoot3" presStyleCnt="0"/>
      <dgm:spPr/>
    </dgm:pt>
    <dgm:pt modelId="{383F61E8-06B3-49F9-A04E-0FC2487F6644}" type="pres">
      <dgm:prSet presAssocID="{B1BE8809-EC36-4C72-8DF7-85D44C68A3AB}" presName="composite3" presStyleCnt="0"/>
      <dgm:spPr/>
    </dgm:pt>
    <dgm:pt modelId="{808A097F-AAAB-40A3-A837-70018C187E33}" type="pres">
      <dgm:prSet presAssocID="{B1BE8809-EC36-4C72-8DF7-85D44C68A3AB}" presName="background3" presStyleLbl="node3" presStyleIdx="1" presStyleCnt="2"/>
      <dgm:spPr/>
    </dgm:pt>
    <dgm:pt modelId="{20320BD3-66BA-4B6A-BB7D-F0AF0C961745}" type="pres">
      <dgm:prSet presAssocID="{B1BE8809-EC36-4C72-8DF7-85D44C68A3AB}" presName="text3" presStyleLbl="fgAcc3" presStyleIdx="1" presStyleCnt="2">
        <dgm:presLayoutVars>
          <dgm:chPref val="3"/>
        </dgm:presLayoutVars>
      </dgm:prSet>
      <dgm:spPr/>
    </dgm:pt>
    <dgm:pt modelId="{5DE9929B-82C4-4EDE-A701-C34716085099}" type="pres">
      <dgm:prSet presAssocID="{B1BE8809-EC36-4C72-8DF7-85D44C68A3AB}" presName="hierChild4" presStyleCnt="0"/>
      <dgm:spPr/>
    </dgm:pt>
    <dgm:pt modelId="{B7A49796-815D-430B-AB6A-C007EBF1D72D}" type="pres">
      <dgm:prSet presAssocID="{74DAAEC3-94F7-47D3-8C37-BC15C6767232}" presName="Name10" presStyleLbl="parChTrans1D2" presStyleIdx="1" presStyleCnt="2"/>
      <dgm:spPr/>
    </dgm:pt>
    <dgm:pt modelId="{409C3EE6-D0D7-4AE9-AFFE-ACB6F0FE8B64}" type="pres">
      <dgm:prSet presAssocID="{930733CD-5364-401A-8196-2B7F903653A7}" presName="hierRoot2" presStyleCnt="0"/>
      <dgm:spPr/>
    </dgm:pt>
    <dgm:pt modelId="{34EFC6AE-8DF3-429C-9871-F7C46B1ED3C6}" type="pres">
      <dgm:prSet presAssocID="{930733CD-5364-401A-8196-2B7F903653A7}" presName="composite2" presStyleCnt="0"/>
      <dgm:spPr/>
    </dgm:pt>
    <dgm:pt modelId="{79ABA2DC-DFB1-4ECC-A92E-236756C83B72}" type="pres">
      <dgm:prSet presAssocID="{930733CD-5364-401A-8196-2B7F903653A7}" presName="background2" presStyleLbl="node2" presStyleIdx="1" presStyleCnt="2"/>
      <dgm:spPr/>
    </dgm:pt>
    <dgm:pt modelId="{E99303A2-F1B8-44DF-8279-29F7B427EEC1}" type="pres">
      <dgm:prSet presAssocID="{930733CD-5364-401A-8196-2B7F903653A7}" presName="text2" presStyleLbl="fgAcc2" presStyleIdx="1" presStyleCnt="2" custLinFactNeighborX="18018" custLinFactNeighborY="-811">
        <dgm:presLayoutVars>
          <dgm:chPref val="3"/>
        </dgm:presLayoutVars>
      </dgm:prSet>
      <dgm:spPr/>
    </dgm:pt>
    <dgm:pt modelId="{4E48CDB9-D82B-4524-A284-394D87CA5E23}" type="pres">
      <dgm:prSet presAssocID="{930733CD-5364-401A-8196-2B7F903653A7}" presName="hierChild3" presStyleCnt="0"/>
      <dgm:spPr/>
    </dgm:pt>
  </dgm:ptLst>
  <dgm:cxnLst>
    <dgm:cxn modelId="{4394AD13-3B69-4BFF-8592-C52CB33C0144}" srcId="{86F48F16-DA69-41B1-A1C9-A52FCEC7DFD6}" destId="{27A28EF7-8D7A-4640-B547-D27728149913}" srcOrd="0" destOrd="0" parTransId="{7F9A0B19-18C1-4819-B247-06F1DA7460E2}" sibTransId="{2B704B59-8BA2-4984-9462-4D64B99BDF2B}"/>
    <dgm:cxn modelId="{5B65DD22-1204-4FAC-9549-D5F21B55DA14}" type="presOf" srcId="{F51F3E58-439A-4C1F-882B-800E9FEDB07D}" destId="{14AE6F3F-B036-459F-A690-790E07E2B289}" srcOrd="0" destOrd="0" presId="urn:microsoft.com/office/officeart/2005/8/layout/hierarchy1"/>
    <dgm:cxn modelId="{6AEC8733-09F1-422E-90DA-8A5DAFA76121}" type="presOf" srcId="{74DAAEC3-94F7-47D3-8C37-BC15C6767232}" destId="{B7A49796-815D-430B-AB6A-C007EBF1D72D}" srcOrd="0" destOrd="0" presId="urn:microsoft.com/office/officeart/2005/8/layout/hierarchy1"/>
    <dgm:cxn modelId="{691E6D3D-DB6C-42E1-8682-F820EAF556CB}" type="presOf" srcId="{7F9A0B19-18C1-4819-B247-06F1DA7460E2}" destId="{53FB3C5C-C1D2-41A9-8CB1-6121DE71FA87}" srcOrd="0" destOrd="0" presId="urn:microsoft.com/office/officeart/2005/8/layout/hierarchy1"/>
    <dgm:cxn modelId="{538A9D5F-4E4E-4EAB-BB13-9B12237E4603}" type="presOf" srcId="{B1BE8809-EC36-4C72-8DF7-85D44C68A3AB}" destId="{20320BD3-66BA-4B6A-BB7D-F0AF0C961745}" srcOrd="0" destOrd="0" presId="urn:microsoft.com/office/officeart/2005/8/layout/hierarchy1"/>
    <dgm:cxn modelId="{70E76E8D-52B6-428F-B7D7-DC2050002761}" type="presOf" srcId="{6EEBE46D-B706-464A-941B-BA9322B401D3}" destId="{2ABDD015-954C-4456-9138-62F7AB65B40D}" srcOrd="0" destOrd="0" presId="urn:microsoft.com/office/officeart/2005/8/layout/hierarchy1"/>
    <dgm:cxn modelId="{4A2F9C91-20A7-4A1D-8B43-9DC09DCF94F9}" type="presOf" srcId="{F3F85516-14FD-4F4B-9C6C-FE9C6577ECAA}" destId="{6E5423A4-A078-4C24-B30A-BBC8326ADF88}" srcOrd="0" destOrd="0" presId="urn:microsoft.com/office/officeart/2005/8/layout/hierarchy1"/>
    <dgm:cxn modelId="{160C8AA8-9D22-44E0-AF96-453947989BD6}" type="presOf" srcId="{86F48F16-DA69-41B1-A1C9-A52FCEC7DFD6}" destId="{63CF41B1-D4E5-4929-AFBA-8B617499BEEF}" srcOrd="0" destOrd="0" presId="urn:microsoft.com/office/officeart/2005/8/layout/hierarchy1"/>
    <dgm:cxn modelId="{815212B0-936D-4736-A229-0B3878A66A5A}" type="presOf" srcId="{930733CD-5364-401A-8196-2B7F903653A7}" destId="{E99303A2-F1B8-44DF-8279-29F7B427EEC1}" srcOrd="0" destOrd="0" presId="urn:microsoft.com/office/officeart/2005/8/layout/hierarchy1"/>
    <dgm:cxn modelId="{65EE38C6-3185-4012-8071-25C24F432300}" type="presOf" srcId="{7C91BA4F-16B0-49D8-A001-C59343AFC9FC}" destId="{A938772E-D4A2-4085-8B21-2F09A51856EF}" srcOrd="0" destOrd="0" presId="urn:microsoft.com/office/officeart/2005/8/layout/hierarchy1"/>
    <dgm:cxn modelId="{A4EE20C7-AC41-4602-A330-26751E27276F}" type="presOf" srcId="{27A28EF7-8D7A-4640-B547-D27728149913}" destId="{877B453E-C77A-45A0-BF2C-99E2C4FF9E78}" srcOrd="0" destOrd="0" presId="urn:microsoft.com/office/officeart/2005/8/layout/hierarchy1"/>
    <dgm:cxn modelId="{CD69E6D3-3EA5-42E3-98C0-2A799AB4144D}" srcId="{86F48F16-DA69-41B1-A1C9-A52FCEC7DFD6}" destId="{B1BE8809-EC36-4C72-8DF7-85D44C68A3AB}" srcOrd="1" destOrd="0" parTransId="{F51F3E58-439A-4C1F-882B-800E9FEDB07D}" sibTransId="{6898B3D1-39A7-4A22-BFB6-03FB700D1DFD}"/>
    <dgm:cxn modelId="{850A41FB-0C86-49B6-8335-C25EA79E29A6}" srcId="{F3F85516-14FD-4F4B-9C6C-FE9C6577ECAA}" destId="{86F48F16-DA69-41B1-A1C9-A52FCEC7DFD6}" srcOrd="0" destOrd="0" parTransId="{7C91BA4F-16B0-49D8-A001-C59343AFC9FC}" sibTransId="{58271348-B2AB-4450-BAC4-71B5A8AF881B}"/>
    <dgm:cxn modelId="{1C5B6EFB-3491-4A7C-BD15-2B7CBE1A7303}" srcId="{6EEBE46D-B706-464A-941B-BA9322B401D3}" destId="{F3F85516-14FD-4F4B-9C6C-FE9C6577ECAA}" srcOrd="0" destOrd="0" parTransId="{EDE9DA71-32B1-41CB-8B82-39927A98F32D}" sibTransId="{8DE4DE45-EDFD-4429-A385-A2FD722F61AB}"/>
    <dgm:cxn modelId="{83C97DFB-E7BB-4F2B-A9A6-E13B81441A4F}" srcId="{F3F85516-14FD-4F4B-9C6C-FE9C6577ECAA}" destId="{930733CD-5364-401A-8196-2B7F903653A7}" srcOrd="1" destOrd="0" parTransId="{74DAAEC3-94F7-47D3-8C37-BC15C6767232}" sibTransId="{6BCC687E-EBBD-4A1E-A921-96E1C6891EB5}"/>
    <dgm:cxn modelId="{454D1301-C5F1-46C7-909F-37AB76A82388}" type="presParOf" srcId="{2ABDD015-954C-4456-9138-62F7AB65B40D}" destId="{EFAD592E-E047-44EB-BF6B-F88059C6611D}" srcOrd="0" destOrd="0" presId="urn:microsoft.com/office/officeart/2005/8/layout/hierarchy1"/>
    <dgm:cxn modelId="{0FDFD3B9-CB37-4B80-8386-4358AB8926D2}" type="presParOf" srcId="{EFAD592E-E047-44EB-BF6B-F88059C6611D}" destId="{9ED6DCEF-57A4-4097-B3FD-47B5A5D82029}" srcOrd="0" destOrd="0" presId="urn:microsoft.com/office/officeart/2005/8/layout/hierarchy1"/>
    <dgm:cxn modelId="{123C002B-001E-49B6-BDB0-0F516A64B199}" type="presParOf" srcId="{9ED6DCEF-57A4-4097-B3FD-47B5A5D82029}" destId="{02411345-553B-465D-A4C6-898A970E9E23}" srcOrd="0" destOrd="0" presId="urn:microsoft.com/office/officeart/2005/8/layout/hierarchy1"/>
    <dgm:cxn modelId="{87EA5A87-2A2A-4875-A9EA-CB725EA5FB1F}" type="presParOf" srcId="{9ED6DCEF-57A4-4097-B3FD-47B5A5D82029}" destId="{6E5423A4-A078-4C24-B30A-BBC8326ADF88}" srcOrd="1" destOrd="0" presId="urn:microsoft.com/office/officeart/2005/8/layout/hierarchy1"/>
    <dgm:cxn modelId="{F7053195-B64B-470E-BFA9-FBE02B73815D}" type="presParOf" srcId="{EFAD592E-E047-44EB-BF6B-F88059C6611D}" destId="{086DEE03-4131-47AC-9EB5-11B288A03808}" srcOrd="1" destOrd="0" presId="urn:microsoft.com/office/officeart/2005/8/layout/hierarchy1"/>
    <dgm:cxn modelId="{3FDF6CC3-1B90-4686-A4C5-FF1FCE13F062}" type="presParOf" srcId="{086DEE03-4131-47AC-9EB5-11B288A03808}" destId="{A938772E-D4A2-4085-8B21-2F09A51856EF}" srcOrd="0" destOrd="0" presId="urn:microsoft.com/office/officeart/2005/8/layout/hierarchy1"/>
    <dgm:cxn modelId="{ADE7A82A-FFB1-4F22-A937-85E92298EB0E}" type="presParOf" srcId="{086DEE03-4131-47AC-9EB5-11B288A03808}" destId="{850246DD-D119-465A-AA66-D5361EBCC311}" srcOrd="1" destOrd="0" presId="urn:microsoft.com/office/officeart/2005/8/layout/hierarchy1"/>
    <dgm:cxn modelId="{DBADF608-E02B-4AA1-83FA-EA6E0B68C7F7}" type="presParOf" srcId="{850246DD-D119-465A-AA66-D5361EBCC311}" destId="{59E541B5-88FB-45CB-A6D7-FEFDFAEB96CA}" srcOrd="0" destOrd="0" presId="urn:microsoft.com/office/officeart/2005/8/layout/hierarchy1"/>
    <dgm:cxn modelId="{C6144329-525F-4FAE-85FB-54BEED9E5EA3}" type="presParOf" srcId="{59E541B5-88FB-45CB-A6D7-FEFDFAEB96CA}" destId="{3707B721-8192-4583-85E8-A30370A2150D}" srcOrd="0" destOrd="0" presId="urn:microsoft.com/office/officeart/2005/8/layout/hierarchy1"/>
    <dgm:cxn modelId="{FE6641C4-65C1-4475-A96E-0CDB5601579A}" type="presParOf" srcId="{59E541B5-88FB-45CB-A6D7-FEFDFAEB96CA}" destId="{63CF41B1-D4E5-4929-AFBA-8B617499BEEF}" srcOrd="1" destOrd="0" presId="urn:microsoft.com/office/officeart/2005/8/layout/hierarchy1"/>
    <dgm:cxn modelId="{FB97F831-DFD3-452C-8A8F-5AE33C0785EB}" type="presParOf" srcId="{850246DD-D119-465A-AA66-D5361EBCC311}" destId="{0392DE20-D0D7-4AA6-82B7-47725D2593AB}" srcOrd="1" destOrd="0" presId="urn:microsoft.com/office/officeart/2005/8/layout/hierarchy1"/>
    <dgm:cxn modelId="{CD36AC10-B382-4E7F-9B54-6D5036DFA0C9}" type="presParOf" srcId="{0392DE20-D0D7-4AA6-82B7-47725D2593AB}" destId="{53FB3C5C-C1D2-41A9-8CB1-6121DE71FA87}" srcOrd="0" destOrd="0" presId="urn:microsoft.com/office/officeart/2005/8/layout/hierarchy1"/>
    <dgm:cxn modelId="{CF6434D1-EAEB-4F6A-8F5C-BB9DD97E13A0}" type="presParOf" srcId="{0392DE20-D0D7-4AA6-82B7-47725D2593AB}" destId="{ADD5E37E-D2BD-4794-ACBD-E08D65519E6D}" srcOrd="1" destOrd="0" presId="urn:microsoft.com/office/officeart/2005/8/layout/hierarchy1"/>
    <dgm:cxn modelId="{1800CE74-12F8-4F95-8C6C-2AF3E677974D}" type="presParOf" srcId="{ADD5E37E-D2BD-4794-ACBD-E08D65519E6D}" destId="{2A76A455-F729-440A-9C67-17076FB3DAC0}" srcOrd="0" destOrd="0" presId="urn:microsoft.com/office/officeart/2005/8/layout/hierarchy1"/>
    <dgm:cxn modelId="{058AEA69-2F12-4CD7-8178-F41ACC82250A}" type="presParOf" srcId="{2A76A455-F729-440A-9C67-17076FB3DAC0}" destId="{0CD525FE-E0EE-467F-805D-64316F668785}" srcOrd="0" destOrd="0" presId="urn:microsoft.com/office/officeart/2005/8/layout/hierarchy1"/>
    <dgm:cxn modelId="{2D97838A-286F-46B1-BDC6-BD1ACE31E0DA}" type="presParOf" srcId="{2A76A455-F729-440A-9C67-17076FB3DAC0}" destId="{877B453E-C77A-45A0-BF2C-99E2C4FF9E78}" srcOrd="1" destOrd="0" presId="urn:microsoft.com/office/officeart/2005/8/layout/hierarchy1"/>
    <dgm:cxn modelId="{F1666029-8922-4CC6-AE35-EE76B69F934A}" type="presParOf" srcId="{ADD5E37E-D2BD-4794-ACBD-E08D65519E6D}" destId="{99C1A2F1-0EA3-4C30-A9C4-39AB5F58D919}" srcOrd="1" destOrd="0" presId="urn:microsoft.com/office/officeart/2005/8/layout/hierarchy1"/>
    <dgm:cxn modelId="{ED2D545E-B5A5-4438-B46B-1B19C755C095}" type="presParOf" srcId="{0392DE20-D0D7-4AA6-82B7-47725D2593AB}" destId="{14AE6F3F-B036-459F-A690-790E07E2B289}" srcOrd="2" destOrd="0" presId="urn:microsoft.com/office/officeart/2005/8/layout/hierarchy1"/>
    <dgm:cxn modelId="{1D0641A9-BD88-4355-9D26-B79E4F7F9D9E}" type="presParOf" srcId="{0392DE20-D0D7-4AA6-82B7-47725D2593AB}" destId="{EF456D64-3C4C-4511-A2F7-662FA6220FC7}" srcOrd="3" destOrd="0" presId="urn:microsoft.com/office/officeart/2005/8/layout/hierarchy1"/>
    <dgm:cxn modelId="{BEC9656F-D012-4FBE-A9D6-E7ECF085D7EA}" type="presParOf" srcId="{EF456D64-3C4C-4511-A2F7-662FA6220FC7}" destId="{383F61E8-06B3-49F9-A04E-0FC2487F6644}" srcOrd="0" destOrd="0" presId="urn:microsoft.com/office/officeart/2005/8/layout/hierarchy1"/>
    <dgm:cxn modelId="{9209C4D2-F575-4F7E-988F-77B014C7272B}" type="presParOf" srcId="{383F61E8-06B3-49F9-A04E-0FC2487F6644}" destId="{808A097F-AAAB-40A3-A837-70018C187E33}" srcOrd="0" destOrd="0" presId="urn:microsoft.com/office/officeart/2005/8/layout/hierarchy1"/>
    <dgm:cxn modelId="{3C65F562-11A6-4D2C-9773-7720F7A8BB46}" type="presParOf" srcId="{383F61E8-06B3-49F9-A04E-0FC2487F6644}" destId="{20320BD3-66BA-4B6A-BB7D-F0AF0C961745}" srcOrd="1" destOrd="0" presId="urn:microsoft.com/office/officeart/2005/8/layout/hierarchy1"/>
    <dgm:cxn modelId="{A4E32E66-BBF8-4572-AB57-EB69CF55EEC6}" type="presParOf" srcId="{EF456D64-3C4C-4511-A2F7-662FA6220FC7}" destId="{5DE9929B-82C4-4EDE-A701-C34716085099}" srcOrd="1" destOrd="0" presId="urn:microsoft.com/office/officeart/2005/8/layout/hierarchy1"/>
    <dgm:cxn modelId="{8BB7C6D0-2588-40E7-8808-E60D8D341EE1}" type="presParOf" srcId="{086DEE03-4131-47AC-9EB5-11B288A03808}" destId="{B7A49796-815D-430B-AB6A-C007EBF1D72D}" srcOrd="2" destOrd="0" presId="urn:microsoft.com/office/officeart/2005/8/layout/hierarchy1"/>
    <dgm:cxn modelId="{DEAEB0E5-79B3-437F-9E2C-8BDFFD2C3040}" type="presParOf" srcId="{086DEE03-4131-47AC-9EB5-11B288A03808}" destId="{409C3EE6-D0D7-4AE9-AFFE-ACB6F0FE8B64}" srcOrd="3" destOrd="0" presId="urn:microsoft.com/office/officeart/2005/8/layout/hierarchy1"/>
    <dgm:cxn modelId="{B01CDEF7-4DE1-4BFB-A1D8-C2917BC517A2}" type="presParOf" srcId="{409C3EE6-D0D7-4AE9-AFFE-ACB6F0FE8B64}" destId="{34EFC6AE-8DF3-429C-9871-F7C46B1ED3C6}" srcOrd="0" destOrd="0" presId="urn:microsoft.com/office/officeart/2005/8/layout/hierarchy1"/>
    <dgm:cxn modelId="{8313EC88-118E-4DF4-9408-216EECBC6205}" type="presParOf" srcId="{34EFC6AE-8DF3-429C-9871-F7C46B1ED3C6}" destId="{79ABA2DC-DFB1-4ECC-A92E-236756C83B72}" srcOrd="0" destOrd="0" presId="urn:microsoft.com/office/officeart/2005/8/layout/hierarchy1"/>
    <dgm:cxn modelId="{F46F310F-3D32-4D44-AE32-2A470B1CDE9A}" type="presParOf" srcId="{34EFC6AE-8DF3-429C-9871-F7C46B1ED3C6}" destId="{E99303A2-F1B8-44DF-8279-29F7B427EEC1}" srcOrd="1" destOrd="0" presId="urn:microsoft.com/office/officeart/2005/8/layout/hierarchy1"/>
    <dgm:cxn modelId="{826C7597-BFB5-47E4-8B83-5CE7346F94D2}" type="presParOf" srcId="{409C3EE6-D0D7-4AE9-AFFE-ACB6F0FE8B64}" destId="{4E48CDB9-D82B-4524-A284-394D87CA5E2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A49796-815D-430B-AB6A-C007EBF1D72D}">
      <dsp:nvSpPr>
        <dsp:cNvPr id="0" name=""/>
        <dsp:cNvSpPr/>
      </dsp:nvSpPr>
      <dsp:spPr>
        <a:xfrm>
          <a:off x="4466473" y="1107087"/>
          <a:ext cx="1377936" cy="497482"/>
        </a:xfrm>
        <a:custGeom>
          <a:avLst/>
          <a:gdLst/>
          <a:ahLst/>
          <a:cxnLst/>
          <a:rect l="0" t="0" r="0" b="0"/>
          <a:pathLst>
            <a:path>
              <a:moveTo>
                <a:pt x="0" y="0"/>
              </a:moveTo>
              <a:lnTo>
                <a:pt x="0" y="336163"/>
              </a:lnTo>
              <a:lnTo>
                <a:pt x="1377936" y="336163"/>
              </a:lnTo>
              <a:lnTo>
                <a:pt x="1377936" y="497482"/>
              </a:lnTo>
            </a:path>
          </a:pathLst>
        </a:custGeom>
        <a:noFill/>
        <a:ln w="15875" cap="flat" cmpd="sng" algn="ctr">
          <a:solidFill>
            <a:schemeClr val="accent2">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14AE6F3F-B036-459F-A690-790E07E2B289}">
      <dsp:nvSpPr>
        <dsp:cNvPr id="0" name=""/>
        <dsp:cNvSpPr/>
      </dsp:nvSpPr>
      <dsp:spPr>
        <a:xfrm>
          <a:off x="3402298" y="2719312"/>
          <a:ext cx="1064174" cy="506450"/>
        </a:xfrm>
        <a:custGeom>
          <a:avLst/>
          <a:gdLst/>
          <a:ahLst/>
          <a:cxnLst/>
          <a:rect l="0" t="0" r="0" b="0"/>
          <a:pathLst>
            <a:path>
              <a:moveTo>
                <a:pt x="0" y="0"/>
              </a:moveTo>
              <a:lnTo>
                <a:pt x="0" y="345131"/>
              </a:lnTo>
              <a:lnTo>
                <a:pt x="1064174" y="345131"/>
              </a:lnTo>
              <a:lnTo>
                <a:pt x="1064174" y="506450"/>
              </a:lnTo>
            </a:path>
          </a:pathLst>
        </a:custGeom>
        <a:noFill/>
        <a:ln w="15875"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3FB3C5C-C1D2-41A9-8CB1-6121DE71FA87}">
      <dsp:nvSpPr>
        <dsp:cNvPr id="0" name=""/>
        <dsp:cNvSpPr/>
      </dsp:nvSpPr>
      <dsp:spPr>
        <a:xfrm>
          <a:off x="2338124" y="2719312"/>
          <a:ext cx="1064174" cy="506450"/>
        </a:xfrm>
        <a:custGeom>
          <a:avLst/>
          <a:gdLst/>
          <a:ahLst/>
          <a:cxnLst/>
          <a:rect l="0" t="0" r="0" b="0"/>
          <a:pathLst>
            <a:path>
              <a:moveTo>
                <a:pt x="1064174" y="0"/>
              </a:moveTo>
              <a:lnTo>
                <a:pt x="1064174" y="345131"/>
              </a:lnTo>
              <a:lnTo>
                <a:pt x="0" y="345131"/>
              </a:lnTo>
              <a:lnTo>
                <a:pt x="0" y="506450"/>
              </a:lnTo>
            </a:path>
          </a:pathLst>
        </a:custGeom>
        <a:noFill/>
        <a:ln w="15875"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938772E-D4A2-4085-8B21-2F09A51856EF}">
      <dsp:nvSpPr>
        <dsp:cNvPr id="0" name=""/>
        <dsp:cNvSpPr/>
      </dsp:nvSpPr>
      <dsp:spPr>
        <a:xfrm>
          <a:off x="3402298" y="1107087"/>
          <a:ext cx="1064174" cy="506450"/>
        </a:xfrm>
        <a:custGeom>
          <a:avLst/>
          <a:gdLst/>
          <a:ahLst/>
          <a:cxnLst/>
          <a:rect l="0" t="0" r="0" b="0"/>
          <a:pathLst>
            <a:path>
              <a:moveTo>
                <a:pt x="1064174" y="0"/>
              </a:moveTo>
              <a:lnTo>
                <a:pt x="1064174" y="345131"/>
              </a:lnTo>
              <a:lnTo>
                <a:pt x="0" y="345131"/>
              </a:lnTo>
              <a:lnTo>
                <a:pt x="0" y="506450"/>
              </a:lnTo>
            </a:path>
          </a:pathLst>
        </a:custGeom>
        <a:noFill/>
        <a:ln w="15875" cap="flat" cmpd="sng" algn="ctr">
          <a:solidFill>
            <a:schemeClr val="accent2">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02411345-553B-465D-A4C6-898A970E9E23}">
      <dsp:nvSpPr>
        <dsp:cNvPr id="0" name=""/>
        <dsp:cNvSpPr/>
      </dsp:nvSpPr>
      <dsp:spPr>
        <a:xfrm>
          <a:off x="3595785" y="1313"/>
          <a:ext cx="1741377" cy="110577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6E5423A4-A078-4C24-B30A-BBC8326ADF88}">
      <dsp:nvSpPr>
        <dsp:cNvPr id="0" name=""/>
        <dsp:cNvSpPr/>
      </dsp:nvSpPr>
      <dsp:spPr>
        <a:xfrm>
          <a:off x="3789271" y="185125"/>
          <a:ext cx="1741377" cy="110577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IN" sz="3500" kern="1200" dirty="0"/>
            <a:t>Person</a:t>
          </a:r>
        </a:p>
      </dsp:txBody>
      <dsp:txXfrm>
        <a:off x="3821658" y="217512"/>
        <a:ext cx="1676603" cy="1041000"/>
      </dsp:txXfrm>
    </dsp:sp>
    <dsp:sp modelId="{3707B721-8192-4583-85E8-A30370A2150D}">
      <dsp:nvSpPr>
        <dsp:cNvPr id="0" name=""/>
        <dsp:cNvSpPr/>
      </dsp:nvSpPr>
      <dsp:spPr>
        <a:xfrm>
          <a:off x="2531610" y="1613538"/>
          <a:ext cx="1741377" cy="1105774"/>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63CF41B1-D4E5-4929-AFBA-8B617499BEEF}">
      <dsp:nvSpPr>
        <dsp:cNvPr id="0" name=""/>
        <dsp:cNvSpPr/>
      </dsp:nvSpPr>
      <dsp:spPr>
        <a:xfrm>
          <a:off x="2725096" y="1797350"/>
          <a:ext cx="1741377" cy="1105774"/>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IN" sz="3500" kern="1200" dirty="0"/>
            <a:t>Staff</a:t>
          </a:r>
        </a:p>
      </dsp:txBody>
      <dsp:txXfrm>
        <a:off x="2757483" y="1829737"/>
        <a:ext cx="1676603" cy="1041000"/>
      </dsp:txXfrm>
    </dsp:sp>
    <dsp:sp modelId="{0CD525FE-E0EE-467F-805D-64316F668785}">
      <dsp:nvSpPr>
        <dsp:cNvPr id="0" name=""/>
        <dsp:cNvSpPr/>
      </dsp:nvSpPr>
      <dsp:spPr>
        <a:xfrm>
          <a:off x="1467435" y="3225763"/>
          <a:ext cx="1741377" cy="110577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77B453E-C77A-45A0-BF2C-99E2C4FF9E78}">
      <dsp:nvSpPr>
        <dsp:cNvPr id="0" name=""/>
        <dsp:cNvSpPr/>
      </dsp:nvSpPr>
      <dsp:spPr>
        <a:xfrm>
          <a:off x="1660921" y="3409575"/>
          <a:ext cx="1741377" cy="1105774"/>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IN" sz="3500" kern="1200" dirty="0"/>
            <a:t>Doctors</a:t>
          </a:r>
        </a:p>
      </dsp:txBody>
      <dsp:txXfrm>
        <a:off x="1693308" y="3441962"/>
        <a:ext cx="1676603" cy="1041000"/>
      </dsp:txXfrm>
    </dsp:sp>
    <dsp:sp modelId="{808A097F-AAAB-40A3-A837-70018C187E33}">
      <dsp:nvSpPr>
        <dsp:cNvPr id="0" name=""/>
        <dsp:cNvSpPr/>
      </dsp:nvSpPr>
      <dsp:spPr>
        <a:xfrm>
          <a:off x="3595785" y="3225763"/>
          <a:ext cx="1741377" cy="110577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0320BD3-66BA-4B6A-BB7D-F0AF0C961745}">
      <dsp:nvSpPr>
        <dsp:cNvPr id="0" name=""/>
        <dsp:cNvSpPr/>
      </dsp:nvSpPr>
      <dsp:spPr>
        <a:xfrm>
          <a:off x="3789271" y="3409575"/>
          <a:ext cx="1741377" cy="1105774"/>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IN" sz="3500" kern="1200" dirty="0"/>
            <a:t>Nurses</a:t>
          </a:r>
        </a:p>
      </dsp:txBody>
      <dsp:txXfrm>
        <a:off x="3821658" y="3441962"/>
        <a:ext cx="1676603" cy="1041000"/>
      </dsp:txXfrm>
    </dsp:sp>
    <dsp:sp modelId="{79ABA2DC-DFB1-4ECC-A92E-236756C83B72}">
      <dsp:nvSpPr>
        <dsp:cNvPr id="0" name=""/>
        <dsp:cNvSpPr/>
      </dsp:nvSpPr>
      <dsp:spPr>
        <a:xfrm>
          <a:off x="4973721" y="1604570"/>
          <a:ext cx="1741377" cy="1105774"/>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E99303A2-F1B8-44DF-8279-29F7B427EEC1}">
      <dsp:nvSpPr>
        <dsp:cNvPr id="0" name=""/>
        <dsp:cNvSpPr/>
      </dsp:nvSpPr>
      <dsp:spPr>
        <a:xfrm>
          <a:off x="5167207" y="1788382"/>
          <a:ext cx="1741377" cy="1105774"/>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IN" sz="3500" kern="1200" dirty="0"/>
            <a:t>Patient</a:t>
          </a:r>
        </a:p>
      </dsp:txBody>
      <dsp:txXfrm>
        <a:off x="5199594" y="1820769"/>
        <a:ext cx="1676603" cy="1041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B50987-0F97-4353-BBA5-CA2469E4B824}" type="datetimeFigureOut">
              <a:rPr lang="en-IN" smtClean="0"/>
              <a:t>04-07-2022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EAC1F1-60D0-44C4-81C0-8DF03C01A75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242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B50987-0F97-4353-BBA5-CA2469E4B824}" type="datetimeFigureOut">
              <a:rPr lang="en-IN" smtClean="0"/>
              <a:t>04-07-2022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EAC1F1-60D0-44C4-81C0-8DF03C01A75D}" type="slidenum">
              <a:rPr lang="en-IN" smtClean="0"/>
              <a:t>‹#›</a:t>
            </a:fld>
            <a:endParaRPr lang="en-IN"/>
          </a:p>
        </p:txBody>
      </p:sp>
    </p:spTree>
    <p:extLst>
      <p:ext uri="{BB962C8B-B14F-4D97-AF65-F5344CB8AC3E}">
        <p14:creationId xmlns:p14="http://schemas.microsoft.com/office/powerpoint/2010/main" val="4258591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B50987-0F97-4353-BBA5-CA2469E4B824}" type="datetimeFigureOut">
              <a:rPr lang="en-IN" smtClean="0"/>
              <a:t>04-07-2022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EAC1F1-60D0-44C4-81C0-8DF03C01A75D}" type="slidenum">
              <a:rPr lang="en-IN" smtClean="0"/>
              <a:t>‹#›</a:t>
            </a:fld>
            <a:endParaRPr lang="en-IN"/>
          </a:p>
        </p:txBody>
      </p:sp>
    </p:spTree>
    <p:extLst>
      <p:ext uri="{BB962C8B-B14F-4D97-AF65-F5344CB8AC3E}">
        <p14:creationId xmlns:p14="http://schemas.microsoft.com/office/powerpoint/2010/main" val="26369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B50987-0F97-4353-BBA5-CA2469E4B824}" type="datetimeFigureOut">
              <a:rPr lang="en-IN" smtClean="0"/>
              <a:t>04-07-2022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EAC1F1-60D0-44C4-81C0-8DF03C01A75D}" type="slidenum">
              <a:rPr lang="en-IN" smtClean="0"/>
              <a:t>‹#›</a:t>
            </a:fld>
            <a:endParaRPr lang="en-IN"/>
          </a:p>
        </p:txBody>
      </p:sp>
    </p:spTree>
    <p:extLst>
      <p:ext uri="{BB962C8B-B14F-4D97-AF65-F5344CB8AC3E}">
        <p14:creationId xmlns:p14="http://schemas.microsoft.com/office/powerpoint/2010/main" val="2019617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B50987-0F97-4353-BBA5-CA2469E4B824}" type="datetimeFigureOut">
              <a:rPr lang="en-IN" smtClean="0"/>
              <a:t>04-07-2022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EAC1F1-60D0-44C4-81C0-8DF03C01A75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4787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B50987-0F97-4353-BBA5-CA2469E4B824}" type="datetimeFigureOut">
              <a:rPr lang="en-IN" smtClean="0"/>
              <a:t>04-07-2022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EAC1F1-60D0-44C4-81C0-8DF03C01A75D}" type="slidenum">
              <a:rPr lang="en-IN" smtClean="0"/>
              <a:t>‹#›</a:t>
            </a:fld>
            <a:endParaRPr lang="en-IN"/>
          </a:p>
        </p:txBody>
      </p:sp>
    </p:spTree>
    <p:extLst>
      <p:ext uri="{BB962C8B-B14F-4D97-AF65-F5344CB8AC3E}">
        <p14:creationId xmlns:p14="http://schemas.microsoft.com/office/powerpoint/2010/main" val="3811388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B50987-0F97-4353-BBA5-CA2469E4B824}" type="datetimeFigureOut">
              <a:rPr lang="en-IN" smtClean="0"/>
              <a:t>04-07-2022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EAC1F1-60D0-44C4-81C0-8DF03C01A75D}" type="slidenum">
              <a:rPr lang="en-IN" smtClean="0"/>
              <a:t>‹#›</a:t>
            </a:fld>
            <a:endParaRPr lang="en-IN"/>
          </a:p>
        </p:txBody>
      </p:sp>
    </p:spTree>
    <p:extLst>
      <p:ext uri="{BB962C8B-B14F-4D97-AF65-F5344CB8AC3E}">
        <p14:creationId xmlns:p14="http://schemas.microsoft.com/office/powerpoint/2010/main" val="40484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B50987-0F97-4353-BBA5-CA2469E4B824}" type="datetimeFigureOut">
              <a:rPr lang="en-IN" smtClean="0"/>
              <a:t>04-07-2022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EAC1F1-60D0-44C4-81C0-8DF03C01A75D}" type="slidenum">
              <a:rPr lang="en-IN" smtClean="0"/>
              <a:t>‹#›</a:t>
            </a:fld>
            <a:endParaRPr lang="en-IN"/>
          </a:p>
        </p:txBody>
      </p:sp>
    </p:spTree>
    <p:extLst>
      <p:ext uri="{BB962C8B-B14F-4D97-AF65-F5344CB8AC3E}">
        <p14:creationId xmlns:p14="http://schemas.microsoft.com/office/powerpoint/2010/main" val="3797718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AB50987-0F97-4353-BBA5-CA2469E4B824}" type="datetimeFigureOut">
              <a:rPr lang="en-IN" smtClean="0"/>
              <a:t>04-07-2022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1EAC1F1-60D0-44C4-81C0-8DF03C01A75D}" type="slidenum">
              <a:rPr lang="en-IN" smtClean="0"/>
              <a:t>‹#›</a:t>
            </a:fld>
            <a:endParaRPr lang="en-IN"/>
          </a:p>
        </p:txBody>
      </p:sp>
    </p:spTree>
    <p:extLst>
      <p:ext uri="{BB962C8B-B14F-4D97-AF65-F5344CB8AC3E}">
        <p14:creationId xmlns:p14="http://schemas.microsoft.com/office/powerpoint/2010/main" val="2466612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AB50987-0F97-4353-BBA5-CA2469E4B824}" type="datetimeFigureOut">
              <a:rPr lang="en-IN" smtClean="0"/>
              <a:t>04-07-2022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1EAC1F1-60D0-44C4-81C0-8DF03C01A75D}" type="slidenum">
              <a:rPr lang="en-IN" smtClean="0"/>
              <a:t>‹#›</a:t>
            </a:fld>
            <a:endParaRPr lang="en-IN"/>
          </a:p>
        </p:txBody>
      </p:sp>
    </p:spTree>
    <p:extLst>
      <p:ext uri="{BB962C8B-B14F-4D97-AF65-F5344CB8AC3E}">
        <p14:creationId xmlns:p14="http://schemas.microsoft.com/office/powerpoint/2010/main" val="802657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B50987-0F97-4353-BBA5-CA2469E4B824}" type="datetimeFigureOut">
              <a:rPr lang="en-IN" smtClean="0"/>
              <a:t>04-07-2022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EAC1F1-60D0-44C4-81C0-8DF03C01A75D}" type="slidenum">
              <a:rPr lang="en-IN" smtClean="0"/>
              <a:t>‹#›</a:t>
            </a:fld>
            <a:endParaRPr lang="en-IN"/>
          </a:p>
        </p:txBody>
      </p:sp>
    </p:spTree>
    <p:extLst>
      <p:ext uri="{BB962C8B-B14F-4D97-AF65-F5344CB8AC3E}">
        <p14:creationId xmlns:p14="http://schemas.microsoft.com/office/powerpoint/2010/main" val="153814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AB50987-0F97-4353-BBA5-CA2469E4B824}" type="datetimeFigureOut">
              <a:rPr lang="en-IN" smtClean="0"/>
              <a:t>04-07-2022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1EAC1F1-60D0-44C4-81C0-8DF03C01A75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7507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E3F2A-D182-9982-3167-0B6591EB3F00}"/>
              </a:ext>
            </a:extLst>
          </p:cNvPr>
          <p:cNvSpPr>
            <a:spLocks noGrp="1"/>
          </p:cNvSpPr>
          <p:nvPr>
            <p:ph type="ctrTitle"/>
          </p:nvPr>
        </p:nvSpPr>
        <p:spPr/>
        <p:txBody>
          <a:bodyPr/>
          <a:lstStyle/>
          <a:p>
            <a:r>
              <a:rPr lang="en-IN" dirty="0"/>
              <a:t>HOSPITAL MANAGEMENT SYSTEM</a:t>
            </a:r>
          </a:p>
        </p:txBody>
      </p:sp>
      <p:sp>
        <p:nvSpPr>
          <p:cNvPr id="3" name="Subtitle 2">
            <a:extLst>
              <a:ext uri="{FF2B5EF4-FFF2-40B4-BE49-F238E27FC236}">
                <a16:creationId xmlns:a16="http://schemas.microsoft.com/office/drawing/2014/main" id="{642C8FC7-8123-0464-1A93-5BFA4CE84BB6}"/>
              </a:ext>
            </a:extLst>
          </p:cNvPr>
          <p:cNvSpPr>
            <a:spLocks noGrp="1"/>
          </p:cNvSpPr>
          <p:nvPr>
            <p:ph type="subTitle" idx="1"/>
          </p:nvPr>
        </p:nvSpPr>
        <p:spPr/>
        <p:txBody>
          <a:bodyPr/>
          <a:lstStyle/>
          <a:p>
            <a:r>
              <a:rPr lang="en-IN" dirty="0"/>
              <a:t>Made By:- Dhruvi Hiteshkumar Suthar</a:t>
            </a:r>
          </a:p>
          <a:p>
            <a:r>
              <a:rPr lang="en-IN" dirty="0"/>
              <a:t>21162101005, cba, class-2a, sem-2, batch-21</a:t>
            </a:r>
          </a:p>
        </p:txBody>
      </p:sp>
    </p:spTree>
    <p:extLst>
      <p:ext uri="{BB962C8B-B14F-4D97-AF65-F5344CB8AC3E}">
        <p14:creationId xmlns:p14="http://schemas.microsoft.com/office/powerpoint/2010/main" val="1461677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03B4F6-3793-5339-C690-7AEF78835447}"/>
              </a:ext>
            </a:extLst>
          </p:cNvPr>
          <p:cNvSpPr txBox="1"/>
          <p:nvPr/>
        </p:nvSpPr>
        <p:spPr>
          <a:xfrm>
            <a:off x="349624" y="322729"/>
            <a:ext cx="11528611" cy="6001643"/>
          </a:xfrm>
          <a:prstGeom prst="rect">
            <a:avLst/>
          </a:prstGeom>
          <a:noFill/>
        </p:spPr>
        <p:txBody>
          <a:bodyPr wrap="square" rtlCol="0">
            <a:spAutoFit/>
          </a:bodyPr>
          <a:lstStyle/>
          <a:p>
            <a:r>
              <a:rPr lang="en-US" sz="1600" dirty="0"/>
              <a:t> switch(b)</a:t>
            </a:r>
          </a:p>
          <a:p>
            <a:r>
              <a:rPr lang="en-US" sz="1600" dirty="0"/>
              <a:t>        {</a:t>
            </a:r>
          </a:p>
          <a:p>
            <a:r>
              <a:rPr lang="en-US" sz="1600" dirty="0"/>
              <a:t>            case '1': </a:t>
            </a:r>
          </a:p>
          <a:p>
            <a:r>
              <a:rPr lang="en-US" sz="1600" dirty="0"/>
              <a:t>                </a:t>
            </a:r>
            <a:r>
              <a:rPr lang="en-US" sz="1600" dirty="0" err="1"/>
              <a:t>getdata</a:t>
            </a:r>
            <a:r>
              <a:rPr lang="en-US" sz="1600" dirty="0"/>
              <a:t>();</a:t>
            </a:r>
          </a:p>
          <a:p>
            <a:r>
              <a:rPr lang="en-US" sz="1600" dirty="0"/>
              <a:t>                break;</a:t>
            </a:r>
          </a:p>
          <a:p>
            <a:r>
              <a:rPr lang="en-US" sz="1600" dirty="0"/>
              <a:t>            case '2':</a:t>
            </a:r>
          </a:p>
          <a:p>
            <a:r>
              <a:rPr lang="en-US" sz="1600" dirty="0"/>
              <a:t>                </a:t>
            </a:r>
            <a:r>
              <a:rPr lang="en-US" sz="1600" dirty="0" err="1"/>
              <a:t>showdata</a:t>
            </a:r>
            <a:r>
              <a:rPr lang="en-US" sz="1600" dirty="0"/>
              <a:t>();</a:t>
            </a:r>
          </a:p>
          <a:p>
            <a:r>
              <a:rPr lang="en-US" sz="1600" dirty="0"/>
              <a:t>                break;</a:t>
            </a:r>
          </a:p>
          <a:p>
            <a:r>
              <a:rPr lang="en-US" sz="1600" dirty="0"/>
              <a:t>            case '3':</a:t>
            </a:r>
          </a:p>
          <a:p>
            <a:r>
              <a:rPr lang="en-US" sz="1600" dirty="0"/>
              <a:t>                return 0;</a:t>
            </a:r>
          </a:p>
          <a:p>
            <a:r>
              <a:rPr lang="en-US" sz="1600" dirty="0"/>
              <a:t>                break;</a:t>
            </a:r>
          </a:p>
          <a:p>
            <a:r>
              <a:rPr lang="en-US" sz="1600" dirty="0"/>
              <a:t>            default:</a:t>
            </a:r>
          </a:p>
          <a:p>
            <a:r>
              <a:rPr lang="en-US" sz="1600" dirty="0"/>
              <a:t>                </a:t>
            </a:r>
            <a:r>
              <a:rPr lang="en-US" sz="1600" dirty="0" err="1"/>
              <a:t>cout</a:t>
            </a:r>
            <a:r>
              <a:rPr lang="en-US" sz="1600" dirty="0"/>
              <a:t>&lt;&lt;"\b";</a:t>
            </a:r>
          </a:p>
          <a:p>
            <a:r>
              <a:rPr lang="en-US" sz="1600" dirty="0"/>
              <a:t>        }</a:t>
            </a:r>
          </a:p>
          <a:p>
            <a:r>
              <a:rPr lang="en-US" sz="1600" dirty="0"/>
              <a:t>     } </a:t>
            </a:r>
          </a:p>
          <a:p>
            <a:r>
              <a:rPr lang="en-US" sz="1600" dirty="0"/>
              <a:t>    while (b!='4');</a:t>
            </a:r>
          </a:p>
          <a:p>
            <a:r>
              <a:rPr lang="en-US" sz="1600" dirty="0"/>
              <a:t>}</a:t>
            </a:r>
          </a:p>
          <a:p>
            <a:endParaRPr lang="en-US" sz="1600" dirty="0"/>
          </a:p>
          <a:p>
            <a:r>
              <a:rPr lang="en-US" sz="1600" dirty="0"/>
              <a:t>class </a:t>
            </a:r>
            <a:r>
              <a:rPr lang="en-US" sz="1600" dirty="0" err="1"/>
              <a:t>Staff:public</a:t>
            </a:r>
            <a:r>
              <a:rPr lang="en-US" sz="1600" dirty="0"/>
              <a:t> person</a:t>
            </a:r>
          </a:p>
          <a:p>
            <a:r>
              <a:rPr lang="en-US" sz="1600" dirty="0"/>
              <a:t>{</a:t>
            </a:r>
          </a:p>
          <a:p>
            <a:r>
              <a:rPr lang="en-US" sz="1600" dirty="0"/>
              <a:t>        </a:t>
            </a:r>
          </a:p>
          <a:p>
            <a:r>
              <a:rPr lang="en-US" sz="1600" dirty="0"/>
              <a:t>    private:</a:t>
            </a:r>
          </a:p>
          <a:p>
            <a:r>
              <a:rPr lang="en-US" sz="1600" dirty="0"/>
              <a:t>        int salary;</a:t>
            </a:r>
          </a:p>
          <a:p>
            <a:r>
              <a:rPr lang="en-US" sz="1600" dirty="0"/>
              <a:t>        char </a:t>
            </a:r>
            <a:r>
              <a:rPr lang="en-US" sz="1600" dirty="0" err="1"/>
              <a:t>time_from</a:t>
            </a:r>
            <a:r>
              <a:rPr lang="en-US" sz="1600" dirty="0"/>
              <a:t>[30],</a:t>
            </a:r>
            <a:r>
              <a:rPr lang="en-US" sz="1600" dirty="0" err="1"/>
              <a:t>time_to</a:t>
            </a:r>
            <a:r>
              <a:rPr lang="en-US" sz="1600" dirty="0"/>
              <a:t>[30];</a:t>
            </a:r>
            <a:endParaRPr lang="en-IN" sz="1600" dirty="0"/>
          </a:p>
        </p:txBody>
      </p:sp>
    </p:spTree>
    <p:extLst>
      <p:ext uri="{BB962C8B-B14F-4D97-AF65-F5344CB8AC3E}">
        <p14:creationId xmlns:p14="http://schemas.microsoft.com/office/powerpoint/2010/main" val="1475878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33D34A-DD86-5761-CAFA-217E355BA031}"/>
              </a:ext>
            </a:extLst>
          </p:cNvPr>
          <p:cNvSpPr txBox="1"/>
          <p:nvPr/>
        </p:nvSpPr>
        <p:spPr>
          <a:xfrm>
            <a:off x="358588" y="331694"/>
            <a:ext cx="11196918" cy="5818094"/>
          </a:xfrm>
          <a:prstGeom prst="rect">
            <a:avLst/>
          </a:prstGeom>
          <a:noFill/>
        </p:spPr>
        <p:txBody>
          <a:bodyPr wrap="square" rtlCol="0">
            <a:spAutoFit/>
          </a:bodyPr>
          <a:lstStyle/>
          <a:p>
            <a:r>
              <a:rPr lang="en-IN" dirty="0"/>
              <a:t> public:</a:t>
            </a:r>
          </a:p>
          <a:p>
            <a:r>
              <a:rPr lang="en-IN" dirty="0"/>
              <a:t>        void </a:t>
            </a:r>
            <a:r>
              <a:rPr lang="en-IN" dirty="0" err="1"/>
              <a:t>staff_info</a:t>
            </a:r>
            <a:r>
              <a:rPr lang="en-IN" dirty="0"/>
              <a:t>()</a:t>
            </a:r>
          </a:p>
          <a:p>
            <a:r>
              <a:rPr lang="en-IN" dirty="0"/>
              <a:t>        {</a:t>
            </a:r>
          </a:p>
          <a:p>
            <a:r>
              <a:rPr lang="en-IN" dirty="0"/>
              <a:t>            </a:t>
            </a:r>
            <a:r>
              <a:rPr lang="en-IN" dirty="0" err="1"/>
              <a:t>pinfo</a:t>
            </a:r>
            <a:r>
              <a:rPr lang="en-IN" dirty="0"/>
              <a:t>();</a:t>
            </a:r>
          </a:p>
          <a:p>
            <a:r>
              <a:rPr lang="en-IN" dirty="0"/>
              <a:t>            </a:t>
            </a:r>
            <a:r>
              <a:rPr lang="en-IN" dirty="0" err="1"/>
              <a:t>cout</a:t>
            </a:r>
            <a:r>
              <a:rPr lang="en-IN" dirty="0"/>
              <a:t>&lt;&lt;"Enter salary:";</a:t>
            </a:r>
          </a:p>
          <a:p>
            <a:r>
              <a:rPr lang="en-IN" dirty="0"/>
              <a:t>            </a:t>
            </a:r>
            <a:r>
              <a:rPr lang="en-IN" dirty="0" err="1"/>
              <a:t>cin</a:t>
            </a:r>
            <a:r>
              <a:rPr lang="en-IN" dirty="0"/>
              <a:t>&gt;&gt;salary;</a:t>
            </a:r>
          </a:p>
          <a:p>
            <a:r>
              <a:rPr lang="en-IN" dirty="0"/>
              <a:t>            </a:t>
            </a:r>
            <a:r>
              <a:rPr lang="en-IN" dirty="0" err="1"/>
              <a:t>cout</a:t>
            </a:r>
            <a:r>
              <a:rPr lang="en-IN" dirty="0"/>
              <a:t>&lt;&lt;"Enter Duty time:"&lt;&lt;</a:t>
            </a:r>
            <a:r>
              <a:rPr lang="en-IN" dirty="0" err="1"/>
              <a:t>endl</a:t>
            </a:r>
            <a:r>
              <a:rPr lang="en-IN" dirty="0"/>
              <a:t>; </a:t>
            </a:r>
          </a:p>
          <a:p>
            <a:r>
              <a:rPr lang="en-IN" dirty="0"/>
              <a:t>            </a:t>
            </a:r>
            <a:r>
              <a:rPr lang="en-IN" dirty="0" err="1"/>
              <a:t>cout</a:t>
            </a:r>
            <a:r>
              <a:rPr lang="en-IN" dirty="0"/>
              <a:t>&lt;&lt;"From:";</a:t>
            </a:r>
          </a:p>
          <a:p>
            <a:r>
              <a:rPr lang="en-IN" dirty="0"/>
              <a:t>            </a:t>
            </a:r>
            <a:r>
              <a:rPr lang="en-IN" dirty="0" err="1"/>
              <a:t>cin</a:t>
            </a:r>
            <a:r>
              <a:rPr lang="en-IN" dirty="0"/>
              <a:t>&gt;&gt;</a:t>
            </a:r>
            <a:r>
              <a:rPr lang="en-IN" dirty="0" err="1"/>
              <a:t>time_from</a:t>
            </a:r>
            <a:r>
              <a:rPr lang="en-IN" dirty="0"/>
              <a:t>;</a:t>
            </a:r>
          </a:p>
          <a:p>
            <a:r>
              <a:rPr lang="en-IN" dirty="0"/>
              <a:t>            </a:t>
            </a:r>
            <a:r>
              <a:rPr lang="en-IN" dirty="0" err="1"/>
              <a:t>cout</a:t>
            </a:r>
            <a:r>
              <a:rPr lang="en-IN" dirty="0"/>
              <a:t>&lt;&lt;"To:";</a:t>
            </a:r>
          </a:p>
          <a:p>
            <a:r>
              <a:rPr lang="en-IN" dirty="0"/>
              <a:t>            </a:t>
            </a:r>
            <a:r>
              <a:rPr lang="en-IN" dirty="0" err="1"/>
              <a:t>cin</a:t>
            </a:r>
            <a:r>
              <a:rPr lang="en-IN" dirty="0"/>
              <a:t>&gt;&gt;</a:t>
            </a:r>
            <a:r>
              <a:rPr lang="en-IN" dirty="0" err="1"/>
              <a:t>time_to</a:t>
            </a:r>
            <a:r>
              <a:rPr lang="en-IN" dirty="0"/>
              <a:t>;</a:t>
            </a:r>
          </a:p>
          <a:p>
            <a:r>
              <a:rPr lang="en-IN" dirty="0"/>
              <a:t>        }</a:t>
            </a:r>
          </a:p>
          <a:p>
            <a:endParaRPr lang="en-IN" dirty="0"/>
          </a:p>
          <a:p>
            <a:r>
              <a:rPr lang="en-IN" dirty="0"/>
              <a:t>        void </a:t>
            </a:r>
            <a:r>
              <a:rPr lang="en-IN" dirty="0" err="1"/>
              <a:t>show_staff</a:t>
            </a:r>
            <a:r>
              <a:rPr lang="en-IN" dirty="0"/>
              <a:t>()</a:t>
            </a:r>
          </a:p>
          <a:p>
            <a:r>
              <a:rPr lang="en-IN" dirty="0"/>
              <a:t>        {</a:t>
            </a:r>
          </a:p>
          <a:p>
            <a:r>
              <a:rPr lang="en-IN" dirty="0"/>
              <a:t>            </a:t>
            </a:r>
            <a:r>
              <a:rPr lang="en-IN" dirty="0" err="1"/>
              <a:t>cout</a:t>
            </a:r>
            <a:r>
              <a:rPr lang="en-IN" dirty="0"/>
              <a:t>&lt;&lt;"\</a:t>
            </a:r>
            <a:r>
              <a:rPr lang="en-IN" dirty="0" err="1"/>
              <a:t>nSalary</a:t>
            </a:r>
            <a:r>
              <a:rPr lang="en-IN" dirty="0"/>
              <a:t>: "&lt;&lt;salary;</a:t>
            </a:r>
          </a:p>
          <a:p>
            <a:r>
              <a:rPr lang="en-IN" dirty="0"/>
              <a:t>            </a:t>
            </a:r>
            <a:r>
              <a:rPr lang="en-IN" dirty="0" err="1"/>
              <a:t>cout</a:t>
            </a:r>
            <a:r>
              <a:rPr lang="en-IN" dirty="0"/>
              <a:t>&lt;&lt;"\</a:t>
            </a:r>
            <a:r>
              <a:rPr lang="en-IN" dirty="0" err="1"/>
              <a:t>nDuty</a:t>
            </a:r>
            <a:r>
              <a:rPr lang="en-IN" dirty="0"/>
              <a:t> Time: "&lt;&lt;</a:t>
            </a:r>
            <a:r>
              <a:rPr lang="en-IN" dirty="0" err="1"/>
              <a:t>time_from</a:t>
            </a:r>
            <a:r>
              <a:rPr lang="en-IN" dirty="0"/>
              <a:t>&lt;&lt;"--"&lt;&lt;</a:t>
            </a:r>
            <a:r>
              <a:rPr lang="en-IN" dirty="0" err="1"/>
              <a:t>time_to</a:t>
            </a:r>
            <a:r>
              <a:rPr lang="en-IN" dirty="0"/>
              <a:t>&lt;&lt;</a:t>
            </a:r>
            <a:r>
              <a:rPr lang="en-IN" dirty="0" err="1"/>
              <a:t>endl</a:t>
            </a:r>
            <a:r>
              <a:rPr lang="en-IN" dirty="0"/>
              <a:t>;</a:t>
            </a:r>
          </a:p>
          <a:p>
            <a:r>
              <a:rPr lang="en-IN" dirty="0"/>
              <a:t>            </a:t>
            </a:r>
            <a:r>
              <a:rPr lang="en-IN" dirty="0" err="1"/>
              <a:t>displayinfo</a:t>
            </a:r>
            <a:r>
              <a:rPr lang="en-IN" dirty="0"/>
              <a:t>();</a:t>
            </a:r>
          </a:p>
          <a:p>
            <a:r>
              <a:rPr lang="en-IN" dirty="0"/>
              <a:t>        }</a:t>
            </a:r>
          </a:p>
          <a:p>
            <a:r>
              <a:rPr lang="en-IN" dirty="0"/>
              <a:t>};</a:t>
            </a:r>
          </a:p>
        </p:txBody>
      </p:sp>
    </p:spTree>
    <p:extLst>
      <p:ext uri="{BB962C8B-B14F-4D97-AF65-F5344CB8AC3E}">
        <p14:creationId xmlns:p14="http://schemas.microsoft.com/office/powerpoint/2010/main" val="1685480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DC5C9F-2556-B878-4E01-C5BA087B7ACF}"/>
              </a:ext>
            </a:extLst>
          </p:cNvPr>
          <p:cNvSpPr txBox="1"/>
          <p:nvPr/>
        </p:nvSpPr>
        <p:spPr>
          <a:xfrm>
            <a:off x="367553" y="349624"/>
            <a:ext cx="11205882" cy="5755422"/>
          </a:xfrm>
          <a:prstGeom prst="rect">
            <a:avLst/>
          </a:prstGeom>
          <a:noFill/>
        </p:spPr>
        <p:txBody>
          <a:bodyPr wrap="square" rtlCol="0">
            <a:spAutoFit/>
          </a:bodyPr>
          <a:lstStyle/>
          <a:p>
            <a:r>
              <a:rPr lang="en-IN" sz="1600" dirty="0"/>
              <a:t>class doctor : public Staff</a:t>
            </a:r>
          </a:p>
          <a:p>
            <a:r>
              <a:rPr lang="en-IN" sz="1600" dirty="0"/>
              <a:t>{</a:t>
            </a:r>
          </a:p>
          <a:p>
            <a:r>
              <a:rPr lang="en-IN" sz="1600" dirty="0"/>
              <a:t>    private:</a:t>
            </a:r>
          </a:p>
          <a:p>
            <a:r>
              <a:rPr lang="en-IN" sz="1600" dirty="0"/>
              <a:t>        int </a:t>
            </a:r>
            <a:r>
              <a:rPr lang="en-IN" sz="1600" dirty="0" err="1"/>
              <a:t>docid</a:t>
            </a:r>
            <a:r>
              <a:rPr lang="en-IN" sz="1600" dirty="0"/>
              <a:t>;</a:t>
            </a:r>
          </a:p>
          <a:p>
            <a:r>
              <a:rPr lang="en-IN" sz="1600" dirty="0"/>
              <a:t>        char special[30];</a:t>
            </a:r>
          </a:p>
          <a:p>
            <a:r>
              <a:rPr lang="en-IN" sz="1600" dirty="0"/>
              <a:t>    public:</a:t>
            </a:r>
          </a:p>
          <a:p>
            <a:r>
              <a:rPr lang="en-IN" sz="1600" dirty="0"/>
              <a:t>        void </a:t>
            </a:r>
            <a:r>
              <a:rPr lang="en-IN" sz="1600" dirty="0" err="1"/>
              <a:t>docdata</a:t>
            </a:r>
            <a:r>
              <a:rPr lang="en-IN" sz="1600" dirty="0"/>
              <a:t>()</a:t>
            </a:r>
          </a:p>
          <a:p>
            <a:r>
              <a:rPr lang="en-IN" sz="1600" dirty="0"/>
              <a:t>        {</a:t>
            </a:r>
          </a:p>
          <a:p>
            <a:r>
              <a:rPr lang="en-IN" sz="1600" dirty="0"/>
              <a:t>            </a:t>
            </a:r>
            <a:r>
              <a:rPr lang="en-IN" sz="1600" dirty="0" err="1"/>
              <a:t>cout</a:t>
            </a:r>
            <a:r>
              <a:rPr lang="en-IN" sz="1600" dirty="0"/>
              <a:t>&lt;&lt;"---------------------------------------------------------------------------------"&lt;&lt;</a:t>
            </a:r>
            <a:r>
              <a:rPr lang="en-IN" sz="1600" dirty="0" err="1"/>
              <a:t>endl</a:t>
            </a:r>
            <a:r>
              <a:rPr lang="en-IN" sz="1600" dirty="0"/>
              <a:t>;</a:t>
            </a:r>
          </a:p>
          <a:p>
            <a:r>
              <a:rPr lang="en-IN" sz="1600" dirty="0"/>
              <a:t>            </a:t>
            </a:r>
            <a:r>
              <a:rPr lang="en-IN" sz="1600" dirty="0" err="1"/>
              <a:t>staff_info</a:t>
            </a:r>
            <a:r>
              <a:rPr lang="en-IN" sz="1600" dirty="0"/>
              <a:t>();</a:t>
            </a:r>
          </a:p>
          <a:p>
            <a:r>
              <a:rPr lang="en-IN" sz="1600" dirty="0"/>
              <a:t>            </a:t>
            </a:r>
            <a:r>
              <a:rPr lang="en-IN" sz="1600" dirty="0" err="1"/>
              <a:t>cout</a:t>
            </a:r>
            <a:r>
              <a:rPr lang="en-IN" sz="1600" dirty="0"/>
              <a:t>&lt;&lt;"Enter Doctor ID:";</a:t>
            </a:r>
          </a:p>
          <a:p>
            <a:r>
              <a:rPr lang="en-IN" sz="1600" dirty="0"/>
              <a:t>            </a:t>
            </a:r>
            <a:r>
              <a:rPr lang="en-IN" sz="1600" dirty="0" err="1"/>
              <a:t>cin</a:t>
            </a:r>
            <a:r>
              <a:rPr lang="en-IN" sz="1600" dirty="0"/>
              <a:t>&gt;&gt;</a:t>
            </a:r>
            <a:r>
              <a:rPr lang="en-IN" sz="1600" dirty="0" err="1"/>
              <a:t>docid</a:t>
            </a:r>
            <a:r>
              <a:rPr lang="en-IN" sz="1600" dirty="0"/>
              <a:t>;</a:t>
            </a:r>
          </a:p>
          <a:p>
            <a:r>
              <a:rPr lang="en-IN" sz="1600" dirty="0"/>
              <a:t>            </a:t>
            </a:r>
            <a:r>
              <a:rPr lang="en-IN" sz="1600" dirty="0" err="1"/>
              <a:t>cout</a:t>
            </a:r>
            <a:r>
              <a:rPr lang="en-IN" sz="1600" dirty="0"/>
              <a:t>&lt;&lt;"Enter Speciality :";</a:t>
            </a:r>
          </a:p>
          <a:p>
            <a:r>
              <a:rPr lang="en-IN" sz="1600" dirty="0"/>
              <a:t>            </a:t>
            </a:r>
            <a:r>
              <a:rPr lang="en-IN" sz="1600" dirty="0" err="1"/>
              <a:t>cin</a:t>
            </a:r>
            <a:r>
              <a:rPr lang="en-IN" sz="1600" dirty="0"/>
              <a:t>&gt;&gt;special;</a:t>
            </a:r>
          </a:p>
          <a:p>
            <a:r>
              <a:rPr lang="en-IN" sz="1600" dirty="0"/>
              <a:t>        }</a:t>
            </a:r>
          </a:p>
          <a:p>
            <a:r>
              <a:rPr lang="en-IN" sz="1600" dirty="0"/>
              <a:t>         void </a:t>
            </a:r>
            <a:r>
              <a:rPr lang="en-IN" sz="1600" dirty="0" err="1"/>
              <a:t>displaydocinfo</a:t>
            </a:r>
            <a:r>
              <a:rPr lang="en-IN" sz="1600" dirty="0"/>
              <a:t>()</a:t>
            </a:r>
          </a:p>
          <a:p>
            <a:r>
              <a:rPr lang="en-IN" sz="1600" dirty="0"/>
              <a:t>        {</a:t>
            </a:r>
          </a:p>
          <a:p>
            <a:r>
              <a:rPr lang="en-IN" sz="1600" dirty="0"/>
              <a:t>            </a:t>
            </a:r>
            <a:r>
              <a:rPr lang="en-IN" sz="1600" dirty="0" err="1"/>
              <a:t>cout</a:t>
            </a:r>
            <a:r>
              <a:rPr lang="en-IN" sz="1600" dirty="0"/>
              <a:t>&lt;&lt;"---------------------------------------------------------------------------------"&lt;&lt;</a:t>
            </a:r>
            <a:r>
              <a:rPr lang="en-IN" sz="1600" dirty="0" err="1"/>
              <a:t>endl</a:t>
            </a:r>
            <a:r>
              <a:rPr lang="en-IN" sz="1600" dirty="0"/>
              <a:t>;</a:t>
            </a:r>
          </a:p>
          <a:p>
            <a:r>
              <a:rPr lang="en-IN" sz="1600" dirty="0"/>
              <a:t>            </a:t>
            </a:r>
            <a:r>
              <a:rPr lang="en-IN" sz="1600" dirty="0" err="1"/>
              <a:t>cout</a:t>
            </a:r>
            <a:r>
              <a:rPr lang="en-IN" sz="1600" dirty="0"/>
              <a:t>&lt;&lt;"Doctor ID :"&lt;&lt;</a:t>
            </a:r>
            <a:r>
              <a:rPr lang="en-IN" sz="1600" dirty="0" err="1"/>
              <a:t>docid</a:t>
            </a:r>
            <a:r>
              <a:rPr lang="en-IN" sz="1600" dirty="0"/>
              <a:t>;</a:t>
            </a:r>
          </a:p>
          <a:p>
            <a:r>
              <a:rPr lang="en-IN" sz="1600" dirty="0"/>
              <a:t>            </a:t>
            </a:r>
            <a:r>
              <a:rPr lang="en-IN" sz="1600" dirty="0" err="1"/>
              <a:t>show_staff</a:t>
            </a:r>
            <a:r>
              <a:rPr lang="en-IN" sz="1600" dirty="0"/>
              <a:t>();</a:t>
            </a:r>
          </a:p>
          <a:p>
            <a:r>
              <a:rPr lang="en-IN" sz="1600" dirty="0"/>
              <a:t>            </a:t>
            </a:r>
            <a:r>
              <a:rPr lang="en-IN" sz="1600" dirty="0" err="1"/>
              <a:t>cout</a:t>
            </a:r>
            <a:r>
              <a:rPr lang="en-IN" sz="1600" dirty="0"/>
              <a:t>&lt;&lt;"\n"&lt;&lt;"Doctor Speciality :"&lt;&lt;special;</a:t>
            </a:r>
          </a:p>
          <a:p>
            <a:r>
              <a:rPr lang="en-IN" sz="1600" dirty="0"/>
              <a:t>            </a:t>
            </a:r>
            <a:r>
              <a:rPr lang="en-IN" sz="1600" dirty="0" err="1"/>
              <a:t>cout</a:t>
            </a:r>
            <a:r>
              <a:rPr lang="en-IN" sz="1600" dirty="0"/>
              <a:t>&lt;&lt;</a:t>
            </a:r>
            <a:r>
              <a:rPr lang="en-IN" sz="1600" dirty="0" err="1"/>
              <a:t>endl</a:t>
            </a:r>
            <a:r>
              <a:rPr lang="en-IN" sz="1600" dirty="0"/>
              <a:t>;</a:t>
            </a:r>
          </a:p>
          <a:p>
            <a:r>
              <a:rPr lang="en-IN" sz="1600" dirty="0"/>
              <a:t>        }</a:t>
            </a:r>
          </a:p>
        </p:txBody>
      </p:sp>
    </p:spTree>
    <p:extLst>
      <p:ext uri="{BB962C8B-B14F-4D97-AF65-F5344CB8AC3E}">
        <p14:creationId xmlns:p14="http://schemas.microsoft.com/office/powerpoint/2010/main" val="26529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9E7C71-7AD9-8257-8994-ECE38F6AD062}"/>
              </a:ext>
            </a:extLst>
          </p:cNvPr>
          <p:cNvSpPr txBox="1"/>
          <p:nvPr/>
        </p:nvSpPr>
        <p:spPr>
          <a:xfrm>
            <a:off x="502024" y="295835"/>
            <a:ext cx="11143129" cy="6186309"/>
          </a:xfrm>
          <a:prstGeom prst="rect">
            <a:avLst/>
          </a:prstGeom>
          <a:noFill/>
        </p:spPr>
        <p:txBody>
          <a:bodyPr wrap="square" rtlCol="0">
            <a:spAutoFit/>
          </a:bodyPr>
          <a:lstStyle/>
          <a:p>
            <a:r>
              <a:rPr lang="en-IN" sz="1200" dirty="0"/>
              <a:t> int </a:t>
            </a:r>
            <a:r>
              <a:rPr lang="en-IN" sz="1200" dirty="0" err="1"/>
              <a:t>docmenu</a:t>
            </a:r>
            <a:r>
              <a:rPr lang="en-IN" sz="1200" dirty="0"/>
              <a:t>()</a:t>
            </a:r>
          </a:p>
          <a:p>
            <a:r>
              <a:rPr lang="en-IN" sz="1200" dirty="0"/>
              <a:t>        {</a:t>
            </a:r>
          </a:p>
          <a:p>
            <a:r>
              <a:rPr lang="en-IN" sz="1200" dirty="0"/>
              <a:t>            char a;</a:t>
            </a:r>
          </a:p>
          <a:p>
            <a:r>
              <a:rPr lang="en-IN" sz="1200" dirty="0"/>
              <a:t>            do</a:t>
            </a:r>
          </a:p>
          <a:p>
            <a:r>
              <a:rPr lang="en-IN" sz="1200" dirty="0"/>
              <a:t>            {</a:t>
            </a:r>
          </a:p>
          <a:p>
            <a:r>
              <a:rPr lang="en-IN" sz="1200" dirty="0"/>
              <a:t>                </a:t>
            </a:r>
            <a:r>
              <a:rPr lang="en-IN" sz="1200" dirty="0" err="1"/>
              <a:t>cout</a:t>
            </a:r>
            <a:r>
              <a:rPr lang="en-IN" sz="1200" dirty="0"/>
              <a:t>&lt;&lt; "********************************************************************************"&lt;&lt;</a:t>
            </a:r>
            <a:r>
              <a:rPr lang="en-IN" sz="1200" dirty="0" err="1"/>
              <a:t>endl</a:t>
            </a:r>
            <a:r>
              <a:rPr lang="en-IN" sz="1200" dirty="0"/>
              <a:t>;</a:t>
            </a:r>
          </a:p>
          <a:p>
            <a:r>
              <a:rPr lang="en-IN" sz="1200" dirty="0"/>
              <a:t>                </a:t>
            </a:r>
            <a:r>
              <a:rPr lang="en-IN" sz="1200" dirty="0" err="1"/>
              <a:t>cout</a:t>
            </a:r>
            <a:r>
              <a:rPr lang="en-IN" sz="1200" dirty="0"/>
              <a:t>&lt;&lt;"---------------------------------------------------------------------------------"&lt;&lt;</a:t>
            </a:r>
            <a:r>
              <a:rPr lang="en-IN" sz="1200" dirty="0" err="1"/>
              <a:t>endl</a:t>
            </a:r>
            <a:r>
              <a:rPr lang="en-IN" sz="1200" dirty="0"/>
              <a:t>;</a:t>
            </a:r>
          </a:p>
          <a:p>
            <a:r>
              <a:rPr lang="en-IN" sz="1200" dirty="0"/>
              <a:t>                </a:t>
            </a:r>
            <a:r>
              <a:rPr lang="en-IN" sz="1200" dirty="0" err="1"/>
              <a:t>cout</a:t>
            </a:r>
            <a:r>
              <a:rPr lang="en-IN" sz="1200" dirty="0"/>
              <a:t>&lt;&lt;"                                     DOCTOR MENU                                 "&lt;&lt;</a:t>
            </a:r>
            <a:r>
              <a:rPr lang="en-IN" sz="1200" dirty="0" err="1"/>
              <a:t>endl</a:t>
            </a:r>
            <a:r>
              <a:rPr lang="en-IN" sz="1200" dirty="0"/>
              <a:t>;</a:t>
            </a:r>
          </a:p>
          <a:p>
            <a:r>
              <a:rPr lang="en-IN" sz="1200" dirty="0"/>
              <a:t>                </a:t>
            </a:r>
            <a:r>
              <a:rPr lang="en-IN" sz="1200" dirty="0" err="1"/>
              <a:t>cout</a:t>
            </a:r>
            <a:r>
              <a:rPr lang="en-IN" sz="1200" dirty="0"/>
              <a:t>&lt;&lt;"---------------------------------------------------------------------------------"&lt;&lt;</a:t>
            </a:r>
            <a:r>
              <a:rPr lang="en-IN" sz="1200" dirty="0" err="1"/>
              <a:t>endl</a:t>
            </a:r>
            <a:r>
              <a:rPr lang="en-IN" sz="1200" dirty="0"/>
              <a:t>;</a:t>
            </a:r>
          </a:p>
          <a:p>
            <a:r>
              <a:rPr lang="en-IN" sz="1200" dirty="0"/>
              <a:t>                </a:t>
            </a:r>
            <a:r>
              <a:rPr lang="en-IN" sz="1200" dirty="0" err="1"/>
              <a:t>cout</a:t>
            </a:r>
            <a:r>
              <a:rPr lang="en-IN" sz="1200" dirty="0"/>
              <a:t>&lt;&lt;"\t1. Insert Doctor Details"&lt;&lt;</a:t>
            </a:r>
            <a:r>
              <a:rPr lang="en-IN" sz="1200" dirty="0" err="1"/>
              <a:t>endl</a:t>
            </a:r>
            <a:r>
              <a:rPr lang="en-IN" sz="1200" dirty="0"/>
              <a:t>;</a:t>
            </a:r>
          </a:p>
          <a:p>
            <a:r>
              <a:rPr lang="en-IN" sz="1200" dirty="0"/>
              <a:t>                </a:t>
            </a:r>
            <a:r>
              <a:rPr lang="en-IN" sz="1200" dirty="0" err="1"/>
              <a:t>cout</a:t>
            </a:r>
            <a:r>
              <a:rPr lang="en-IN" sz="1200" dirty="0"/>
              <a:t>&lt;&lt;"\t2. Show Doctor Details"&lt;&lt;</a:t>
            </a:r>
            <a:r>
              <a:rPr lang="en-IN" sz="1200" dirty="0" err="1"/>
              <a:t>endl</a:t>
            </a:r>
            <a:r>
              <a:rPr lang="en-IN" sz="1200" dirty="0"/>
              <a:t>;</a:t>
            </a:r>
          </a:p>
          <a:p>
            <a:r>
              <a:rPr lang="en-IN" sz="1200" dirty="0"/>
              <a:t>                </a:t>
            </a:r>
            <a:r>
              <a:rPr lang="en-IN" sz="1200" dirty="0" err="1"/>
              <a:t>cout</a:t>
            </a:r>
            <a:r>
              <a:rPr lang="en-IN" sz="1200" dirty="0"/>
              <a:t>&lt;&lt;"\t3. Exit Doctor Menu"&lt;&lt;</a:t>
            </a:r>
            <a:r>
              <a:rPr lang="en-IN" sz="1200" dirty="0" err="1"/>
              <a:t>endl</a:t>
            </a:r>
            <a:r>
              <a:rPr lang="en-IN" sz="1200" dirty="0"/>
              <a:t>;</a:t>
            </a:r>
          </a:p>
          <a:p>
            <a:r>
              <a:rPr lang="en-IN" sz="1200" dirty="0"/>
              <a:t>                </a:t>
            </a:r>
            <a:r>
              <a:rPr lang="en-IN" sz="1200" dirty="0" err="1"/>
              <a:t>cout</a:t>
            </a:r>
            <a:r>
              <a:rPr lang="en-IN" sz="1200" dirty="0"/>
              <a:t>&lt;&lt;"\n\n\</a:t>
            </a:r>
            <a:r>
              <a:rPr lang="en-IN" sz="1200" dirty="0" err="1"/>
              <a:t>tPlease</a:t>
            </a:r>
            <a:r>
              <a:rPr lang="en-IN" sz="1200" dirty="0"/>
              <a:t> Select Your Option (1-3): ";</a:t>
            </a:r>
          </a:p>
          <a:p>
            <a:r>
              <a:rPr lang="en-IN" sz="1200" dirty="0"/>
              <a:t>                </a:t>
            </a:r>
            <a:r>
              <a:rPr lang="en-IN" sz="1200" dirty="0" err="1"/>
              <a:t>cin</a:t>
            </a:r>
            <a:r>
              <a:rPr lang="en-IN" sz="1200" dirty="0"/>
              <a:t>&gt;&gt;a;</a:t>
            </a:r>
          </a:p>
          <a:p>
            <a:r>
              <a:rPr lang="en-IN" sz="1200" dirty="0"/>
              <a:t>                </a:t>
            </a:r>
            <a:r>
              <a:rPr lang="en-IN" sz="1200" dirty="0" err="1"/>
              <a:t>cout</a:t>
            </a:r>
            <a:r>
              <a:rPr lang="en-IN" sz="1200" dirty="0"/>
              <a:t>&lt;&lt; "********************************************************************************"&lt;&lt;</a:t>
            </a:r>
            <a:r>
              <a:rPr lang="en-IN" sz="1200" dirty="0" err="1"/>
              <a:t>endl</a:t>
            </a:r>
            <a:r>
              <a:rPr lang="en-IN" sz="1200" dirty="0"/>
              <a:t>;</a:t>
            </a:r>
          </a:p>
          <a:p>
            <a:r>
              <a:rPr lang="en-IN" sz="1200" dirty="0"/>
              <a:t>                switch(a)</a:t>
            </a:r>
          </a:p>
          <a:p>
            <a:r>
              <a:rPr lang="en-IN" sz="1200" dirty="0"/>
              <a:t>                {</a:t>
            </a:r>
          </a:p>
          <a:p>
            <a:r>
              <a:rPr lang="en-IN" sz="1200" dirty="0"/>
              <a:t>                    case '1': </a:t>
            </a:r>
          </a:p>
          <a:p>
            <a:r>
              <a:rPr lang="en-IN" sz="1200" dirty="0"/>
              <a:t>                        </a:t>
            </a:r>
            <a:r>
              <a:rPr lang="en-IN" sz="1200" dirty="0" err="1"/>
              <a:t>docdata</a:t>
            </a:r>
            <a:r>
              <a:rPr lang="en-IN" sz="1200" dirty="0"/>
              <a:t>();</a:t>
            </a:r>
          </a:p>
          <a:p>
            <a:r>
              <a:rPr lang="en-IN" sz="1200" dirty="0"/>
              <a:t>                        break;</a:t>
            </a:r>
          </a:p>
          <a:p>
            <a:r>
              <a:rPr lang="en-IN" sz="1200" dirty="0"/>
              <a:t>                    case '2':</a:t>
            </a:r>
          </a:p>
          <a:p>
            <a:r>
              <a:rPr lang="en-IN" sz="1200" dirty="0"/>
              <a:t>                        </a:t>
            </a:r>
            <a:r>
              <a:rPr lang="en-IN" sz="1200" dirty="0" err="1"/>
              <a:t>displaydocinfo</a:t>
            </a:r>
            <a:r>
              <a:rPr lang="en-IN" sz="1200" dirty="0"/>
              <a:t>();</a:t>
            </a:r>
          </a:p>
          <a:p>
            <a:r>
              <a:rPr lang="en-IN" sz="1200" dirty="0"/>
              <a:t>                        break;</a:t>
            </a:r>
          </a:p>
          <a:p>
            <a:r>
              <a:rPr lang="en-IN" sz="1200" dirty="0"/>
              <a:t>                    case '3':</a:t>
            </a:r>
          </a:p>
          <a:p>
            <a:r>
              <a:rPr lang="en-IN" sz="1200" dirty="0"/>
              <a:t>                        return 0;</a:t>
            </a:r>
          </a:p>
          <a:p>
            <a:r>
              <a:rPr lang="en-IN" sz="1200" dirty="0"/>
              <a:t>                        break;</a:t>
            </a:r>
          </a:p>
          <a:p>
            <a:r>
              <a:rPr lang="en-IN" sz="1200" dirty="0"/>
              <a:t>                    default:</a:t>
            </a:r>
          </a:p>
          <a:p>
            <a:r>
              <a:rPr lang="en-IN" sz="1200" dirty="0"/>
              <a:t>                        </a:t>
            </a:r>
            <a:r>
              <a:rPr lang="en-IN" sz="1200" dirty="0" err="1"/>
              <a:t>cout</a:t>
            </a:r>
            <a:r>
              <a:rPr lang="en-IN" sz="1200" dirty="0"/>
              <a:t>&lt;&lt;"\b";</a:t>
            </a:r>
          </a:p>
          <a:p>
            <a:r>
              <a:rPr lang="en-IN" sz="1200" dirty="0"/>
              <a:t>                }</a:t>
            </a:r>
          </a:p>
          <a:p>
            <a:r>
              <a:rPr lang="en-IN" sz="1200" dirty="0"/>
              <a:t>            } </a:t>
            </a:r>
          </a:p>
          <a:p>
            <a:r>
              <a:rPr lang="en-IN" sz="1200" dirty="0"/>
              <a:t>            while (a!='4');</a:t>
            </a:r>
          </a:p>
          <a:p>
            <a:r>
              <a:rPr lang="en-IN" sz="1200" dirty="0"/>
              <a:t>        }</a:t>
            </a:r>
          </a:p>
          <a:p>
            <a:r>
              <a:rPr lang="en-IN" sz="1200" dirty="0"/>
              <a:t>};</a:t>
            </a:r>
          </a:p>
        </p:txBody>
      </p:sp>
    </p:spTree>
    <p:extLst>
      <p:ext uri="{BB962C8B-B14F-4D97-AF65-F5344CB8AC3E}">
        <p14:creationId xmlns:p14="http://schemas.microsoft.com/office/powerpoint/2010/main" val="2378851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DA02FF-49D1-A11B-1A68-200B86E1747A}"/>
              </a:ext>
            </a:extLst>
          </p:cNvPr>
          <p:cNvSpPr txBox="1"/>
          <p:nvPr/>
        </p:nvSpPr>
        <p:spPr>
          <a:xfrm>
            <a:off x="484094" y="385482"/>
            <a:ext cx="11161059" cy="5047536"/>
          </a:xfrm>
          <a:prstGeom prst="rect">
            <a:avLst/>
          </a:prstGeom>
          <a:noFill/>
        </p:spPr>
        <p:txBody>
          <a:bodyPr wrap="square" rtlCol="0">
            <a:spAutoFit/>
          </a:bodyPr>
          <a:lstStyle/>
          <a:p>
            <a:r>
              <a:rPr lang="en-IN" sz="1400" dirty="0"/>
              <a:t>class nurse : public Staff</a:t>
            </a:r>
          </a:p>
          <a:p>
            <a:r>
              <a:rPr lang="en-IN" sz="1400" dirty="0"/>
              <a:t>{</a:t>
            </a:r>
          </a:p>
          <a:p>
            <a:r>
              <a:rPr lang="en-IN" sz="1400" dirty="0"/>
              <a:t>    private:</a:t>
            </a:r>
          </a:p>
          <a:p>
            <a:r>
              <a:rPr lang="en-IN" sz="1400" dirty="0"/>
              <a:t>        int </a:t>
            </a:r>
            <a:r>
              <a:rPr lang="en-IN" sz="1400" dirty="0" err="1"/>
              <a:t>nid</a:t>
            </a:r>
            <a:r>
              <a:rPr lang="en-IN" sz="1400" dirty="0"/>
              <a:t>;</a:t>
            </a:r>
          </a:p>
          <a:p>
            <a:r>
              <a:rPr lang="en-IN" sz="1400" dirty="0"/>
              <a:t>        int room;</a:t>
            </a:r>
          </a:p>
          <a:p>
            <a:r>
              <a:rPr lang="en-IN" sz="1400" dirty="0"/>
              <a:t>    public:</a:t>
            </a:r>
          </a:p>
          <a:p>
            <a:r>
              <a:rPr lang="en-IN" sz="1400" dirty="0"/>
              <a:t>        void </a:t>
            </a:r>
            <a:r>
              <a:rPr lang="en-IN" sz="1400" dirty="0" err="1"/>
              <a:t>ndata</a:t>
            </a:r>
            <a:r>
              <a:rPr lang="en-IN" sz="1400" dirty="0"/>
              <a:t>()</a:t>
            </a:r>
          </a:p>
          <a:p>
            <a:r>
              <a:rPr lang="en-IN" sz="1400" dirty="0"/>
              <a:t>        {</a:t>
            </a:r>
          </a:p>
          <a:p>
            <a:r>
              <a:rPr lang="en-IN" sz="1400" dirty="0"/>
              <a:t>            </a:t>
            </a:r>
            <a:r>
              <a:rPr lang="en-IN" sz="1400" dirty="0" err="1"/>
              <a:t>cout</a:t>
            </a:r>
            <a:r>
              <a:rPr lang="en-IN" sz="1400" dirty="0"/>
              <a:t>&lt;&lt;"---------------------------------------------------------------------------------"&lt;&lt;</a:t>
            </a:r>
            <a:r>
              <a:rPr lang="en-IN" sz="1400" dirty="0" err="1"/>
              <a:t>endl</a:t>
            </a:r>
            <a:r>
              <a:rPr lang="en-IN" sz="1400" dirty="0"/>
              <a:t>;</a:t>
            </a:r>
          </a:p>
          <a:p>
            <a:r>
              <a:rPr lang="en-IN" sz="1400" dirty="0"/>
              <a:t>            </a:t>
            </a:r>
            <a:r>
              <a:rPr lang="en-IN" sz="1400" dirty="0" err="1"/>
              <a:t>staff_info</a:t>
            </a:r>
            <a:r>
              <a:rPr lang="en-IN" sz="1400" dirty="0"/>
              <a:t>();</a:t>
            </a:r>
          </a:p>
          <a:p>
            <a:r>
              <a:rPr lang="en-IN" sz="1400" dirty="0"/>
              <a:t>            </a:t>
            </a:r>
            <a:r>
              <a:rPr lang="en-IN" sz="1400" dirty="0" err="1"/>
              <a:t>cout</a:t>
            </a:r>
            <a:r>
              <a:rPr lang="en-IN" sz="1400" dirty="0"/>
              <a:t>&lt;&lt;"Enter Nurse ID:";</a:t>
            </a:r>
          </a:p>
          <a:p>
            <a:r>
              <a:rPr lang="en-IN" sz="1400" dirty="0"/>
              <a:t>            </a:t>
            </a:r>
            <a:r>
              <a:rPr lang="en-IN" sz="1400" dirty="0" err="1"/>
              <a:t>cin</a:t>
            </a:r>
            <a:r>
              <a:rPr lang="en-IN" sz="1400" dirty="0"/>
              <a:t>&gt;&gt;</a:t>
            </a:r>
            <a:r>
              <a:rPr lang="en-IN" sz="1400" dirty="0" err="1"/>
              <a:t>nid</a:t>
            </a:r>
            <a:r>
              <a:rPr lang="en-IN" sz="1400" dirty="0"/>
              <a:t>;</a:t>
            </a:r>
          </a:p>
          <a:p>
            <a:r>
              <a:rPr lang="en-IN" sz="1400" dirty="0"/>
              <a:t>            </a:t>
            </a:r>
            <a:r>
              <a:rPr lang="en-IN" sz="1400" dirty="0" err="1"/>
              <a:t>cout</a:t>
            </a:r>
            <a:r>
              <a:rPr lang="en-IN" sz="1400" dirty="0"/>
              <a:t>&lt;&lt;"Enter the room number </a:t>
            </a:r>
            <a:r>
              <a:rPr lang="en-IN" sz="1400" dirty="0" err="1"/>
              <a:t>incharged</a:t>
            </a:r>
            <a:r>
              <a:rPr lang="en-IN" sz="1400" dirty="0"/>
              <a:t> :";</a:t>
            </a:r>
          </a:p>
          <a:p>
            <a:r>
              <a:rPr lang="en-IN" sz="1400" dirty="0"/>
              <a:t>            </a:t>
            </a:r>
            <a:r>
              <a:rPr lang="en-IN" sz="1400" dirty="0" err="1"/>
              <a:t>cin</a:t>
            </a:r>
            <a:r>
              <a:rPr lang="en-IN" sz="1400" dirty="0"/>
              <a:t>&gt;&gt;room;</a:t>
            </a:r>
          </a:p>
          <a:p>
            <a:r>
              <a:rPr lang="en-IN" sz="1400" dirty="0"/>
              <a:t>        }</a:t>
            </a:r>
          </a:p>
          <a:p>
            <a:r>
              <a:rPr lang="en-IN" sz="1400" dirty="0"/>
              <a:t>         void </a:t>
            </a:r>
            <a:r>
              <a:rPr lang="en-IN" sz="1400" dirty="0" err="1"/>
              <a:t>displayninfo</a:t>
            </a:r>
            <a:r>
              <a:rPr lang="en-IN" sz="1400" dirty="0"/>
              <a:t>()</a:t>
            </a:r>
          </a:p>
          <a:p>
            <a:r>
              <a:rPr lang="en-IN" sz="1400" dirty="0"/>
              <a:t>        {</a:t>
            </a:r>
          </a:p>
          <a:p>
            <a:r>
              <a:rPr lang="en-IN" sz="1400" dirty="0"/>
              <a:t>            </a:t>
            </a:r>
            <a:r>
              <a:rPr lang="en-IN" sz="1400" dirty="0" err="1"/>
              <a:t>cout</a:t>
            </a:r>
            <a:r>
              <a:rPr lang="en-IN" sz="1400" dirty="0"/>
              <a:t>&lt;&lt;"---------------------------------------------------------------------------------"&lt;&lt;</a:t>
            </a:r>
            <a:r>
              <a:rPr lang="en-IN" sz="1400" dirty="0" err="1"/>
              <a:t>endl</a:t>
            </a:r>
            <a:r>
              <a:rPr lang="en-IN" sz="1400" dirty="0"/>
              <a:t>;</a:t>
            </a:r>
          </a:p>
          <a:p>
            <a:r>
              <a:rPr lang="en-IN" sz="1400" dirty="0"/>
              <a:t>            </a:t>
            </a:r>
            <a:r>
              <a:rPr lang="en-IN" sz="1400" dirty="0" err="1"/>
              <a:t>cout</a:t>
            </a:r>
            <a:r>
              <a:rPr lang="en-IN" sz="1400" dirty="0"/>
              <a:t>&lt;&lt;"Nurse ID :"&lt;&lt;</a:t>
            </a:r>
            <a:r>
              <a:rPr lang="en-IN" sz="1400" dirty="0" err="1"/>
              <a:t>nid</a:t>
            </a:r>
            <a:r>
              <a:rPr lang="en-IN" sz="1400" dirty="0"/>
              <a:t>;</a:t>
            </a:r>
          </a:p>
          <a:p>
            <a:r>
              <a:rPr lang="en-IN" sz="1400" dirty="0"/>
              <a:t>            </a:t>
            </a:r>
            <a:r>
              <a:rPr lang="en-IN" sz="1400" dirty="0" err="1"/>
              <a:t>show_staff</a:t>
            </a:r>
            <a:r>
              <a:rPr lang="en-IN" sz="1400" dirty="0"/>
              <a:t>();</a:t>
            </a:r>
          </a:p>
          <a:p>
            <a:r>
              <a:rPr lang="en-IN" sz="1400" dirty="0"/>
              <a:t>            </a:t>
            </a:r>
            <a:r>
              <a:rPr lang="en-IN" sz="1400" dirty="0" err="1"/>
              <a:t>cout</a:t>
            </a:r>
            <a:r>
              <a:rPr lang="en-IN" sz="1400" dirty="0"/>
              <a:t>&lt;&lt;"\n"&lt;&lt;"The Room </a:t>
            </a:r>
            <a:r>
              <a:rPr lang="en-IN" sz="1400" dirty="0" err="1"/>
              <a:t>incharged</a:t>
            </a:r>
            <a:r>
              <a:rPr lang="en-IN" sz="1400" dirty="0"/>
              <a:t> to nurse :"&lt;&lt;room;</a:t>
            </a:r>
          </a:p>
          <a:p>
            <a:r>
              <a:rPr lang="en-IN" sz="1400" dirty="0"/>
              <a:t>            </a:t>
            </a:r>
            <a:r>
              <a:rPr lang="en-IN" sz="1400" dirty="0" err="1"/>
              <a:t>cout</a:t>
            </a:r>
            <a:r>
              <a:rPr lang="en-IN" sz="1400" dirty="0"/>
              <a:t>&lt;&lt;</a:t>
            </a:r>
            <a:r>
              <a:rPr lang="en-IN" sz="1400" dirty="0" err="1"/>
              <a:t>endl</a:t>
            </a:r>
            <a:r>
              <a:rPr lang="en-IN" sz="1400" dirty="0"/>
              <a:t>;</a:t>
            </a:r>
          </a:p>
          <a:p>
            <a:r>
              <a:rPr lang="en-IN" sz="1400" dirty="0"/>
              <a:t>        }</a:t>
            </a:r>
          </a:p>
        </p:txBody>
      </p:sp>
    </p:spTree>
    <p:extLst>
      <p:ext uri="{BB962C8B-B14F-4D97-AF65-F5344CB8AC3E}">
        <p14:creationId xmlns:p14="http://schemas.microsoft.com/office/powerpoint/2010/main" val="2551109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E9F94E-7A6D-7B7A-3676-F67538D91FFD}"/>
              </a:ext>
            </a:extLst>
          </p:cNvPr>
          <p:cNvSpPr txBox="1"/>
          <p:nvPr/>
        </p:nvSpPr>
        <p:spPr>
          <a:xfrm>
            <a:off x="331693" y="242047"/>
            <a:ext cx="11170023" cy="6186309"/>
          </a:xfrm>
          <a:prstGeom prst="rect">
            <a:avLst/>
          </a:prstGeom>
          <a:noFill/>
        </p:spPr>
        <p:txBody>
          <a:bodyPr wrap="square" rtlCol="0">
            <a:spAutoFit/>
          </a:bodyPr>
          <a:lstStyle/>
          <a:p>
            <a:r>
              <a:rPr lang="en-IN" sz="1200" dirty="0"/>
              <a:t> int </a:t>
            </a:r>
            <a:r>
              <a:rPr lang="en-IN" sz="1200" dirty="0" err="1"/>
              <a:t>nmenu</a:t>
            </a:r>
            <a:r>
              <a:rPr lang="en-IN" sz="1200" dirty="0"/>
              <a:t>()</a:t>
            </a:r>
          </a:p>
          <a:p>
            <a:r>
              <a:rPr lang="en-IN" sz="1200" dirty="0"/>
              <a:t>        {</a:t>
            </a:r>
          </a:p>
          <a:p>
            <a:r>
              <a:rPr lang="en-IN" sz="1200" dirty="0"/>
              <a:t>            char nu;</a:t>
            </a:r>
          </a:p>
          <a:p>
            <a:r>
              <a:rPr lang="en-IN" sz="1200" dirty="0"/>
              <a:t>            do</a:t>
            </a:r>
          </a:p>
          <a:p>
            <a:r>
              <a:rPr lang="en-IN" sz="1200" dirty="0"/>
              <a:t>            {</a:t>
            </a:r>
          </a:p>
          <a:p>
            <a:r>
              <a:rPr lang="en-IN" sz="1200" dirty="0"/>
              <a:t>                </a:t>
            </a:r>
            <a:r>
              <a:rPr lang="en-IN" sz="1200" dirty="0" err="1"/>
              <a:t>cout</a:t>
            </a:r>
            <a:r>
              <a:rPr lang="en-IN" sz="1200" dirty="0"/>
              <a:t>&lt;&lt; "********************************************************************************"&lt;&lt;</a:t>
            </a:r>
            <a:r>
              <a:rPr lang="en-IN" sz="1200" dirty="0" err="1"/>
              <a:t>endl</a:t>
            </a:r>
            <a:r>
              <a:rPr lang="en-IN" sz="1200" dirty="0"/>
              <a:t>;</a:t>
            </a:r>
          </a:p>
          <a:p>
            <a:r>
              <a:rPr lang="en-IN" sz="1200" dirty="0"/>
              <a:t>                </a:t>
            </a:r>
            <a:r>
              <a:rPr lang="en-IN" sz="1200" dirty="0" err="1"/>
              <a:t>cout</a:t>
            </a:r>
            <a:r>
              <a:rPr lang="en-IN" sz="1200" dirty="0"/>
              <a:t>&lt;&lt;"---------------------------------------------------------------------------------"&lt;&lt;</a:t>
            </a:r>
            <a:r>
              <a:rPr lang="en-IN" sz="1200" dirty="0" err="1"/>
              <a:t>endl</a:t>
            </a:r>
            <a:r>
              <a:rPr lang="en-IN" sz="1200" dirty="0"/>
              <a:t>;</a:t>
            </a:r>
          </a:p>
          <a:p>
            <a:r>
              <a:rPr lang="en-IN" sz="1200" dirty="0"/>
              <a:t>                </a:t>
            </a:r>
            <a:r>
              <a:rPr lang="en-IN" sz="1200" dirty="0" err="1"/>
              <a:t>cout</a:t>
            </a:r>
            <a:r>
              <a:rPr lang="en-IN" sz="1200" dirty="0"/>
              <a:t>&lt;&lt;"                                     NURSE MENU                                  "&lt;&lt;</a:t>
            </a:r>
            <a:r>
              <a:rPr lang="en-IN" sz="1200" dirty="0" err="1"/>
              <a:t>endl</a:t>
            </a:r>
            <a:r>
              <a:rPr lang="en-IN" sz="1200" dirty="0"/>
              <a:t>;</a:t>
            </a:r>
          </a:p>
          <a:p>
            <a:r>
              <a:rPr lang="en-IN" sz="1200" dirty="0"/>
              <a:t>                </a:t>
            </a:r>
            <a:r>
              <a:rPr lang="en-IN" sz="1200" dirty="0" err="1"/>
              <a:t>cout</a:t>
            </a:r>
            <a:r>
              <a:rPr lang="en-IN" sz="1200" dirty="0"/>
              <a:t>&lt;&lt;"---------------------------------------------------------------------------------"&lt;&lt;</a:t>
            </a:r>
            <a:r>
              <a:rPr lang="en-IN" sz="1200" dirty="0" err="1"/>
              <a:t>endl</a:t>
            </a:r>
            <a:r>
              <a:rPr lang="en-IN" sz="1200" dirty="0"/>
              <a:t>;</a:t>
            </a:r>
          </a:p>
          <a:p>
            <a:r>
              <a:rPr lang="en-IN" sz="1200" dirty="0"/>
              <a:t>                </a:t>
            </a:r>
            <a:r>
              <a:rPr lang="en-IN" sz="1200" dirty="0" err="1"/>
              <a:t>cout</a:t>
            </a:r>
            <a:r>
              <a:rPr lang="en-IN" sz="1200" dirty="0"/>
              <a:t>&lt;&lt;"\t1. Insert Nurse Details"&lt;&lt;</a:t>
            </a:r>
            <a:r>
              <a:rPr lang="en-IN" sz="1200" dirty="0" err="1"/>
              <a:t>endl</a:t>
            </a:r>
            <a:r>
              <a:rPr lang="en-IN" sz="1200" dirty="0"/>
              <a:t>;</a:t>
            </a:r>
          </a:p>
          <a:p>
            <a:r>
              <a:rPr lang="en-IN" sz="1200" dirty="0"/>
              <a:t>                </a:t>
            </a:r>
            <a:r>
              <a:rPr lang="en-IN" sz="1200" dirty="0" err="1"/>
              <a:t>cout</a:t>
            </a:r>
            <a:r>
              <a:rPr lang="en-IN" sz="1200" dirty="0"/>
              <a:t>&lt;&lt;"\t2. Show Nurse Details"&lt;&lt;</a:t>
            </a:r>
            <a:r>
              <a:rPr lang="en-IN" sz="1200" dirty="0" err="1"/>
              <a:t>endl</a:t>
            </a:r>
            <a:r>
              <a:rPr lang="en-IN" sz="1200" dirty="0"/>
              <a:t>;</a:t>
            </a:r>
          </a:p>
          <a:p>
            <a:r>
              <a:rPr lang="en-IN" sz="1200" dirty="0"/>
              <a:t>                </a:t>
            </a:r>
            <a:r>
              <a:rPr lang="en-IN" sz="1200" dirty="0" err="1"/>
              <a:t>cout</a:t>
            </a:r>
            <a:r>
              <a:rPr lang="en-IN" sz="1200" dirty="0"/>
              <a:t>&lt;&lt;"\t3. Exit Nurse Menu"&lt;&lt;</a:t>
            </a:r>
            <a:r>
              <a:rPr lang="en-IN" sz="1200" dirty="0" err="1"/>
              <a:t>endl</a:t>
            </a:r>
            <a:r>
              <a:rPr lang="en-IN" sz="1200" dirty="0"/>
              <a:t>;</a:t>
            </a:r>
          </a:p>
          <a:p>
            <a:r>
              <a:rPr lang="en-IN" sz="1200" dirty="0"/>
              <a:t>                </a:t>
            </a:r>
            <a:r>
              <a:rPr lang="en-IN" sz="1200" dirty="0" err="1"/>
              <a:t>cout</a:t>
            </a:r>
            <a:r>
              <a:rPr lang="en-IN" sz="1200" dirty="0"/>
              <a:t>&lt;&lt;"\n\n\</a:t>
            </a:r>
            <a:r>
              <a:rPr lang="en-IN" sz="1200" dirty="0" err="1"/>
              <a:t>tPlease</a:t>
            </a:r>
            <a:r>
              <a:rPr lang="en-IN" sz="1200" dirty="0"/>
              <a:t> Select Your Option (1-3): ";</a:t>
            </a:r>
          </a:p>
          <a:p>
            <a:r>
              <a:rPr lang="en-IN" sz="1200" dirty="0"/>
              <a:t>                </a:t>
            </a:r>
            <a:r>
              <a:rPr lang="en-IN" sz="1200" dirty="0" err="1"/>
              <a:t>cin</a:t>
            </a:r>
            <a:r>
              <a:rPr lang="en-IN" sz="1200" dirty="0"/>
              <a:t>&gt;&gt;nu;</a:t>
            </a:r>
          </a:p>
          <a:p>
            <a:r>
              <a:rPr lang="en-IN" sz="1200" dirty="0"/>
              <a:t>                </a:t>
            </a:r>
            <a:r>
              <a:rPr lang="en-IN" sz="1200" dirty="0" err="1"/>
              <a:t>cout</a:t>
            </a:r>
            <a:r>
              <a:rPr lang="en-IN" sz="1200" dirty="0"/>
              <a:t>&lt;&lt; "********************************************************************************"&lt;&lt;</a:t>
            </a:r>
            <a:r>
              <a:rPr lang="en-IN" sz="1200" dirty="0" err="1"/>
              <a:t>endl</a:t>
            </a:r>
            <a:r>
              <a:rPr lang="en-IN" sz="1200" dirty="0"/>
              <a:t>;</a:t>
            </a:r>
          </a:p>
          <a:p>
            <a:r>
              <a:rPr lang="en-IN" sz="1200" dirty="0"/>
              <a:t>                switch(nu)</a:t>
            </a:r>
          </a:p>
          <a:p>
            <a:r>
              <a:rPr lang="en-IN" sz="1200" dirty="0"/>
              <a:t>                {</a:t>
            </a:r>
          </a:p>
          <a:p>
            <a:r>
              <a:rPr lang="en-IN" sz="1200" dirty="0"/>
              <a:t>                    case '1': </a:t>
            </a:r>
          </a:p>
          <a:p>
            <a:r>
              <a:rPr lang="en-IN" sz="1200" dirty="0"/>
              <a:t>                        </a:t>
            </a:r>
            <a:r>
              <a:rPr lang="en-IN" sz="1200" dirty="0" err="1"/>
              <a:t>ndata</a:t>
            </a:r>
            <a:r>
              <a:rPr lang="en-IN" sz="1200" dirty="0"/>
              <a:t>();</a:t>
            </a:r>
          </a:p>
          <a:p>
            <a:r>
              <a:rPr lang="en-IN" sz="1200" dirty="0"/>
              <a:t>                        break;</a:t>
            </a:r>
          </a:p>
          <a:p>
            <a:r>
              <a:rPr lang="en-IN" sz="1200" dirty="0"/>
              <a:t>                    case '2':</a:t>
            </a:r>
          </a:p>
          <a:p>
            <a:r>
              <a:rPr lang="en-IN" sz="1200" dirty="0"/>
              <a:t>                        </a:t>
            </a:r>
            <a:r>
              <a:rPr lang="en-IN" sz="1200" dirty="0" err="1"/>
              <a:t>displayninfo</a:t>
            </a:r>
            <a:r>
              <a:rPr lang="en-IN" sz="1200" dirty="0"/>
              <a:t>();</a:t>
            </a:r>
          </a:p>
          <a:p>
            <a:r>
              <a:rPr lang="en-IN" sz="1200" dirty="0"/>
              <a:t>                        break;</a:t>
            </a:r>
          </a:p>
          <a:p>
            <a:r>
              <a:rPr lang="en-IN" sz="1200" dirty="0"/>
              <a:t>                    case '3':</a:t>
            </a:r>
          </a:p>
          <a:p>
            <a:r>
              <a:rPr lang="en-IN" sz="1200" dirty="0"/>
              <a:t>                        return 0;</a:t>
            </a:r>
          </a:p>
          <a:p>
            <a:r>
              <a:rPr lang="en-IN" sz="1200" dirty="0"/>
              <a:t>                        break;</a:t>
            </a:r>
          </a:p>
          <a:p>
            <a:r>
              <a:rPr lang="en-IN" sz="1200" dirty="0"/>
              <a:t>                    default:</a:t>
            </a:r>
          </a:p>
          <a:p>
            <a:r>
              <a:rPr lang="en-IN" sz="1200" dirty="0"/>
              <a:t>                        </a:t>
            </a:r>
            <a:r>
              <a:rPr lang="en-IN" sz="1200" dirty="0" err="1"/>
              <a:t>cout</a:t>
            </a:r>
            <a:r>
              <a:rPr lang="en-IN" sz="1200" dirty="0"/>
              <a:t>&lt;&lt;"\b";</a:t>
            </a:r>
          </a:p>
          <a:p>
            <a:r>
              <a:rPr lang="en-IN" sz="1200" dirty="0"/>
              <a:t>                }</a:t>
            </a:r>
          </a:p>
          <a:p>
            <a:r>
              <a:rPr lang="en-IN" sz="1200" dirty="0"/>
              <a:t>            } </a:t>
            </a:r>
          </a:p>
          <a:p>
            <a:r>
              <a:rPr lang="en-IN" sz="1200" dirty="0"/>
              <a:t>            while (nu!='4');</a:t>
            </a:r>
          </a:p>
          <a:p>
            <a:r>
              <a:rPr lang="en-IN" sz="1200" dirty="0"/>
              <a:t>        }</a:t>
            </a:r>
          </a:p>
          <a:p>
            <a:r>
              <a:rPr lang="en-IN" sz="1200" dirty="0"/>
              <a:t>};</a:t>
            </a:r>
          </a:p>
        </p:txBody>
      </p:sp>
    </p:spTree>
    <p:extLst>
      <p:ext uri="{BB962C8B-B14F-4D97-AF65-F5344CB8AC3E}">
        <p14:creationId xmlns:p14="http://schemas.microsoft.com/office/powerpoint/2010/main" val="8078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C64C3E-A576-B220-D1A8-5817E7C25FFB}"/>
              </a:ext>
            </a:extLst>
          </p:cNvPr>
          <p:cNvSpPr txBox="1"/>
          <p:nvPr/>
        </p:nvSpPr>
        <p:spPr>
          <a:xfrm>
            <a:off x="259976" y="161365"/>
            <a:ext cx="11555506" cy="5262979"/>
          </a:xfrm>
          <a:prstGeom prst="rect">
            <a:avLst/>
          </a:prstGeom>
          <a:noFill/>
        </p:spPr>
        <p:txBody>
          <a:bodyPr wrap="square" rtlCol="0">
            <a:spAutoFit/>
          </a:bodyPr>
          <a:lstStyle/>
          <a:p>
            <a:r>
              <a:rPr lang="en-IN" sz="1400" dirty="0"/>
              <a:t>class admin</a:t>
            </a:r>
          </a:p>
          <a:p>
            <a:r>
              <a:rPr lang="en-IN" sz="1400" dirty="0"/>
              <a:t>{</a:t>
            </a:r>
          </a:p>
          <a:p>
            <a:r>
              <a:rPr lang="en-IN" sz="1400" dirty="0"/>
              <a:t>    private:</a:t>
            </a:r>
          </a:p>
          <a:p>
            <a:r>
              <a:rPr lang="en-IN" sz="1400" dirty="0"/>
              <a:t>        doctor d;</a:t>
            </a:r>
          </a:p>
          <a:p>
            <a:r>
              <a:rPr lang="en-IN" sz="1400" dirty="0"/>
              <a:t>        patient p;</a:t>
            </a:r>
          </a:p>
          <a:p>
            <a:r>
              <a:rPr lang="en-IN" sz="1400" dirty="0"/>
              <a:t>        nurse n;</a:t>
            </a:r>
          </a:p>
          <a:p>
            <a:r>
              <a:rPr lang="en-IN" sz="1400" dirty="0"/>
              <a:t>    public:</a:t>
            </a:r>
          </a:p>
          <a:p>
            <a:r>
              <a:rPr lang="en-IN" sz="1400" dirty="0"/>
              <a:t>        int </a:t>
            </a:r>
            <a:r>
              <a:rPr lang="en-IN" sz="1400" dirty="0" err="1"/>
              <a:t>staffmenu</a:t>
            </a:r>
            <a:r>
              <a:rPr lang="en-IN" sz="1400" dirty="0"/>
              <a:t>()</a:t>
            </a:r>
          </a:p>
          <a:p>
            <a:r>
              <a:rPr lang="en-IN" sz="1400" dirty="0"/>
              <a:t>        {</a:t>
            </a:r>
          </a:p>
          <a:p>
            <a:r>
              <a:rPr lang="en-IN" sz="1400" dirty="0"/>
              <a:t>            char </a:t>
            </a:r>
            <a:r>
              <a:rPr lang="en-IN" sz="1400" dirty="0" err="1"/>
              <a:t>ch</a:t>
            </a:r>
            <a:r>
              <a:rPr lang="en-IN" sz="1400" dirty="0"/>
              <a:t>;</a:t>
            </a:r>
          </a:p>
          <a:p>
            <a:r>
              <a:rPr lang="en-IN" sz="1400" dirty="0"/>
              <a:t>            do</a:t>
            </a:r>
          </a:p>
          <a:p>
            <a:r>
              <a:rPr lang="en-IN" sz="1400" dirty="0"/>
              <a:t>            {</a:t>
            </a:r>
          </a:p>
          <a:p>
            <a:r>
              <a:rPr lang="en-IN" sz="1400" dirty="0"/>
              <a:t>                </a:t>
            </a:r>
            <a:r>
              <a:rPr lang="en-IN" sz="1400" dirty="0" err="1"/>
              <a:t>cout</a:t>
            </a:r>
            <a:r>
              <a:rPr lang="en-IN" sz="1400" dirty="0"/>
              <a:t>&lt;&lt; "********************************************************************************"&lt;&lt;</a:t>
            </a:r>
            <a:r>
              <a:rPr lang="en-IN" sz="1400" dirty="0" err="1"/>
              <a:t>endl</a:t>
            </a:r>
            <a:r>
              <a:rPr lang="en-IN" sz="1400" dirty="0"/>
              <a:t>;</a:t>
            </a:r>
          </a:p>
          <a:p>
            <a:r>
              <a:rPr lang="en-IN" sz="1400" dirty="0"/>
              <a:t>                </a:t>
            </a:r>
            <a:r>
              <a:rPr lang="en-IN" sz="1400" dirty="0" err="1"/>
              <a:t>cout</a:t>
            </a:r>
            <a:r>
              <a:rPr lang="en-IN" sz="1400" dirty="0"/>
              <a:t>&lt;&lt;"---------------------------------------------------------------------------------"&lt;&lt;</a:t>
            </a:r>
            <a:r>
              <a:rPr lang="en-IN" sz="1400" dirty="0" err="1"/>
              <a:t>endl</a:t>
            </a:r>
            <a:r>
              <a:rPr lang="en-IN" sz="1400" dirty="0"/>
              <a:t>;</a:t>
            </a:r>
          </a:p>
          <a:p>
            <a:r>
              <a:rPr lang="en-IN" sz="1400" dirty="0"/>
              <a:t>                </a:t>
            </a:r>
            <a:r>
              <a:rPr lang="en-IN" sz="1400" dirty="0" err="1"/>
              <a:t>cout</a:t>
            </a:r>
            <a:r>
              <a:rPr lang="en-IN" sz="1400" dirty="0"/>
              <a:t>&lt;&lt;"                                 STAFF MENU                                      "&lt;&lt;</a:t>
            </a:r>
            <a:r>
              <a:rPr lang="en-IN" sz="1400" dirty="0" err="1"/>
              <a:t>endl</a:t>
            </a:r>
            <a:r>
              <a:rPr lang="en-IN" sz="1400" dirty="0"/>
              <a:t>;</a:t>
            </a:r>
          </a:p>
          <a:p>
            <a:r>
              <a:rPr lang="en-IN" sz="1400" dirty="0"/>
              <a:t>                </a:t>
            </a:r>
            <a:r>
              <a:rPr lang="en-IN" sz="1400" dirty="0" err="1"/>
              <a:t>cout</a:t>
            </a:r>
            <a:r>
              <a:rPr lang="en-IN" sz="1400" dirty="0"/>
              <a:t>&lt;&lt;"---------------------------------------------------------------------------------"&lt;&lt;</a:t>
            </a:r>
            <a:r>
              <a:rPr lang="en-IN" sz="1400" dirty="0" err="1"/>
              <a:t>endl</a:t>
            </a:r>
            <a:r>
              <a:rPr lang="en-IN" sz="1400" dirty="0"/>
              <a:t>;</a:t>
            </a:r>
          </a:p>
          <a:p>
            <a:r>
              <a:rPr lang="en-IN" sz="1400" dirty="0"/>
              <a:t>                </a:t>
            </a:r>
            <a:r>
              <a:rPr lang="en-IN" sz="1400" dirty="0" err="1"/>
              <a:t>cout</a:t>
            </a:r>
            <a:r>
              <a:rPr lang="en-IN" sz="1400" dirty="0"/>
              <a:t>&lt;&lt;"\t1. Doctor"&lt;&lt;</a:t>
            </a:r>
            <a:r>
              <a:rPr lang="en-IN" sz="1400" dirty="0" err="1"/>
              <a:t>endl</a:t>
            </a:r>
            <a:r>
              <a:rPr lang="en-IN" sz="1400" dirty="0"/>
              <a:t>;</a:t>
            </a:r>
          </a:p>
          <a:p>
            <a:r>
              <a:rPr lang="en-IN" sz="1400" dirty="0"/>
              <a:t>                </a:t>
            </a:r>
            <a:r>
              <a:rPr lang="en-IN" sz="1400" dirty="0" err="1"/>
              <a:t>cout</a:t>
            </a:r>
            <a:r>
              <a:rPr lang="en-IN" sz="1400" dirty="0"/>
              <a:t>&lt;&lt;"\t2. Nurse"&lt;&lt;</a:t>
            </a:r>
            <a:r>
              <a:rPr lang="en-IN" sz="1400" dirty="0" err="1"/>
              <a:t>endl</a:t>
            </a:r>
            <a:r>
              <a:rPr lang="en-IN" sz="1400" dirty="0"/>
              <a:t>;</a:t>
            </a:r>
          </a:p>
          <a:p>
            <a:r>
              <a:rPr lang="en-IN" sz="1400" dirty="0"/>
              <a:t>                </a:t>
            </a:r>
            <a:r>
              <a:rPr lang="en-IN" sz="1400" dirty="0" err="1"/>
              <a:t>cout</a:t>
            </a:r>
            <a:r>
              <a:rPr lang="en-IN" sz="1400" dirty="0"/>
              <a:t>&lt;&lt;"\t3. Patient"&lt;&lt;</a:t>
            </a:r>
            <a:r>
              <a:rPr lang="en-IN" sz="1400" dirty="0" err="1"/>
              <a:t>endl</a:t>
            </a:r>
            <a:r>
              <a:rPr lang="en-IN" sz="1400" dirty="0"/>
              <a:t>;</a:t>
            </a:r>
          </a:p>
          <a:p>
            <a:r>
              <a:rPr lang="en-IN" sz="1400" dirty="0"/>
              <a:t>                </a:t>
            </a:r>
            <a:r>
              <a:rPr lang="en-IN" sz="1400" dirty="0" err="1"/>
              <a:t>cout</a:t>
            </a:r>
            <a:r>
              <a:rPr lang="en-IN" sz="1400" dirty="0"/>
              <a:t>&lt;&lt;"\t4. Exit"&lt;&lt;</a:t>
            </a:r>
            <a:r>
              <a:rPr lang="en-IN" sz="1400" dirty="0" err="1"/>
              <a:t>endl</a:t>
            </a:r>
            <a:r>
              <a:rPr lang="en-IN" sz="1400" dirty="0"/>
              <a:t>;</a:t>
            </a:r>
          </a:p>
          <a:p>
            <a:r>
              <a:rPr lang="en-IN" sz="1400" dirty="0"/>
              <a:t>                </a:t>
            </a:r>
            <a:r>
              <a:rPr lang="en-IN" sz="1400" dirty="0" err="1"/>
              <a:t>cout</a:t>
            </a:r>
            <a:r>
              <a:rPr lang="en-IN" sz="1400" dirty="0"/>
              <a:t>&lt;&lt;"\n\n\</a:t>
            </a:r>
            <a:r>
              <a:rPr lang="en-IN" sz="1400" dirty="0" err="1"/>
              <a:t>tPlease</a:t>
            </a:r>
            <a:r>
              <a:rPr lang="en-IN" sz="1400" dirty="0"/>
              <a:t> Select Your Option (1-3): ";</a:t>
            </a:r>
          </a:p>
          <a:p>
            <a:r>
              <a:rPr lang="en-IN" sz="1400" dirty="0"/>
              <a:t>                </a:t>
            </a:r>
            <a:r>
              <a:rPr lang="en-IN" sz="1400" dirty="0" err="1"/>
              <a:t>cin</a:t>
            </a:r>
            <a:r>
              <a:rPr lang="en-IN" sz="1400" dirty="0"/>
              <a:t>&gt;&gt;</a:t>
            </a:r>
            <a:r>
              <a:rPr lang="en-IN" sz="1400" dirty="0" err="1"/>
              <a:t>ch</a:t>
            </a:r>
            <a:r>
              <a:rPr lang="en-IN" sz="1400" dirty="0"/>
              <a:t>;</a:t>
            </a:r>
          </a:p>
          <a:p>
            <a:r>
              <a:rPr lang="en-IN" sz="1400" dirty="0"/>
              <a:t>                </a:t>
            </a:r>
            <a:r>
              <a:rPr lang="en-IN" sz="1400" dirty="0" err="1"/>
              <a:t>cout</a:t>
            </a:r>
            <a:r>
              <a:rPr lang="en-IN" sz="1400" dirty="0"/>
              <a:t>&lt;&lt; "********************************************************************************"&lt;&lt;</a:t>
            </a:r>
            <a:r>
              <a:rPr lang="en-IN" sz="1400" dirty="0" err="1"/>
              <a:t>endl</a:t>
            </a:r>
            <a:r>
              <a:rPr lang="en-IN" sz="1400" dirty="0"/>
              <a:t>;</a:t>
            </a:r>
          </a:p>
          <a:p>
            <a:r>
              <a:rPr lang="en-IN" sz="1400" dirty="0"/>
              <a:t>                </a:t>
            </a:r>
          </a:p>
        </p:txBody>
      </p:sp>
    </p:spTree>
    <p:extLst>
      <p:ext uri="{BB962C8B-B14F-4D97-AF65-F5344CB8AC3E}">
        <p14:creationId xmlns:p14="http://schemas.microsoft.com/office/powerpoint/2010/main" val="503681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28894E-73A7-4DAB-C413-FC7897EB590D}"/>
              </a:ext>
            </a:extLst>
          </p:cNvPr>
          <p:cNvSpPr txBox="1"/>
          <p:nvPr/>
        </p:nvSpPr>
        <p:spPr>
          <a:xfrm>
            <a:off x="439271" y="349624"/>
            <a:ext cx="10927976" cy="4832092"/>
          </a:xfrm>
          <a:prstGeom prst="rect">
            <a:avLst/>
          </a:prstGeom>
          <a:noFill/>
        </p:spPr>
        <p:txBody>
          <a:bodyPr wrap="square" rtlCol="0">
            <a:spAutoFit/>
          </a:bodyPr>
          <a:lstStyle/>
          <a:p>
            <a:r>
              <a:rPr lang="en-IN" sz="1400" dirty="0"/>
              <a:t> switch(</a:t>
            </a:r>
            <a:r>
              <a:rPr lang="en-IN" sz="1400" dirty="0" err="1"/>
              <a:t>ch</a:t>
            </a:r>
            <a:r>
              <a:rPr lang="en-IN" sz="1400" dirty="0"/>
              <a:t>)</a:t>
            </a:r>
          </a:p>
          <a:p>
            <a:r>
              <a:rPr lang="en-IN" sz="1400" dirty="0"/>
              <a:t>                {</a:t>
            </a:r>
          </a:p>
          <a:p>
            <a:r>
              <a:rPr lang="en-IN" sz="1400" dirty="0"/>
              <a:t>                    case '1': </a:t>
            </a:r>
          </a:p>
          <a:p>
            <a:r>
              <a:rPr lang="en-IN" sz="1400" dirty="0"/>
              <a:t>                        </a:t>
            </a:r>
            <a:r>
              <a:rPr lang="en-IN" sz="1400" dirty="0" err="1"/>
              <a:t>d.docmenu</a:t>
            </a:r>
            <a:r>
              <a:rPr lang="en-IN" sz="1400" dirty="0"/>
              <a:t>();</a:t>
            </a:r>
          </a:p>
          <a:p>
            <a:r>
              <a:rPr lang="en-IN" sz="1400" dirty="0"/>
              <a:t>                        break;</a:t>
            </a:r>
          </a:p>
          <a:p>
            <a:r>
              <a:rPr lang="en-IN" sz="1400" dirty="0"/>
              <a:t>                    case '2':</a:t>
            </a:r>
          </a:p>
          <a:p>
            <a:r>
              <a:rPr lang="en-IN" sz="1400" dirty="0"/>
              <a:t>                        </a:t>
            </a:r>
            <a:r>
              <a:rPr lang="en-IN" sz="1400" dirty="0" err="1"/>
              <a:t>n.nmenu</a:t>
            </a:r>
            <a:r>
              <a:rPr lang="en-IN" sz="1400" dirty="0"/>
              <a:t>();</a:t>
            </a:r>
          </a:p>
          <a:p>
            <a:r>
              <a:rPr lang="en-IN" sz="1400" dirty="0"/>
              <a:t>                        break;</a:t>
            </a:r>
          </a:p>
          <a:p>
            <a:r>
              <a:rPr lang="en-IN" sz="1400" dirty="0"/>
              <a:t>                    case '3':</a:t>
            </a:r>
          </a:p>
          <a:p>
            <a:r>
              <a:rPr lang="en-IN" sz="1400" dirty="0"/>
              <a:t>                        </a:t>
            </a:r>
            <a:r>
              <a:rPr lang="en-IN" sz="1400" dirty="0" err="1"/>
              <a:t>p.pmenu</a:t>
            </a:r>
            <a:r>
              <a:rPr lang="en-IN" sz="1400" dirty="0"/>
              <a:t>();</a:t>
            </a:r>
          </a:p>
          <a:p>
            <a:r>
              <a:rPr lang="en-IN" sz="1400" dirty="0"/>
              <a:t>                        break;</a:t>
            </a:r>
          </a:p>
          <a:p>
            <a:r>
              <a:rPr lang="en-IN" sz="1400" dirty="0"/>
              <a:t>                    case '4':</a:t>
            </a:r>
          </a:p>
          <a:p>
            <a:r>
              <a:rPr lang="en-IN" sz="1400" dirty="0"/>
              <a:t>                        </a:t>
            </a:r>
            <a:r>
              <a:rPr lang="en-IN" sz="1400" dirty="0" err="1"/>
              <a:t>cout</a:t>
            </a:r>
            <a:r>
              <a:rPr lang="en-IN" sz="1400" dirty="0"/>
              <a:t>&lt;&lt;"Thank You!!"&lt;&lt;</a:t>
            </a:r>
            <a:r>
              <a:rPr lang="en-IN" sz="1400" dirty="0" err="1"/>
              <a:t>endl</a:t>
            </a:r>
            <a:r>
              <a:rPr lang="en-IN" sz="1400" dirty="0"/>
              <a:t>;</a:t>
            </a:r>
          </a:p>
          <a:p>
            <a:r>
              <a:rPr lang="en-IN" sz="1400" dirty="0"/>
              <a:t>                        break;</a:t>
            </a:r>
          </a:p>
          <a:p>
            <a:r>
              <a:rPr lang="en-IN" sz="1400" dirty="0"/>
              <a:t>                        return 0;</a:t>
            </a:r>
          </a:p>
          <a:p>
            <a:r>
              <a:rPr lang="en-IN" sz="1400" dirty="0"/>
              <a:t>                    default:</a:t>
            </a:r>
          </a:p>
          <a:p>
            <a:r>
              <a:rPr lang="en-IN" sz="1400" dirty="0"/>
              <a:t>                        </a:t>
            </a:r>
            <a:r>
              <a:rPr lang="en-IN" sz="1400" dirty="0" err="1"/>
              <a:t>cout</a:t>
            </a:r>
            <a:r>
              <a:rPr lang="en-IN" sz="1400" dirty="0"/>
              <a:t>&lt;&lt;"\b";</a:t>
            </a:r>
          </a:p>
          <a:p>
            <a:r>
              <a:rPr lang="en-IN" sz="1400" dirty="0"/>
              <a:t>                }</a:t>
            </a:r>
          </a:p>
          <a:p>
            <a:r>
              <a:rPr lang="en-IN" sz="1400" dirty="0"/>
              <a:t>            } </a:t>
            </a:r>
          </a:p>
          <a:p>
            <a:r>
              <a:rPr lang="en-IN" sz="1400" dirty="0"/>
              <a:t>            while (</a:t>
            </a:r>
            <a:r>
              <a:rPr lang="en-IN" sz="1400" dirty="0" err="1"/>
              <a:t>ch</a:t>
            </a:r>
            <a:r>
              <a:rPr lang="en-IN" sz="1400" dirty="0"/>
              <a:t>!='5');</a:t>
            </a:r>
          </a:p>
          <a:p>
            <a:r>
              <a:rPr lang="en-IN" sz="1400" dirty="0"/>
              <a:t>        }</a:t>
            </a:r>
          </a:p>
          <a:p>
            <a:r>
              <a:rPr lang="en-IN" sz="1400" dirty="0"/>
              <a:t>};</a:t>
            </a:r>
          </a:p>
        </p:txBody>
      </p:sp>
    </p:spTree>
    <p:extLst>
      <p:ext uri="{BB962C8B-B14F-4D97-AF65-F5344CB8AC3E}">
        <p14:creationId xmlns:p14="http://schemas.microsoft.com/office/powerpoint/2010/main" val="1309503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274171-0B86-DE7B-D474-6EF2A28A5243}"/>
              </a:ext>
            </a:extLst>
          </p:cNvPr>
          <p:cNvSpPr txBox="1"/>
          <p:nvPr/>
        </p:nvSpPr>
        <p:spPr>
          <a:xfrm>
            <a:off x="484094" y="403412"/>
            <a:ext cx="10945906" cy="5755422"/>
          </a:xfrm>
          <a:prstGeom prst="rect">
            <a:avLst/>
          </a:prstGeom>
          <a:noFill/>
        </p:spPr>
        <p:txBody>
          <a:bodyPr wrap="square" rtlCol="0">
            <a:spAutoFit/>
          </a:bodyPr>
          <a:lstStyle/>
          <a:p>
            <a:r>
              <a:rPr lang="en-IN" sz="1600" dirty="0"/>
              <a:t>int main()</a:t>
            </a:r>
          </a:p>
          <a:p>
            <a:r>
              <a:rPr lang="en-IN" sz="1600" dirty="0"/>
              <a:t>{</a:t>
            </a:r>
          </a:p>
          <a:p>
            <a:r>
              <a:rPr lang="en-IN" sz="1600" dirty="0"/>
              <a:t>    admin ad;</a:t>
            </a:r>
          </a:p>
          <a:p>
            <a:r>
              <a:rPr lang="en-IN" sz="1600" dirty="0"/>
              <a:t>    char pass[15];</a:t>
            </a:r>
          </a:p>
          <a:p>
            <a:r>
              <a:rPr lang="en-IN" sz="1600" dirty="0"/>
              <a:t>    </a:t>
            </a:r>
            <a:r>
              <a:rPr lang="en-IN" sz="1600" dirty="0" err="1"/>
              <a:t>cout</a:t>
            </a:r>
            <a:r>
              <a:rPr lang="en-IN" sz="1600" dirty="0"/>
              <a:t>&lt;&lt;"********************************************************************************"&lt;&lt;</a:t>
            </a:r>
            <a:r>
              <a:rPr lang="en-IN" sz="1600" dirty="0" err="1"/>
              <a:t>endl</a:t>
            </a:r>
            <a:r>
              <a:rPr lang="en-IN" sz="1600" dirty="0"/>
              <a:t>;</a:t>
            </a:r>
          </a:p>
          <a:p>
            <a:r>
              <a:rPr lang="en-IN" sz="1600" dirty="0"/>
              <a:t>    </a:t>
            </a:r>
            <a:r>
              <a:rPr lang="en-IN" sz="1600" dirty="0" err="1"/>
              <a:t>cout</a:t>
            </a:r>
            <a:r>
              <a:rPr lang="en-IN" sz="1600" dirty="0"/>
              <a:t>&lt;&lt;"--------------------------------------------------------------------------------"&lt;&lt;</a:t>
            </a:r>
            <a:r>
              <a:rPr lang="en-IN" sz="1600" dirty="0" err="1"/>
              <a:t>endl</a:t>
            </a:r>
            <a:r>
              <a:rPr lang="en-IN" sz="1600" dirty="0"/>
              <a:t>;</a:t>
            </a:r>
          </a:p>
          <a:p>
            <a:r>
              <a:rPr lang="en-IN" sz="1600" dirty="0"/>
              <a:t>    </a:t>
            </a:r>
            <a:r>
              <a:rPr lang="en-IN" sz="1600" dirty="0" err="1"/>
              <a:t>cout</a:t>
            </a:r>
            <a:r>
              <a:rPr lang="en-IN" sz="1600" dirty="0"/>
              <a:t>&lt;&lt;"|                       HOSPITAL MANAGEMENT SYSTEM                              |"&lt;&lt;</a:t>
            </a:r>
            <a:r>
              <a:rPr lang="en-IN" sz="1600" dirty="0" err="1"/>
              <a:t>endl</a:t>
            </a:r>
            <a:r>
              <a:rPr lang="en-IN" sz="1600" dirty="0"/>
              <a:t>;</a:t>
            </a:r>
          </a:p>
          <a:p>
            <a:r>
              <a:rPr lang="en-IN" sz="1600" dirty="0"/>
              <a:t>    </a:t>
            </a:r>
            <a:r>
              <a:rPr lang="en-IN" sz="1600" dirty="0" err="1"/>
              <a:t>cout</a:t>
            </a:r>
            <a:r>
              <a:rPr lang="en-IN" sz="1600" dirty="0"/>
              <a:t>&lt;&lt;"|                         MADE BY - DHRUVI SUTHAR                               |"&lt;&lt;</a:t>
            </a:r>
            <a:r>
              <a:rPr lang="en-IN" sz="1600" dirty="0" err="1"/>
              <a:t>endl</a:t>
            </a:r>
            <a:r>
              <a:rPr lang="en-IN" sz="1600" dirty="0"/>
              <a:t>;</a:t>
            </a:r>
          </a:p>
          <a:p>
            <a:r>
              <a:rPr lang="en-IN" sz="1600" dirty="0"/>
              <a:t>    </a:t>
            </a:r>
            <a:r>
              <a:rPr lang="en-IN" sz="1600" dirty="0" err="1"/>
              <a:t>cout</a:t>
            </a:r>
            <a:r>
              <a:rPr lang="en-IN" sz="1600" dirty="0"/>
              <a:t>&lt;&lt;"|                                21162101005                                    |"&lt;&lt;</a:t>
            </a:r>
            <a:r>
              <a:rPr lang="en-IN" sz="1600" dirty="0" err="1"/>
              <a:t>endl</a:t>
            </a:r>
            <a:r>
              <a:rPr lang="en-IN" sz="1600" dirty="0"/>
              <a:t>;</a:t>
            </a:r>
          </a:p>
          <a:p>
            <a:r>
              <a:rPr lang="en-IN" sz="1600" dirty="0"/>
              <a:t>    </a:t>
            </a:r>
            <a:r>
              <a:rPr lang="en-IN" sz="1600" dirty="0" err="1"/>
              <a:t>cout</a:t>
            </a:r>
            <a:r>
              <a:rPr lang="en-IN" sz="1600" dirty="0"/>
              <a:t>&lt;&lt;"---------------------------------------------------------------------------------"&lt;&lt;</a:t>
            </a:r>
            <a:r>
              <a:rPr lang="en-IN" sz="1600" dirty="0" err="1"/>
              <a:t>endl</a:t>
            </a:r>
            <a:r>
              <a:rPr lang="en-IN" sz="1600" dirty="0"/>
              <a:t>;</a:t>
            </a:r>
          </a:p>
          <a:p>
            <a:r>
              <a:rPr lang="en-IN" sz="1600" dirty="0"/>
              <a:t>    </a:t>
            </a:r>
            <a:r>
              <a:rPr lang="en-IN" sz="1600" dirty="0" err="1"/>
              <a:t>cout</a:t>
            </a:r>
            <a:r>
              <a:rPr lang="en-IN" sz="1600" dirty="0"/>
              <a:t>&lt;&lt;"\t\</a:t>
            </a:r>
            <a:r>
              <a:rPr lang="en-IN" sz="1600" dirty="0" err="1"/>
              <a:t>tTo</a:t>
            </a:r>
            <a:r>
              <a:rPr lang="en-IN" sz="1600" dirty="0"/>
              <a:t> enter ADMIN please enter password:";</a:t>
            </a:r>
          </a:p>
          <a:p>
            <a:r>
              <a:rPr lang="en-IN" sz="1600" dirty="0"/>
              <a:t>    </a:t>
            </a:r>
            <a:r>
              <a:rPr lang="en-IN" sz="1600" dirty="0" err="1"/>
              <a:t>cin</a:t>
            </a:r>
            <a:r>
              <a:rPr lang="en-IN" sz="1600" dirty="0"/>
              <a:t>&gt;&gt;pass;</a:t>
            </a:r>
          </a:p>
          <a:p>
            <a:r>
              <a:rPr lang="en-IN" sz="1600" dirty="0"/>
              <a:t>    </a:t>
            </a:r>
            <a:r>
              <a:rPr lang="en-IN" sz="1600" dirty="0" err="1"/>
              <a:t>cout</a:t>
            </a:r>
            <a:r>
              <a:rPr lang="en-IN" sz="1600" dirty="0"/>
              <a:t>&lt;&lt; "********************************************************************************"&lt;&lt;</a:t>
            </a:r>
            <a:r>
              <a:rPr lang="en-IN" sz="1600" dirty="0" err="1"/>
              <a:t>endl</a:t>
            </a:r>
            <a:r>
              <a:rPr lang="en-IN" sz="1600" dirty="0"/>
              <a:t>;</a:t>
            </a:r>
          </a:p>
          <a:p>
            <a:r>
              <a:rPr lang="en-IN" sz="1600" dirty="0"/>
              <a:t>    if(</a:t>
            </a:r>
            <a:r>
              <a:rPr lang="en-IN" sz="1600" dirty="0" err="1"/>
              <a:t>strcmp</a:t>
            </a:r>
            <a:r>
              <a:rPr lang="en-IN" sz="1600" dirty="0"/>
              <a:t>(</a:t>
            </a:r>
            <a:r>
              <a:rPr lang="en-IN" sz="1600" dirty="0" err="1"/>
              <a:t>pass,"admin</a:t>
            </a:r>
            <a:r>
              <a:rPr lang="en-IN" sz="1600" dirty="0"/>
              <a:t>")==0)</a:t>
            </a:r>
          </a:p>
          <a:p>
            <a:r>
              <a:rPr lang="en-IN" sz="1600" dirty="0"/>
              <a:t>    {</a:t>
            </a:r>
          </a:p>
          <a:p>
            <a:r>
              <a:rPr lang="en-IN" sz="1600" dirty="0"/>
              <a:t>        </a:t>
            </a:r>
            <a:r>
              <a:rPr lang="en-IN" sz="1600" dirty="0" err="1"/>
              <a:t>ad.staffmenu</a:t>
            </a:r>
            <a:r>
              <a:rPr lang="en-IN" sz="1600" dirty="0"/>
              <a:t>();</a:t>
            </a:r>
          </a:p>
          <a:p>
            <a:r>
              <a:rPr lang="en-IN" sz="1600" dirty="0"/>
              <a:t>    }</a:t>
            </a:r>
          </a:p>
          <a:p>
            <a:r>
              <a:rPr lang="en-IN" sz="1600" dirty="0"/>
              <a:t>    else</a:t>
            </a:r>
          </a:p>
          <a:p>
            <a:r>
              <a:rPr lang="en-IN" sz="1600" dirty="0"/>
              <a:t>    {</a:t>
            </a:r>
          </a:p>
          <a:p>
            <a:r>
              <a:rPr lang="en-IN" sz="1600" dirty="0"/>
              <a:t>        </a:t>
            </a:r>
            <a:r>
              <a:rPr lang="en-IN" sz="1600" dirty="0" err="1"/>
              <a:t>cout</a:t>
            </a:r>
            <a:r>
              <a:rPr lang="en-IN" sz="1600" dirty="0"/>
              <a:t>&lt;&lt;"WRONG PASSWORD!!"&lt;&lt;</a:t>
            </a:r>
            <a:r>
              <a:rPr lang="en-IN" sz="1600" dirty="0" err="1"/>
              <a:t>endl</a:t>
            </a:r>
            <a:r>
              <a:rPr lang="en-IN" sz="1600" dirty="0"/>
              <a:t>;</a:t>
            </a:r>
          </a:p>
          <a:p>
            <a:r>
              <a:rPr lang="en-IN" sz="1600" dirty="0"/>
              <a:t>    }</a:t>
            </a:r>
          </a:p>
          <a:p>
            <a:r>
              <a:rPr lang="en-IN" sz="1600" dirty="0"/>
              <a:t>    return 0;</a:t>
            </a:r>
          </a:p>
          <a:p>
            <a:r>
              <a:rPr lang="en-IN" sz="1600" dirty="0"/>
              <a:t>}</a:t>
            </a:r>
          </a:p>
        </p:txBody>
      </p:sp>
    </p:spTree>
    <p:extLst>
      <p:ext uri="{BB962C8B-B14F-4D97-AF65-F5344CB8AC3E}">
        <p14:creationId xmlns:p14="http://schemas.microsoft.com/office/powerpoint/2010/main" val="2238298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EC621-C31D-569F-2959-59EF870ADE00}"/>
              </a:ext>
            </a:extLst>
          </p:cNvPr>
          <p:cNvSpPr>
            <a:spLocks noGrp="1"/>
          </p:cNvSpPr>
          <p:nvPr>
            <p:ph type="title"/>
          </p:nvPr>
        </p:nvSpPr>
        <p:spPr/>
        <p:txBody>
          <a:bodyPr/>
          <a:lstStyle/>
          <a:p>
            <a:r>
              <a:rPr lang="en-IN" dirty="0"/>
              <a:t>To open STAFF MENU</a:t>
            </a:r>
          </a:p>
        </p:txBody>
      </p:sp>
      <p:pic>
        <p:nvPicPr>
          <p:cNvPr id="6" name="Picture Placeholder 5">
            <a:extLst>
              <a:ext uri="{FF2B5EF4-FFF2-40B4-BE49-F238E27FC236}">
                <a16:creationId xmlns:a16="http://schemas.microsoft.com/office/drawing/2014/main" id="{8E1B4627-F69F-CD8D-3BAD-A3C1AF2812A7}"/>
              </a:ext>
            </a:extLst>
          </p:cNvPr>
          <p:cNvPicPr>
            <a:picLocks noGrp="1" noChangeAspect="1"/>
          </p:cNvPicPr>
          <p:nvPr>
            <p:ph type="pic" idx="1"/>
          </p:nvPr>
        </p:nvPicPr>
        <p:blipFill rotWithShape="1">
          <a:blip r:embed="rId2"/>
          <a:srcRect t="14273" b="14273"/>
          <a:stretch/>
        </p:blipFill>
        <p:spPr>
          <a:xfrm>
            <a:off x="103073" y="0"/>
            <a:ext cx="11985853" cy="4831976"/>
          </a:xfrm>
        </p:spPr>
      </p:pic>
    </p:spTree>
    <p:extLst>
      <p:ext uri="{BB962C8B-B14F-4D97-AF65-F5344CB8AC3E}">
        <p14:creationId xmlns:p14="http://schemas.microsoft.com/office/powerpoint/2010/main" val="1946829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A042-D254-D68F-0492-28B937B2B0C5}"/>
              </a:ext>
            </a:extLst>
          </p:cNvPr>
          <p:cNvSpPr>
            <a:spLocks noGrp="1"/>
          </p:cNvSpPr>
          <p:nvPr>
            <p:ph type="title"/>
          </p:nvPr>
        </p:nvSpPr>
        <p:spPr/>
        <p:txBody>
          <a:bodyPr/>
          <a:lstStyle/>
          <a:p>
            <a:r>
              <a:rPr lang="en-IN" dirty="0"/>
              <a:t>Hospital Management System</a:t>
            </a:r>
          </a:p>
        </p:txBody>
      </p:sp>
      <p:sp>
        <p:nvSpPr>
          <p:cNvPr id="3" name="Content Placeholder 2">
            <a:extLst>
              <a:ext uri="{FF2B5EF4-FFF2-40B4-BE49-F238E27FC236}">
                <a16:creationId xmlns:a16="http://schemas.microsoft.com/office/drawing/2014/main" id="{1B78709D-A606-74C3-F898-85E408EB00BB}"/>
              </a:ext>
            </a:extLst>
          </p:cNvPr>
          <p:cNvSpPr>
            <a:spLocks noGrp="1"/>
          </p:cNvSpPr>
          <p:nvPr>
            <p:ph idx="1"/>
          </p:nvPr>
        </p:nvSpPr>
        <p:spPr/>
        <p:txBody>
          <a:bodyPr/>
          <a:lstStyle/>
          <a:p>
            <a:r>
              <a:rPr lang="en-IN" dirty="0"/>
              <a:t>This Hospital Management System includes the management of information of :</a:t>
            </a:r>
          </a:p>
          <a:p>
            <a:r>
              <a:rPr lang="en-IN" dirty="0"/>
              <a:t>1. Patients</a:t>
            </a:r>
          </a:p>
          <a:p>
            <a:r>
              <a:rPr lang="en-IN" dirty="0"/>
              <a:t>2. Staff</a:t>
            </a:r>
          </a:p>
          <a:p>
            <a:pPr lvl="3">
              <a:buFont typeface="Wingdings" panose="05000000000000000000" pitchFamily="2" charset="2"/>
              <a:buChar char="Ø"/>
            </a:pPr>
            <a:r>
              <a:rPr lang="en-IN" sz="1800" dirty="0"/>
              <a:t>Doctors</a:t>
            </a:r>
          </a:p>
          <a:p>
            <a:pPr lvl="3">
              <a:buFont typeface="Wingdings" panose="05000000000000000000" pitchFamily="2" charset="2"/>
              <a:buChar char="Ø"/>
            </a:pPr>
            <a:r>
              <a:rPr lang="en-IN" sz="1800" dirty="0"/>
              <a:t>Nurses</a:t>
            </a:r>
          </a:p>
          <a:p>
            <a:pPr marL="566928" lvl="3" indent="0">
              <a:buNone/>
            </a:pPr>
            <a:endParaRPr lang="en-IN" sz="1800" dirty="0"/>
          </a:p>
          <a:p>
            <a:pPr marL="566928" lvl="3" indent="0">
              <a:buNone/>
            </a:pPr>
            <a:r>
              <a:rPr lang="en-IN" sz="1800" dirty="0"/>
              <a:t>In this management system I have used the concept of Inheritance.</a:t>
            </a:r>
          </a:p>
        </p:txBody>
      </p:sp>
    </p:spTree>
    <p:extLst>
      <p:ext uri="{BB962C8B-B14F-4D97-AF65-F5344CB8AC3E}">
        <p14:creationId xmlns:p14="http://schemas.microsoft.com/office/powerpoint/2010/main" val="4183635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1541-E2EA-2457-2954-291720842913}"/>
              </a:ext>
            </a:extLst>
          </p:cNvPr>
          <p:cNvSpPr>
            <a:spLocks noGrp="1"/>
          </p:cNvSpPr>
          <p:nvPr>
            <p:ph type="title"/>
          </p:nvPr>
        </p:nvSpPr>
        <p:spPr/>
        <p:txBody>
          <a:bodyPr/>
          <a:lstStyle/>
          <a:p>
            <a:r>
              <a:rPr lang="en-IN" dirty="0"/>
              <a:t>To open Doctor Menu</a:t>
            </a:r>
          </a:p>
        </p:txBody>
      </p:sp>
      <p:pic>
        <p:nvPicPr>
          <p:cNvPr id="4" name="Picture 3">
            <a:extLst>
              <a:ext uri="{FF2B5EF4-FFF2-40B4-BE49-F238E27FC236}">
                <a16:creationId xmlns:a16="http://schemas.microsoft.com/office/drawing/2014/main" id="{20FAD4FE-F624-892B-C193-781B767B2AF5}"/>
              </a:ext>
            </a:extLst>
          </p:cNvPr>
          <p:cNvPicPr>
            <a:picLocks noChangeAspect="1"/>
          </p:cNvPicPr>
          <p:nvPr/>
        </p:nvPicPr>
        <p:blipFill>
          <a:blip r:embed="rId2"/>
          <a:stretch>
            <a:fillRect/>
          </a:stretch>
        </p:blipFill>
        <p:spPr>
          <a:xfrm>
            <a:off x="1322272" y="2139946"/>
            <a:ext cx="6295878" cy="3902265"/>
          </a:xfrm>
          <a:prstGeom prst="rect">
            <a:avLst/>
          </a:prstGeom>
        </p:spPr>
      </p:pic>
    </p:spTree>
    <p:extLst>
      <p:ext uri="{BB962C8B-B14F-4D97-AF65-F5344CB8AC3E}">
        <p14:creationId xmlns:p14="http://schemas.microsoft.com/office/powerpoint/2010/main" val="471362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D638-9A98-5D9E-BDAA-3798ACBD3246}"/>
              </a:ext>
            </a:extLst>
          </p:cNvPr>
          <p:cNvSpPr>
            <a:spLocks noGrp="1"/>
          </p:cNvSpPr>
          <p:nvPr>
            <p:ph type="title"/>
          </p:nvPr>
        </p:nvSpPr>
        <p:spPr/>
        <p:txBody>
          <a:bodyPr/>
          <a:lstStyle/>
          <a:p>
            <a:r>
              <a:rPr lang="en-IN" dirty="0"/>
              <a:t>To add Doctor Details</a:t>
            </a:r>
          </a:p>
        </p:txBody>
      </p:sp>
      <p:pic>
        <p:nvPicPr>
          <p:cNvPr id="4" name="Picture 3">
            <a:extLst>
              <a:ext uri="{FF2B5EF4-FFF2-40B4-BE49-F238E27FC236}">
                <a16:creationId xmlns:a16="http://schemas.microsoft.com/office/drawing/2014/main" id="{F35DA260-B06B-69AF-720C-007DC78B7C68}"/>
              </a:ext>
            </a:extLst>
          </p:cNvPr>
          <p:cNvPicPr>
            <a:picLocks noChangeAspect="1"/>
          </p:cNvPicPr>
          <p:nvPr/>
        </p:nvPicPr>
        <p:blipFill>
          <a:blip r:embed="rId2"/>
          <a:stretch>
            <a:fillRect/>
          </a:stretch>
        </p:blipFill>
        <p:spPr>
          <a:xfrm>
            <a:off x="1227026" y="1974092"/>
            <a:ext cx="5989562" cy="3952129"/>
          </a:xfrm>
          <a:prstGeom prst="rect">
            <a:avLst/>
          </a:prstGeom>
        </p:spPr>
      </p:pic>
    </p:spTree>
    <p:extLst>
      <p:ext uri="{BB962C8B-B14F-4D97-AF65-F5344CB8AC3E}">
        <p14:creationId xmlns:p14="http://schemas.microsoft.com/office/powerpoint/2010/main" val="481718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266F6-F900-63EC-87C6-230F3E7C4BA0}"/>
              </a:ext>
            </a:extLst>
          </p:cNvPr>
          <p:cNvSpPr>
            <a:spLocks noGrp="1"/>
          </p:cNvSpPr>
          <p:nvPr>
            <p:ph type="title"/>
          </p:nvPr>
        </p:nvSpPr>
        <p:spPr/>
        <p:txBody>
          <a:bodyPr/>
          <a:lstStyle/>
          <a:p>
            <a:r>
              <a:rPr lang="en-IN" dirty="0"/>
              <a:t>To show doctor details</a:t>
            </a:r>
          </a:p>
        </p:txBody>
      </p:sp>
      <p:pic>
        <p:nvPicPr>
          <p:cNvPr id="4" name="Picture 3">
            <a:extLst>
              <a:ext uri="{FF2B5EF4-FFF2-40B4-BE49-F238E27FC236}">
                <a16:creationId xmlns:a16="http://schemas.microsoft.com/office/drawing/2014/main" id="{10274E2A-AC02-AE85-3473-81F756B9F961}"/>
              </a:ext>
            </a:extLst>
          </p:cNvPr>
          <p:cNvPicPr>
            <a:picLocks noChangeAspect="1"/>
          </p:cNvPicPr>
          <p:nvPr/>
        </p:nvPicPr>
        <p:blipFill>
          <a:blip r:embed="rId2"/>
          <a:stretch>
            <a:fillRect/>
          </a:stretch>
        </p:blipFill>
        <p:spPr>
          <a:xfrm>
            <a:off x="1335046" y="2060830"/>
            <a:ext cx="6051738" cy="3828982"/>
          </a:xfrm>
          <a:prstGeom prst="rect">
            <a:avLst/>
          </a:prstGeom>
        </p:spPr>
      </p:pic>
    </p:spTree>
    <p:extLst>
      <p:ext uri="{BB962C8B-B14F-4D97-AF65-F5344CB8AC3E}">
        <p14:creationId xmlns:p14="http://schemas.microsoft.com/office/powerpoint/2010/main" val="4123894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7513-0288-8E83-7947-35D37C663C02}"/>
              </a:ext>
            </a:extLst>
          </p:cNvPr>
          <p:cNvSpPr>
            <a:spLocks noGrp="1"/>
          </p:cNvSpPr>
          <p:nvPr>
            <p:ph type="title"/>
          </p:nvPr>
        </p:nvSpPr>
        <p:spPr/>
        <p:txBody>
          <a:bodyPr/>
          <a:lstStyle/>
          <a:p>
            <a:r>
              <a:rPr lang="en-IN" dirty="0"/>
              <a:t>To open Patient Menu</a:t>
            </a:r>
          </a:p>
        </p:txBody>
      </p:sp>
      <p:pic>
        <p:nvPicPr>
          <p:cNvPr id="4" name="Picture 3">
            <a:extLst>
              <a:ext uri="{FF2B5EF4-FFF2-40B4-BE49-F238E27FC236}">
                <a16:creationId xmlns:a16="http://schemas.microsoft.com/office/drawing/2014/main" id="{C7AB2B06-23A2-1B7E-48E9-997EE041FA19}"/>
              </a:ext>
            </a:extLst>
          </p:cNvPr>
          <p:cNvPicPr>
            <a:picLocks noChangeAspect="1"/>
          </p:cNvPicPr>
          <p:nvPr/>
        </p:nvPicPr>
        <p:blipFill>
          <a:blip r:embed="rId2"/>
          <a:stretch>
            <a:fillRect/>
          </a:stretch>
        </p:blipFill>
        <p:spPr>
          <a:xfrm>
            <a:off x="1222785" y="1853902"/>
            <a:ext cx="6101379" cy="4434170"/>
          </a:xfrm>
          <a:prstGeom prst="rect">
            <a:avLst/>
          </a:prstGeom>
        </p:spPr>
      </p:pic>
    </p:spTree>
    <p:extLst>
      <p:ext uri="{BB962C8B-B14F-4D97-AF65-F5344CB8AC3E}">
        <p14:creationId xmlns:p14="http://schemas.microsoft.com/office/powerpoint/2010/main" val="1857541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1518B-DF4F-DC8A-1148-AD470F899CC4}"/>
              </a:ext>
            </a:extLst>
          </p:cNvPr>
          <p:cNvSpPr>
            <a:spLocks noGrp="1"/>
          </p:cNvSpPr>
          <p:nvPr>
            <p:ph type="title"/>
          </p:nvPr>
        </p:nvSpPr>
        <p:spPr/>
        <p:txBody>
          <a:bodyPr/>
          <a:lstStyle/>
          <a:p>
            <a:r>
              <a:rPr lang="en-IN" dirty="0"/>
              <a:t>To add patient details</a:t>
            </a:r>
          </a:p>
        </p:txBody>
      </p:sp>
      <p:pic>
        <p:nvPicPr>
          <p:cNvPr id="4" name="Picture 3">
            <a:extLst>
              <a:ext uri="{FF2B5EF4-FFF2-40B4-BE49-F238E27FC236}">
                <a16:creationId xmlns:a16="http://schemas.microsoft.com/office/drawing/2014/main" id="{1870F534-70F9-B88F-98E6-BCA41F330DA1}"/>
              </a:ext>
            </a:extLst>
          </p:cNvPr>
          <p:cNvPicPr>
            <a:picLocks noChangeAspect="1"/>
          </p:cNvPicPr>
          <p:nvPr/>
        </p:nvPicPr>
        <p:blipFill>
          <a:blip r:embed="rId2"/>
          <a:stretch>
            <a:fillRect/>
          </a:stretch>
        </p:blipFill>
        <p:spPr>
          <a:xfrm>
            <a:off x="1237129" y="1839338"/>
            <a:ext cx="6624918" cy="4426992"/>
          </a:xfrm>
          <a:prstGeom prst="rect">
            <a:avLst/>
          </a:prstGeom>
        </p:spPr>
      </p:pic>
    </p:spTree>
    <p:extLst>
      <p:ext uri="{BB962C8B-B14F-4D97-AF65-F5344CB8AC3E}">
        <p14:creationId xmlns:p14="http://schemas.microsoft.com/office/powerpoint/2010/main" val="2714317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E3CD-3E77-72F9-3BCC-16F6EE122FA4}"/>
              </a:ext>
            </a:extLst>
          </p:cNvPr>
          <p:cNvSpPr>
            <a:spLocks noGrp="1"/>
          </p:cNvSpPr>
          <p:nvPr>
            <p:ph type="title"/>
          </p:nvPr>
        </p:nvSpPr>
        <p:spPr/>
        <p:txBody>
          <a:bodyPr/>
          <a:lstStyle/>
          <a:p>
            <a:r>
              <a:rPr lang="en-IN" dirty="0"/>
              <a:t>To show patient data</a:t>
            </a:r>
          </a:p>
        </p:txBody>
      </p:sp>
      <p:pic>
        <p:nvPicPr>
          <p:cNvPr id="4" name="Picture 3">
            <a:extLst>
              <a:ext uri="{FF2B5EF4-FFF2-40B4-BE49-F238E27FC236}">
                <a16:creationId xmlns:a16="http://schemas.microsoft.com/office/drawing/2014/main" id="{D2BAFE4A-7D5C-185C-9295-0932F8E921BF}"/>
              </a:ext>
            </a:extLst>
          </p:cNvPr>
          <p:cNvPicPr>
            <a:picLocks noChangeAspect="1"/>
          </p:cNvPicPr>
          <p:nvPr/>
        </p:nvPicPr>
        <p:blipFill>
          <a:blip r:embed="rId2"/>
          <a:stretch>
            <a:fillRect/>
          </a:stretch>
        </p:blipFill>
        <p:spPr>
          <a:xfrm>
            <a:off x="1212907" y="1891596"/>
            <a:ext cx="5570703" cy="4168501"/>
          </a:xfrm>
          <a:prstGeom prst="rect">
            <a:avLst/>
          </a:prstGeom>
        </p:spPr>
      </p:pic>
    </p:spTree>
    <p:extLst>
      <p:ext uri="{BB962C8B-B14F-4D97-AF65-F5344CB8AC3E}">
        <p14:creationId xmlns:p14="http://schemas.microsoft.com/office/powerpoint/2010/main" val="3695029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1807-BA77-9595-AAFF-B6E3ACCD3EE6}"/>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2703495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7628-23DC-12FB-8B91-F2FEF9214481}"/>
              </a:ext>
            </a:extLst>
          </p:cNvPr>
          <p:cNvSpPr>
            <a:spLocks noGrp="1"/>
          </p:cNvSpPr>
          <p:nvPr>
            <p:ph type="title"/>
          </p:nvPr>
        </p:nvSpPr>
        <p:spPr/>
        <p:txBody>
          <a:bodyPr/>
          <a:lstStyle/>
          <a:p>
            <a:r>
              <a:rPr lang="en-IN" dirty="0"/>
              <a:t>What is Inheritance?</a:t>
            </a:r>
          </a:p>
        </p:txBody>
      </p:sp>
      <p:sp>
        <p:nvSpPr>
          <p:cNvPr id="3" name="Content Placeholder 2">
            <a:extLst>
              <a:ext uri="{FF2B5EF4-FFF2-40B4-BE49-F238E27FC236}">
                <a16:creationId xmlns:a16="http://schemas.microsoft.com/office/drawing/2014/main" id="{6E024825-2588-B631-50BC-0DC1CA50268F}"/>
              </a:ext>
            </a:extLst>
          </p:cNvPr>
          <p:cNvSpPr>
            <a:spLocks noGrp="1"/>
          </p:cNvSpPr>
          <p:nvPr>
            <p:ph idx="1"/>
          </p:nvPr>
        </p:nvSpPr>
        <p:spPr/>
        <p:txBody>
          <a:bodyPr/>
          <a:lstStyle/>
          <a:p>
            <a:pPr algn="just" fontAlgn="base"/>
            <a:r>
              <a:rPr lang="en-US" b="0" i="0" dirty="0">
                <a:solidFill>
                  <a:schemeClr val="tx1"/>
                </a:solidFill>
                <a:effectLst/>
                <a:latin typeface="urw-din"/>
              </a:rPr>
              <a:t>The capability of a </a:t>
            </a:r>
            <a:r>
              <a:rPr lang="en-US" dirty="0">
                <a:solidFill>
                  <a:schemeClr val="tx1"/>
                </a:solidFill>
                <a:latin typeface="urw-din"/>
              </a:rPr>
              <a:t>class </a:t>
            </a:r>
            <a:r>
              <a:rPr lang="en-US" b="0" i="0" dirty="0">
                <a:solidFill>
                  <a:schemeClr val="tx1"/>
                </a:solidFill>
                <a:effectLst/>
                <a:latin typeface="urw-din"/>
              </a:rPr>
              <a:t>to derive properties and characteristics from another class is called </a:t>
            </a:r>
            <a:r>
              <a:rPr lang="en-US" b="1" i="0" dirty="0">
                <a:solidFill>
                  <a:schemeClr val="tx1"/>
                </a:solidFill>
                <a:effectLst/>
                <a:latin typeface="urw-din"/>
              </a:rPr>
              <a:t>Inheritance</a:t>
            </a:r>
            <a:r>
              <a:rPr lang="en-US" b="0" i="0" dirty="0">
                <a:solidFill>
                  <a:schemeClr val="tx1"/>
                </a:solidFill>
                <a:effectLst/>
                <a:latin typeface="urw-din"/>
              </a:rPr>
              <a:t>. Inheritance is one of the most important features of Object-Oriented Programming. </a:t>
            </a:r>
          </a:p>
          <a:p>
            <a:pPr algn="just" fontAlgn="base"/>
            <a:r>
              <a:rPr lang="en-US" b="0" i="0" dirty="0">
                <a:solidFill>
                  <a:schemeClr val="tx1"/>
                </a:solidFill>
                <a:effectLst/>
                <a:latin typeface="urw-din"/>
              </a:rPr>
              <a:t>Inheritance is a feature or a process in which, new classes are created from the existing classes. The new class created is called “derived class” or “child class” and the existing class is known as the “base class” or “parent class”. The derived class now is said to be inherited from the base class.</a:t>
            </a:r>
          </a:p>
          <a:p>
            <a:endParaRPr lang="en-IN" dirty="0"/>
          </a:p>
        </p:txBody>
      </p:sp>
    </p:spTree>
    <p:extLst>
      <p:ext uri="{BB962C8B-B14F-4D97-AF65-F5344CB8AC3E}">
        <p14:creationId xmlns:p14="http://schemas.microsoft.com/office/powerpoint/2010/main" val="287990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E19763-2C42-0F5E-82CB-C26B78230E53}"/>
              </a:ext>
            </a:extLst>
          </p:cNvPr>
          <p:cNvSpPr txBox="1"/>
          <p:nvPr/>
        </p:nvSpPr>
        <p:spPr>
          <a:xfrm>
            <a:off x="600635" y="421341"/>
            <a:ext cx="10972800" cy="1200329"/>
          </a:xfrm>
          <a:prstGeom prst="rect">
            <a:avLst/>
          </a:prstGeom>
          <a:noFill/>
        </p:spPr>
        <p:txBody>
          <a:bodyPr wrap="square" rtlCol="0">
            <a:spAutoFit/>
          </a:bodyPr>
          <a:lstStyle/>
          <a:p>
            <a:r>
              <a:rPr lang="en-IN" dirty="0"/>
              <a:t>In this project I have used the concept of </a:t>
            </a:r>
            <a:r>
              <a:rPr lang="en-IN" b="1" dirty="0"/>
              <a:t>Hierarchical Inheritance.</a:t>
            </a:r>
          </a:p>
          <a:p>
            <a:endParaRPr lang="en-IN" dirty="0"/>
          </a:p>
          <a:p>
            <a:r>
              <a:rPr lang="en-US" b="0" i="0" dirty="0">
                <a:effectLst/>
                <a:latin typeface="urw-din"/>
              </a:rPr>
              <a:t>In this type of inheritance, more than one subclass is inherited from a single base class. i.e. more than one derived class is created from a single base class.</a:t>
            </a:r>
            <a:endParaRPr lang="en-IN" dirty="0"/>
          </a:p>
        </p:txBody>
      </p:sp>
      <p:graphicFrame>
        <p:nvGraphicFramePr>
          <p:cNvPr id="3" name="Diagram 2">
            <a:extLst>
              <a:ext uri="{FF2B5EF4-FFF2-40B4-BE49-F238E27FC236}">
                <a16:creationId xmlns:a16="http://schemas.microsoft.com/office/drawing/2014/main" id="{167C4B1A-F19E-E018-2938-851DE975731A}"/>
              </a:ext>
            </a:extLst>
          </p:cNvPr>
          <p:cNvGraphicFramePr/>
          <p:nvPr>
            <p:extLst>
              <p:ext uri="{D42A27DB-BD31-4B8C-83A1-F6EECF244321}">
                <p14:modId xmlns:p14="http://schemas.microsoft.com/office/powerpoint/2010/main" val="2371861583"/>
              </p:ext>
            </p:extLst>
          </p:nvPr>
        </p:nvGraphicFramePr>
        <p:xfrm>
          <a:off x="1640540" y="1621670"/>
          <a:ext cx="8062259" cy="45166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ABF2203C-B787-3AF0-E964-A61C57129369}"/>
              </a:ext>
            </a:extLst>
          </p:cNvPr>
          <p:cNvSpPr txBox="1"/>
          <p:nvPr/>
        </p:nvSpPr>
        <p:spPr>
          <a:xfrm>
            <a:off x="421341" y="2330824"/>
            <a:ext cx="2259106" cy="1754326"/>
          </a:xfrm>
          <a:prstGeom prst="rect">
            <a:avLst/>
          </a:prstGeom>
          <a:noFill/>
        </p:spPr>
        <p:txBody>
          <a:bodyPr wrap="square" rtlCol="0">
            <a:spAutoFit/>
          </a:bodyPr>
          <a:lstStyle/>
          <a:p>
            <a:r>
              <a:rPr lang="en-IN" dirty="0"/>
              <a:t>Classes I made are:</a:t>
            </a:r>
          </a:p>
          <a:p>
            <a:pPr marL="342900" indent="-342900">
              <a:buAutoNum type="arabicPeriod"/>
            </a:pPr>
            <a:r>
              <a:rPr lang="en-IN" dirty="0"/>
              <a:t>Person</a:t>
            </a:r>
          </a:p>
          <a:p>
            <a:pPr marL="342900" indent="-342900">
              <a:buAutoNum type="arabicPeriod"/>
            </a:pPr>
            <a:r>
              <a:rPr lang="en-IN" dirty="0"/>
              <a:t>Staff</a:t>
            </a:r>
          </a:p>
          <a:p>
            <a:pPr marL="342900" indent="-342900">
              <a:buAutoNum type="arabicPeriod"/>
            </a:pPr>
            <a:r>
              <a:rPr lang="en-IN" dirty="0"/>
              <a:t>Patient</a:t>
            </a:r>
          </a:p>
          <a:p>
            <a:pPr marL="342900" indent="-342900">
              <a:buAutoNum type="arabicPeriod"/>
            </a:pPr>
            <a:r>
              <a:rPr lang="en-IN" dirty="0"/>
              <a:t>Doctors</a:t>
            </a:r>
          </a:p>
          <a:p>
            <a:pPr marL="342900" indent="-342900">
              <a:buAutoNum type="arabicPeriod"/>
            </a:pPr>
            <a:r>
              <a:rPr lang="en-IN" dirty="0"/>
              <a:t>Nurses</a:t>
            </a:r>
          </a:p>
        </p:txBody>
      </p:sp>
    </p:spTree>
    <p:extLst>
      <p:ext uri="{BB962C8B-B14F-4D97-AF65-F5344CB8AC3E}">
        <p14:creationId xmlns:p14="http://schemas.microsoft.com/office/powerpoint/2010/main" val="3271007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25E9-265F-2B2D-7DFC-D57C14F7FADA}"/>
              </a:ext>
            </a:extLst>
          </p:cNvPr>
          <p:cNvSpPr>
            <a:spLocks noGrp="1"/>
          </p:cNvSpPr>
          <p:nvPr>
            <p:ph type="title"/>
          </p:nvPr>
        </p:nvSpPr>
        <p:spPr/>
        <p:txBody>
          <a:bodyPr/>
          <a:lstStyle/>
          <a:p>
            <a:r>
              <a:rPr lang="en-IN" dirty="0"/>
              <a:t>Source Code</a:t>
            </a:r>
          </a:p>
        </p:txBody>
      </p:sp>
      <p:sp>
        <p:nvSpPr>
          <p:cNvPr id="3" name="Content Placeholder 2">
            <a:extLst>
              <a:ext uri="{FF2B5EF4-FFF2-40B4-BE49-F238E27FC236}">
                <a16:creationId xmlns:a16="http://schemas.microsoft.com/office/drawing/2014/main" id="{30F4887A-13FE-6B76-8AF9-2C59E2C68DE5}"/>
              </a:ext>
            </a:extLst>
          </p:cNvPr>
          <p:cNvSpPr>
            <a:spLocks noGrp="1"/>
          </p:cNvSpPr>
          <p:nvPr>
            <p:ph idx="1"/>
          </p:nvPr>
        </p:nvSpPr>
        <p:spPr/>
        <p:txBody>
          <a:bodyPr>
            <a:normAutofit/>
          </a:bodyPr>
          <a:lstStyle/>
          <a:p>
            <a:r>
              <a:rPr lang="en-US" sz="1800" dirty="0"/>
              <a:t>#include&lt;iostream&gt;</a:t>
            </a:r>
          </a:p>
          <a:p>
            <a:r>
              <a:rPr lang="en-US" sz="1800" dirty="0"/>
              <a:t>#include&lt;string.h&gt;</a:t>
            </a:r>
          </a:p>
          <a:p>
            <a:r>
              <a:rPr lang="en-US" sz="1800" dirty="0"/>
              <a:t>using namespace std;</a:t>
            </a:r>
          </a:p>
          <a:p>
            <a:r>
              <a:rPr lang="en-US" sz="1800" dirty="0"/>
              <a:t>class person</a:t>
            </a:r>
          </a:p>
          <a:p>
            <a:r>
              <a:rPr lang="en-US" sz="1800" dirty="0"/>
              <a:t>{</a:t>
            </a:r>
          </a:p>
          <a:p>
            <a:r>
              <a:rPr lang="en-US" sz="1800" dirty="0"/>
              <a:t>    private:</a:t>
            </a:r>
          </a:p>
          <a:p>
            <a:r>
              <a:rPr lang="en-US" sz="1800" dirty="0"/>
              <a:t>        char name[30], gender[7], city[20], state[20], </a:t>
            </a:r>
            <a:r>
              <a:rPr lang="en-US" sz="1800" dirty="0" err="1"/>
              <a:t>bgroup</a:t>
            </a:r>
            <a:r>
              <a:rPr lang="en-US" sz="1800" dirty="0"/>
              <a:t>[4];</a:t>
            </a:r>
          </a:p>
          <a:p>
            <a:r>
              <a:rPr lang="en-US" sz="1800" dirty="0"/>
              <a:t>        int age, phone, id;</a:t>
            </a:r>
          </a:p>
          <a:p>
            <a:r>
              <a:rPr lang="en-US" sz="1800" dirty="0"/>
              <a:t>    public:</a:t>
            </a:r>
            <a:endParaRPr lang="en-IN" sz="1800" dirty="0"/>
          </a:p>
        </p:txBody>
      </p:sp>
    </p:spTree>
    <p:extLst>
      <p:ext uri="{BB962C8B-B14F-4D97-AF65-F5344CB8AC3E}">
        <p14:creationId xmlns:p14="http://schemas.microsoft.com/office/powerpoint/2010/main" val="1599721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14C7A9-91F9-7DD1-C909-30983573206E}"/>
              </a:ext>
            </a:extLst>
          </p:cNvPr>
          <p:cNvSpPr txBox="1"/>
          <p:nvPr/>
        </p:nvSpPr>
        <p:spPr>
          <a:xfrm>
            <a:off x="403412" y="233082"/>
            <a:ext cx="11412070" cy="6186309"/>
          </a:xfrm>
          <a:prstGeom prst="rect">
            <a:avLst/>
          </a:prstGeom>
          <a:noFill/>
        </p:spPr>
        <p:txBody>
          <a:bodyPr wrap="square" rtlCol="0">
            <a:spAutoFit/>
          </a:bodyPr>
          <a:lstStyle/>
          <a:p>
            <a:r>
              <a:rPr lang="en-IN" dirty="0"/>
              <a:t> void </a:t>
            </a:r>
            <a:r>
              <a:rPr lang="en-IN" dirty="0" err="1"/>
              <a:t>pinfo</a:t>
            </a:r>
            <a:r>
              <a:rPr lang="en-IN" dirty="0"/>
              <a:t>()</a:t>
            </a:r>
          </a:p>
          <a:p>
            <a:r>
              <a:rPr lang="en-IN" dirty="0"/>
              <a:t>        {</a:t>
            </a:r>
          </a:p>
          <a:p>
            <a:r>
              <a:rPr lang="en-IN" dirty="0"/>
              <a:t>            </a:t>
            </a:r>
            <a:r>
              <a:rPr lang="en-IN" dirty="0" err="1"/>
              <a:t>cout</a:t>
            </a:r>
            <a:r>
              <a:rPr lang="en-IN" dirty="0"/>
              <a:t>&lt;&lt;"\</a:t>
            </a:r>
            <a:r>
              <a:rPr lang="en-IN" dirty="0" err="1"/>
              <a:t>tEnter</a:t>
            </a:r>
            <a:r>
              <a:rPr lang="en-IN" dirty="0"/>
              <a:t> Name :";</a:t>
            </a:r>
          </a:p>
          <a:p>
            <a:r>
              <a:rPr lang="en-IN" dirty="0"/>
              <a:t>            </a:t>
            </a:r>
            <a:r>
              <a:rPr lang="en-IN" dirty="0" err="1"/>
              <a:t>cin</a:t>
            </a:r>
            <a:r>
              <a:rPr lang="en-IN" dirty="0"/>
              <a:t>&gt;&gt;name;</a:t>
            </a:r>
          </a:p>
          <a:p>
            <a:r>
              <a:rPr lang="en-IN" dirty="0"/>
              <a:t>            </a:t>
            </a:r>
            <a:r>
              <a:rPr lang="en-IN" dirty="0" err="1"/>
              <a:t>cout</a:t>
            </a:r>
            <a:r>
              <a:rPr lang="en-IN" dirty="0"/>
              <a:t>&lt;&lt;"\</a:t>
            </a:r>
            <a:r>
              <a:rPr lang="en-IN" dirty="0" err="1"/>
              <a:t>tEnter</a:t>
            </a:r>
            <a:r>
              <a:rPr lang="en-IN" dirty="0"/>
              <a:t> Gender :";</a:t>
            </a:r>
          </a:p>
          <a:p>
            <a:r>
              <a:rPr lang="en-IN" dirty="0"/>
              <a:t>            </a:t>
            </a:r>
            <a:r>
              <a:rPr lang="en-IN" dirty="0" err="1"/>
              <a:t>cin</a:t>
            </a:r>
            <a:r>
              <a:rPr lang="en-IN" dirty="0"/>
              <a:t>&gt;&gt;gender;</a:t>
            </a:r>
          </a:p>
          <a:p>
            <a:r>
              <a:rPr lang="en-IN" dirty="0"/>
              <a:t>            </a:t>
            </a:r>
            <a:r>
              <a:rPr lang="en-IN" dirty="0" err="1"/>
              <a:t>cout</a:t>
            </a:r>
            <a:r>
              <a:rPr lang="en-IN" dirty="0"/>
              <a:t>&lt;&lt;"\</a:t>
            </a:r>
            <a:r>
              <a:rPr lang="en-IN" dirty="0" err="1"/>
              <a:t>tEnter</a:t>
            </a:r>
            <a:r>
              <a:rPr lang="en-IN" dirty="0"/>
              <a:t> Age :";</a:t>
            </a:r>
          </a:p>
          <a:p>
            <a:r>
              <a:rPr lang="en-IN" dirty="0"/>
              <a:t>            </a:t>
            </a:r>
            <a:r>
              <a:rPr lang="en-IN" dirty="0" err="1"/>
              <a:t>cin</a:t>
            </a:r>
            <a:r>
              <a:rPr lang="en-IN" dirty="0"/>
              <a:t>&gt;&gt;age;</a:t>
            </a:r>
          </a:p>
          <a:p>
            <a:r>
              <a:rPr lang="en-IN" dirty="0"/>
              <a:t>            </a:t>
            </a:r>
            <a:r>
              <a:rPr lang="en-IN" dirty="0" err="1"/>
              <a:t>cout</a:t>
            </a:r>
            <a:r>
              <a:rPr lang="en-IN" dirty="0"/>
              <a:t>&lt;&lt;"\</a:t>
            </a:r>
            <a:r>
              <a:rPr lang="en-IN" dirty="0" err="1"/>
              <a:t>tEnter</a:t>
            </a:r>
            <a:r>
              <a:rPr lang="en-IN" dirty="0"/>
              <a:t> Address (city and state):";</a:t>
            </a:r>
          </a:p>
          <a:p>
            <a:r>
              <a:rPr lang="en-IN" dirty="0"/>
              <a:t>            </a:t>
            </a:r>
            <a:r>
              <a:rPr lang="en-IN" dirty="0" err="1"/>
              <a:t>cin</a:t>
            </a:r>
            <a:r>
              <a:rPr lang="en-IN" dirty="0"/>
              <a:t>&gt;&gt;city&gt;&gt;state;</a:t>
            </a:r>
          </a:p>
          <a:p>
            <a:r>
              <a:rPr lang="en-IN" dirty="0"/>
              <a:t>            </a:t>
            </a:r>
            <a:r>
              <a:rPr lang="en-IN" dirty="0" err="1"/>
              <a:t>cout</a:t>
            </a:r>
            <a:r>
              <a:rPr lang="en-IN" dirty="0"/>
              <a:t>&lt;&lt;"\</a:t>
            </a:r>
            <a:r>
              <a:rPr lang="en-IN" dirty="0" err="1"/>
              <a:t>tEnter</a:t>
            </a:r>
            <a:r>
              <a:rPr lang="en-IN" dirty="0"/>
              <a:t> Blood group:";</a:t>
            </a:r>
          </a:p>
          <a:p>
            <a:r>
              <a:rPr lang="en-IN" dirty="0"/>
              <a:t>            </a:t>
            </a:r>
            <a:r>
              <a:rPr lang="en-IN" dirty="0" err="1"/>
              <a:t>cin</a:t>
            </a:r>
            <a:r>
              <a:rPr lang="en-IN" dirty="0"/>
              <a:t>&gt;&gt;</a:t>
            </a:r>
            <a:r>
              <a:rPr lang="en-IN" dirty="0" err="1"/>
              <a:t>bgroup</a:t>
            </a:r>
            <a:r>
              <a:rPr lang="en-IN" dirty="0"/>
              <a:t>;</a:t>
            </a:r>
          </a:p>
          <a:p>
            <a:r>
              <a:rPr lang="en-IN" dirty="0"/>
              <a:t>        }</a:t>
            </a:r>
          </a:p>
          <a:p>
            <a:r>
              <a:rPr lang="en-IN" dirty="0"/>
              <a:t>        void </a:t>
            </a:r>
            <a:r>
              <a:rPr lang="en-IN" dirty="0" err="1"/>
              <a:t>displayinfo</a:t>
            </a:r>
            <a:r>
              <a:rPr lang="en-IN" dirty="0"/>
              <a:t>()</a:t>
            </a:r>
          </a:p>
          <a:p>
            <a:r>
              <a:rPr lang="en-IN" dirty="0"/>
              <a:t>        {</a:t>
            </a:r>
          </a:p>
          <a:p>
            <a:r>
              <a:rPr lang="en-IN" dirty="0"/>
              <a:t>            </a:t>
            </a:r>
            <a:r>
              <a:rPr lang="en-IN" dirty="0" err="1"/>
              <a:t>cout</a:t>
            </a:r>
            <a:r>
              <a:rPr lang="en-IN" dirty="0"/>
              <a:t>&lt;&lt;"Name: "&lt;&lt;name&lt;&lt;</a:t>
            </a:r>
            <a:r>
              <a:rPr lang="en-IN" dirty="0" err="1"/>
              <a:t>endl</a:t>
            </a:r>
            <a:r>
              <a:rPr lang="en-IN" dirty="0"/>
              <a:t>;</a:t>
            </a:r>
          </a:p>
          <a:p>
            <a:r>
              <a:rPr lang="en-IN" dirty="0"/>
              <a:t>            </a:t>
            </a:r>
            <a:r>
              <a:rPr lang="en-IN" dirty="0" err="1"/>
              <a:t>cout</a:t>
            </a:r>
            <a:r>
              <a:rPr lang="en-IN" dirty="0"/>
              <a:t>&lt;&lt;"Gender: "&lt;&lt;gender&lt;&lt;</a:t>
            </a:r>
            <a:r>
              <a:rPr lang="en-IN" dirty="0" err="1"/>
              <a:t>endl</a:t>
            </a:r>
            <a:r>
              <a:rPr lang="en-IN" dirty="0"/>
              <a:t>;</a:t>
            </a:r>
          </a:p>
          <a:p>
            <a:r>
              <a:rPr lang="en-IN" dirty="0"/>
              <a:t>            </a:t>
            </a:r>
            <a:r>
              <a:rPr lang="en-IN" dirty="0" err="1"/>
              <a:t>cout</a:t>
            </a:r>
            <a:r>
              <a:rPr lang="en-IN" dirty="0"/>
              <a:t>&lt;&lt;"Age: "&lt;&lt;age&lt;&lt;</a:t>
            </a:r>
            <a:r>
              <a:rPr lang="en-IN" dirty="0" err="1"/>
              <a:t>endl</a:t>
            </a:r>
            <a:r>
              <a:rPr lang="en-IN" dirty="0"/>
              <a:t>;</a:t>
            </a:r>
          </a:p>
          <a:p>
            <a:r>
              <a:rPr lang="en-IN" dirty="0"/>
              <a:t>            </a:t>
            </a:r>
            <a:r>
              <a:rPr lang="en-IN" dirty="0" err="1"/>
              <a:t>cout</a:t>
            </a:r>
            <a:r>
              <a:rPr lang="en-IN" dirty="0"/>
              <a:t>&lt;&lt;"Address: "&lt;&lt;city&lt;&lt;", "&lt;&lt;state&lt;&lt;</a:t>
            </a:r>
            <a:r>
              <a:rPr lang="en-IN" dirty="0" err="1"/>
              <a:t>endl</a:t>
            </a:r>
            <a:r>
              <a:rPr lang="en-IN" dirty="0"/>
              <a:t>;</a:t>
            </a:r>
          </a:p>
          <a:p>
            <a:r>
              <a:rPr lang="en-IN" dirty="0"/>
              <a:t>            </a:t>
            </a:r>
            <a:r>
              <a:rPr lang="en-IN" dirty="0" err="1"/>
              <a:t>cout</a:t>
            </a:r>
            <a:r>
              <a:rPr lang="en-IN" dirty="0"/>
              <a:t>&lt;&lt;"Blood Group:"&lt;&lt;</a:t>
            </a:r>
            <a:r>
              <a:rPr lang="en-IN" dirty="0" err="1"/>
              <a:t>bgroup</a:t>
            </a:r>
            <a:r>
              <a:rPr lang="en-IN" dirty="0"/>
              <a:t>&lt;&lt;</a:t>
            </a:r>
            <a:r>
              <a:rPr lang="en-IN" dirty="0" err="1"/>
              <a:t>endl</a:t>
            </a:r>
            <a:r>
              <a:rPr lang="en-IN" dirty="0"/>
              <a:t>;</a:t>
            </a:r>
          </a:p>
          <a:p>
            <a:r>
              <a:rPr lang="en-IN" dirty="0"/>
              <a:t>        }</a:t>
            </a:r>
          </a:p>
          <a:p>
            <a:r>
              <a:rPr lang="en-IN" dirty="0"/>
              <a:t>};</a:t>
            </a:r>
          </a:p>
        </p:txBody>
      </p:sp>
    </p:spTree>
    <p:extLst>
      <p:ext uri="{BB962C8B-B14F-4D97-AF65-F5344CB8AC3E}">
        <p14:creationId xmlns:p14="http://schemas.microsoft.com/office/powerpoint/2010/main" val="1457408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BD4F07-6AE7-BBFC-7E0E-F97E76D20B61}"/>
              </a:ext>
            </a:extLst>
          </p:cNvPr>
          <p:cNvSpPr txBox="1"/>
          <p:nvPr/>
        </p:nvSpPr>
        <p:spPr>
          <a:xfrm>
            <a:off x="251012" y="215153"/>
            <a:ext cx="11689976" cy="6247864"/>
          </a:xfrm>
          <a:prstGeom prst="rect">
            <a:avLst/>
          </a:prstGeom>
          <a:noFill/>
        </p:spPr>
        <p:txBody>
          <a:bodyPr wrap="square" rtlCol="0">
            <a:spAutoFit/>
          </a:bodyPr>
          <a:lstStyle/>
          <a:p>
            <a:r>
              <a:rPr lang="en-IN" sz="1600" dirty="0"/>
              <a:t>class patient : public person</a:t>
            </a:r>
          </a:p>
          <a:p>
            <a:r>
              <a:rPr lang="en-IN" sz="1600" dirty="0"/>
              <a:t>{</a:t>
            </a:r>
          </a:p>
          <a:p>
            <a:r>
              <a:rPr lang="en-IN" sz="1600" dirty="0"/>
              <a:t>    private:</a:t>
            </a:r>
          </a:p>
          <a:p>
            <a:r>
              <a:rPr lang="en-IN" sz="1600" dirty="0"/>
              <a:t>        int regno, bill, total;</a:t>
            </a:r>
          </a:p>
          <a:p>
            <a:r>
              <a:rPr lang="en-IN" sz="1600" dirty="0"/>
              <a:t>        char </a:t>
            </a:r>
            <a:r>
              <a:rPr lang="en-IN" sz="1600" dirty="0" err="1"/>
              <a:t>occ</a:t>
            </a:r>
            <a:r>
              <a:rPr lang="en-IN" sz="1600" dirty="0"/>
              <a:t>[30], </a:t>
            </a:r>
            <a:r>
              <a:rPr lang="en-IN" sz="1600" dirty="0" err="1"/>
              <a:t>date_admit</a:t>
            </a:r>
            <a:r>
              <a:rPr lang="en-IN" sz="1600" dirty="0"/>
              <a:t>[20], </a:t>
            </a:r>
            <a:r>
              <a:rPr lang="en-IN" sz="1600" dirty="0" err="1"/>
              <a:t>date_discharge</a:t>
            </a:r>
            <a:r>
              <a:rPr lang="en-IN" sz="1600" dirty="0"/>
              <a:t>[20], medicine[20];</a:t>
            </a:r>
          </a:p>
          <a:p>
            <a:r>
              <a:rPr lang="en-IN" sz="1600" dirty="0"/>
              <a:t>    public:</a:t>
            </a:r>
          </a:p>
          <a:p>
            <a:r>
              <a:rPr lang="en-IN" sz="1600" dirty="0"/>
              <a:t>        void </a:t>
            </a:r>
            <a:r>
              <a:rPr lang="en-IN" sz="1600" dirty="0" err="1"/>
              <a:t>getdata</a:t>
            </a:r>
            <a:r>
              <a:rPr lang="en-IN" sz="1600" dirty="0"/>
              <a:t>(); //function to accept data from user</a:t>
            </a:r>
          </a:p>
          <a:p>
            <a:r>
              <a:rPr lang="en-IN" sz="1600" dirty="0"/>
              <a:t>        void </a:t>
            </a:r>
            <a:r>
              <a:rPr lang="en-IN" sz="1600" dirty="0" err="1"/>
              <a:t>showdata</a:t>
            </a:r>
            <a:r>
              <a:rPr lang="en-IN" sz="1600" dirty="0"/>
              <a:t>(); //function to show data on screen</a:t>
            </a:r>
          </a:p>
          <a:p>
            <a:r>
              <a:rPr lang="en-IN" sz="1600" dirty="0"/>
              <a:t>        void </a:t>
            </a:r>
            <a:r>
              <a:rPr lang="en-IN" sz="1600" dirty="0" err="1"/>
              <a:t>pbill</a:t>
            </a:r>
            <a:r>
              <a:rPr lang="en-IN" sz="1600" dirty="0"/>
              <a:t>();</a:t>
            </a:r>
          </a:p>
          <a:p>
            <a:r>
              <a:rPr lang="en-IN" sz="1600" dirty="0"/>
              <a:t>        int </a:t>
            </a:r>
            <a:r>
              <a:rPr lang="en-IN" sz="1600" dirty="0" err="1"/>
              <a:t>pmenu</a:t>
            </a:r>
            <a:r>
              <a:rPr lang="en-IN" sz="1600" dirty="0"/>
              <a:t>();</a:t>
            </a:r>
          </a:p>
          <a:p>
            <a:r>
              <a:rPr lang="en-IN" sz="1600" dirty="0"/>
              <a:t>};</a:t>
            </a:r>
          </a:p>
          <a:p>
            <a:endParaRPr lang="en-IN" sz="1600" dirty="0"/>
          </a:p>
          <a:p>
            <a:r>
              <a:rPr lang="en-IN" sz="1600" dirty="0"/>
              <a:t>void patient :: </a:t>
            </a:r>
            <a:r>
              <a:rPr lang="en-IN" sz="1600" dirty="0" err="1"/>
              <a:t>pbill</a:t>
            </a:r>
            <a:r>
              <a:rPr lang="en-IN" sz="1600" dirty="0"/>
              <a:t>() //using scope resolution operator to define function outside class</a:t>
            </a:r>
          </a:p>
          <a:p>
            <a:r>
              <a:rPr lang="en-IN" sz="1600" dirty="0"/>
              <a:t>{</a:t>
            </a:r>
          </a:p>
          <a:p>
            <a:r>
              <a:rPr lang="en-IN" sz="1600" dirty="0"/>
              <a:t>    </a:t>
            </a:r>
            <a:r>
              <a:rPr lang="en-IN" sz="1600" dirty="0" err="1"/>
              <a:t>cout</a:t>
            </a:r>
            <a:r>
              <a:rPr lang="en-IN" sz="1600" dirty="0"/>
              <a:t> &lt;&lt; "\n********************************************************************************";</a:t>
            </a:r>
          </a:p>
          <a:p>
            <a:r>
              <a:rPr lang="en-IN" sz="1600" dirty="0"/>
              <a:t>    </a:t>
            </a:r>
            <a:r>
              <a:rPr lang="en-IN" sz="1600" dirty="0" err="1"/>
              <a:t>cout</a:t>
            </a:r>
            <a:r>
              <a:rPr lang="en-IN" sz="1600" dirty="0"/>
              <a:t> &lt;&lt; "\n\n\t\t\t\</a:t>
            </a:r>
            <a:r>
              <a:rPr lang="en-IN" sz="1600" dirty="0" err="1"/>
              <a:t>tPatient</a:t>
            </a:r>
            <a:r>
              <a:rPr lang="en-IN" sz="1600" dirty="0"/>
              <a:t> Fee Charge\n\n ";</a:t>
            </a:r>
          </a:p>
          <a:p>
            <a:r>
              <a:rPr lang="en-IN" sz="1600" dirty="0"/>
              <a:t>    </a:t>
            </a:r>
            <a:r>
              <a:rPr lang="en-IN" sz="1600" dirty="0" err="1"/>
              <a:t>cout</a:t>
            </a:r>
            <a:r>
              <a:rPr lang="en-IN" sz="1600" dirty="0"/>
              <a:t> &lt;&lt; "*******************************************************************************";</a:t>
            </a:r>
          </a:p>
          <a:p>
            <a:r>
              <a:rPr lang="en-IN" sz="1600" dirty="0"/>
              <a:t>    </a:t>
            </a:r>
            <a:r>
              <a:rPr lang="en-IN" sz="1600" dirty="0" err="1"/>
              <a:t>cout</a:t>
            </a:r>
            <a:r>
              <a:rPr lang="en-IN" sz="1600" dirty="0"/>
              <a:t> &lt;&lt; "\</a:t>
            </a:r>
            <a:r>
              <a:rPr lang="en-IN" sz="1600" dirty="0" err="1"/>
              <a:t>nHospital</a:t>
            </a:r>
            <a:r>
              <a:rPr lang="en-IN" sz="1600" dirty="0"/>
              <a:t> Room Charges                      :\t  1000";</a:t>
            </a:r>
          </a:p>
          <a:p>
            <a:r>
              <a:rPr lang="en-IN" sz="1600" dirty="0"/>
              <a:t>    </a:t>
            </a:r>
            <a:r>
              <a:rPr lang="en-IN" sz="1600" dirty="0" err="1"/>
              <a:t>cout</a:t>
            </a:r>
            <a:r>
              <a:rPr lang="en-IN" sz="1600" dirty="0"/>
              <a:t> &lt;&lt; "\</a:t>
            </a:r>
            <a:r>
              <a:rPr lang="en-IN" sz="1600" dirty="0" err="1"/>
              <a:t>nHospital</a:t>
            </a:r>
            <a:r>
              <a:rPr lang="en-IN" sz="1600" dirty="0"/>
              <a:t> Care Charges                      :\t  50";</a:t>
            </a:r>
          </a:p>
          <a:p>
            <a:r>
              <a:rPr lang="en-IN" sz="1600" dirty="0"/>
              <a:t>    </a:t>
            </a:r>
            <a:r>
              <a:rPr lang="en-IN" sz="1600" dirty="0" err="1"/>
              <a:t>cout</a:t>
            </a:r>
            <a:r>
              <a:rPr lang="en-IN" sz="1600" dirty="0"/>
              <a:t> &lt;&lt; "\</a:t>
            </a:r>
            <a:r>
              <a:rPr lang="en-IN" sz="1600" dirty="0" err="1"/>
              <a:t>nHospital</a:t>
            </a:r>
            <a:r>
              <a:rPr lang="en-IN" sz="1600" dirty="0"/>
              <a:t> </a:t>
            </a:r>
            <a:r>
              <a:rPr lang="en-IN" sz="1600" dirty="0" err="1"/>
              <a:t>Maintaince</a:t>
            </a:r>
            <a:r>
              <a:rPr lang="en-IN" sz="1600" dirty="0"/>
              <a:t> Charges                :\t  50";</a:t>
            </a:r>
          </a:p>
          <a:p>
            <a:r>
              <a:rPr lang="en-IN" sz="1600" dirty="0"/>
              <a:t>    </a:t>
            </a:r>
            <a:r>
              <a:rPr lang="en-IN" sz="1600" dirty="0" err="1"/>
              <a:t>cout</a:t>
            </a:r>
            <a:r>
              <a:rPr lang="en-IN" sz="1600" dirty="0"/>
              <a:t> &lt;&lt; "\</a:t>
            </a:r>
            <a:r>
              <a:rPr lang="en-IN" sz="1600" dirty="0" err="1"/>
              <a:t>nPatient</a:t>
            </a:r>
            <a:r>
              <a:rPr lang="en-IN" sz="1600" dirty="0"/>
              <a:t> Individual  Charges                :\t " &lt;&lt; bill;</a:t>
            </a:r>
          </a:p>
          <a:p>
            <a:r>
              <a:rPr lang="en-IN" sz="1600" dirty="0"/>
              <a:t>    total = 1000 + 50 + 50 + bill;</a:t>
            </a:r>
          </a:p>
          <a:p>
            <a:r>
              <a:rPr lang="en-IN" sz="1600" dirty="0"/>
              <a:t>    </a:t>
            </a:r>
            <a:r>
              <a:rPr lang="en-IN" sz="1600" dirty="0" err="1"/>
              <a:t>cout</a:t>
            </a:r>
            <a:r>
              <a:rPr lang="en-IN" sz="1600" dirty="0"/>
              <a:t> &lt;&lt; "\</a:t>
            </a:r>
            <a:r>
              <a:rPr lang="en-IN" sz="1600" dirty="0" err="1"/>
              <a:t>nTotal</a:t>
            </a:r>
            <a:r>
              <a:rPr lang="en-IN" sz="1600" dirty="0"/>
              <a:t> Fee Charge                           :\t"  &lt;&lt; total&lt;&lt;"\n";</a:t>
            </a:r>
          </a:p>
          <a:p>
            <a:r>
              <a:rPr lang="en-IN" sz="1600" dirty="0"/>
              <a:t>    </a:t>
            </a:r>
            <a:r>
              <a:rPr lang="en-IN" sz="1600" dirty="0" err="1"/>
              <a:t>cout</a:t>
            </a:r>
            <a:r>
              <a:rPr lang="en-IN" sz="1600" dirty="0"/>
              <a:t> &lt;&lt; "********************************************************************************"&lt;&lt;</a:t>
            </a:r>
            <a:r>
              <a:rPr lang="en-IN" sz="1600" dirty="0" err="1"/>
              <a:t>endl</a:t>
            </a:r>
            <a:r>
              <a:rPr lang="en-IN" sz="1600" dirty="0"/>
              <a:t>;</a:t>
            </a:r>
          </a:p>
          <a:p>
            <a:r>
              <a:rPr lang="en-IN" sz="1600" dirty="0"/>
              <a:t>}</a:t>
            </a:r>
          </a:p>
        </p:txBody>
      </p:sp>
    </p:spTree>
    <p:extLst>
      <p:ext uri="{BB962C8B-B14F-4D97-AF65-F5344CB8AC3E}">
        <p14:creationId xmlns:p14="http://schemas.microsoft.com/office/powerpoint/2010/main" val="687066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1DFD18-639D-4849-7934-B1884DE5D845}"/>
              </a:ext>
            </a:extLst>
          </p:cNvPr>
          <p:cNvSpPr txBox="1"/>
          <p:nvPr/>
        </p:nvSpPr>
        <p:spPr>
          <a:xfrm>
            <a:off x="376518" y="286871"/>
            <a:ext cx="11430000" cy="5355312"/>
          </a:xfrm>
          <a:prstGeom prst="rect">
            <a:avLst/>
          </a:prstGeom>
          <a:noFill/>
        </p:spPr>
        <p:txBody>
          <a:bodyPr wrap="square" rtlCol="0">
            <a:spAutoFit/>
          </a:bodyPr>
          <a:lstStyle/>
          <a:p>
            <a:endParaRPr lang="en-IN" dirty="0"/>
          </a:p>
          <a:p>
            <a:r>
              <a:rPr lang="en-IN" dirty="0"/>
              <a:t>void patient::</a:t>
            </a:r>
            <a:r>
              <a:rPr lang="en-IN" dirty="0" err="1"/>
              <a:t>getdata</a:t>
            </a:r>
            <a:r>
              <a:rPr lang="en-IN" dirty="0"/>
              <a:t>()</a:t>
            </a:r>
          </a:p>
          <a:p>
            <a:r>
              <a:rPr lang="en-IN" dirty="0"/>
              <a:t>{</a:t>
            </a:r>
          </a:p>
          <a:p>
            <a:r>
              <a:rPr lang="en-IN" dirty="0"/>
              <a:t>    </a:t>
            </a:r>
            <a:r>
              <a:rPr lang="en-IN" dirty="0" err="1"/>
              <a:t>cout</a:t>
            </a:r>
            <a:r>
              <a:rPr lang="en-IN" dirty="0"/>
              <a:t>&lt;&lt;"---------------------------------------------------------------------------------"&lt;&lt;</a:t>
            </a:r>
            <a:r>
              <a:rPr lang="en-IN" dirty="0" err="1"/>
              <a:t>endl</a:t>
            </a:r>
            <a:r>
              <a:rPr lang="en-IN" dirty="0"/>
              <a:t>;</a:t>
            </a:r>
          </a:p>
          <a:p>
            <a:r>
              <a:rPr lang="en-IN" dirty="0"/>
              <a:t>    </a:t>
            </a:r>
            <a:r>
              <a:rPr lang="en-IN" dirty="0" err="1"/>
              <a:t>pinfo</a:t>
            </a:r>
            <a:r>
              <a:rPr lang="en-IN" dirty="0"/>
              <a:t>();</a:t>
            </a:r>
          </a:p>
          <a:p>
            <a:r>
              <a:rPr lang="en-IN" dirty="0"/>
              <a:t>    </a:t>
            </a:r>
            <a:r>
              <a:rPr lang="en-IN" dirty="0" err="1"/>
              <a:t>cout</a:t>
            </a:r>
            <a:r>
              <a:rPr lang="en-IN" dirty="0"/>
              <a:t>&lt;&lt;"\</a:t>
            </a:r>
            <a:r>
              <a:rPr lang="en-IN" dirty="0" err="1"/>
              <a:t>nEnter</a:t>
            </a:r>
            <a:r>
              <a:rPr lang="en-IN" dirty="0"/>
              <a:t> The registration number of the patient: ";</a:t>
            </a:r>
          </a:p>
          <a:p>
            <a:r>
              <a:rPr lang="en-IN" dirty="0"/>
              <a:t>    </a:t>
            </a:r>
            <a:r>
              <a:rPr lang="en-IN" dirty="0" err="1"/>
              <a:t>cin</a:t>
            </a:r>
            <a:r>
              <a:rPr lang="en-IN" dirty="0"/>
              <a:t>&gt;&gt;regno;</a:t>
            </a:r>
          </a:p>
          <a:p>
            <a:r>
              <a:rPr lang="en-IN" dirty="0"/>
              <a:t>    </a:t>
            </a:r>
            <a:r>
              <a:rPr lang="en-IN" dirty="0" err="1"/>
              <a:t>cout</a:t>
            </a:r>
            <a:r>
              <a:rPr lang="en-IN" dirty="0"/>
              <a:t>&lt;&lt;"\</a:t>
            </a:r>
            <a:r>
              <a:rPr lang="en-IN" dirty="0" err="1"/>
              <a:t>nEnter</a:t>
            </a:r>
            <a:r>
              <a:rPr lang="en-IN" dirty="0"/>
              <a:t> The occupation of the patient: ";</a:t>
            </a:r>
          </a:p>
          <a:p>
            <a:r>
              <a:rPr lang="en-IN" dirty="0"/>
              <a:t>    </a:t>
            </a:r>
            <a:r>
              <a:rPr lang="en-IN" dirty="0" err="1"/>
              <a:t>cin</a:t>
            </a:r>
            <a:r>
              <a:rPr lang="en-IN" dirty="0"/>
              <a:t>&gt;&gt;</a:t>
            </a:r>
            <a:r>
              <a:rPr lang="en-IN" dirty="0" err="1"/>
              <a:t>occ</a:t>
            </a:r>
            <a:r>
              <a:rPr lang="en-IN" dirty="0"/>
              <a:t>;</a:t>
            </a:r>
          </a:p>
          <a:p>
            <a:r>
              <a:rPr lang="en-IN" dirty="0"/>
              <a:t>    </a:t>
            </a:r>
            <a:r>
              <a:rPr lang="en-IN" dirty="0" err="1"/>
              <a:t>cout</a:t>
            </a:r>
            <a:r>
              <a:rPr lang="en-IN" dirty="0"/>
              <a:t>&lt;&lt;"\</a:t>
            </a:r>
            <a:r>
              <a:rPr lang="en-IN" dirty="0" err="1"/>
              <a:t>nEnter</a:t>
            </a:r>
            <a:r>
              <a:rPr lang="en-IN" dirty="0"/>
              <a:t> The bill of the patient:";</a:t>
            </a:r>
          </a:p>
          <a:p>
            <a:r>
              <a:rPr lang="en-IN" dirty="0"/>
              <a:t>    </a:t>
            </a:r>
            <a:r>
              <a:rPr lang="en-IN" dirty="0" err="1"/>
              <a:t>cin</a:t>
            </a:r>
            <a:r>
              <a:rPr lang="en-IN" dirty="0"/>
              <a:t>&gt;&gt;bill;</a:t>
            </a:r>
          </a:p>
          <a:p>
            <a:r>
              <a:rPr lang="en-IN" dirty="0"/>
              <a:t>    </a:t>
            </a:r>
            <a:r>
              <a:rPr lang="en-IN" dirty="0" err="1"/>
              <a:t>cout</a:t>
            </a:r>
            <a:r>
              <a:rPr lang="en-IN" dirty="0"/>
              <a:t>&lt;&lt;"\</a:t>
            </a:r>
            <a:r>
              <a:rPr lang="en-IN" dirty="0" err="1"/>
              <a:t>nEnter</a:t>
            </a:r>
            <a:r>
              <a:rPr lang="en-IN" dirty="0"/>
              <a:t> The date admitted(dd/mm/</a:t>
            </a:r>
            <a:r>
              <a:rPr lang="en-IN" dirty="0" err="1"/>
              <a:t>yyyy</a:t>
            </a:r>
            <a:r>
              <a:rPr lang="en-IN" dirty="0"/>
              <a:t>):";</a:t>
            </a:r>
          </a:p>
          <a:p>
            <a:r>
              <a:rPr lang="en-IN" dirty="0"/>
              <a:t>    </a:t>
            </a:r>
            <a:r>
              <a:rPr lang="en-IN" dirty="0" err="1"/>
              <a:t>cin</a:t>
            </a:r>
            <a:r>
              <a:rPr lang="en-IN" dirty="0"/>
              <a:t>&gt;&gt;</a:t>
            </a:r>
            <a:r>
              <a:rPr lang="en-IN" dirty="0" err="1"/>
              <a:t>date_admit</a:t>
            </a:r>
            <a:r>
              <a:rPr lang="en-IN" dirty="0"/>
              <a:t>;</a:t>
            </a:r>
          </a:p>
          <a:p>
            <a:r>
              <a:rPr lang="en-IN" dirty="0"/>
              <a:t>    </a:t>
            </a:r>
            <a:r>
              <a:rPr lang="en-IN" dirty="0" err="1"/>
              <a:t>cout</a:t>
            </a:r>
            <a:r>
              <a:rPr lang="en-IN" dirty="0"/>
              <a:t>&lt;&lt;"\</a:t>
            </a:r>
            <a:r>
              <a:rPr lang="en-IN" dirty="0" err="1"/>
              <a:t>nEnter</a:t>
            </a:r>
            <a:r>
              <a:rPr lang="en-IN" dirty="0"/>
              <a:t> The date discharged(dd/mm/</a:t>
            </a:r>
            <a:r>
              <a:rPr lang="en-IN" dirty="0" err="1"/>
              <a:t>yyyy</a:t>
            </a:r>
            <a:r>
              <a:rPr lang="en-IN" dirty="0"/>
              <a:t>):";</a:t>
            </a:r>
          </a:p>
          <a:p>
            <a:r>
              <a:rPr lang="en-IN" dirty="0"/>
              <a:t>    </a:t>
            </a:r>
            <a:r>
              <a:rPr lang="en-IN" dirty="0" err="1"/>
              <a:t>cin</a:t>
            </a:r>
            <a:r>
              <a:rPr lang="en-IN" dirty="0"/>
              <a:t>&gt;&gt;</a:t>
            </a:r>
            <a:r>
              <a:rPr lang="en-IN" dirty="0" err="1"/>
              <a:t>date_discharge</a:t>
            </a:r>
            <a:r>
              <a:rPr lang="en-IN" dirty="0"/>
              <a:t>;</a:t>
            </a:r>
          </a:p>
          <a:p>
            <a:r>
              <a:rPr lang="en-IN" dirty="0"/>
              <a:t>    </a:t>
            </a:r>
            <a:r>
              <a:rPr lang="en-IN" dirty="0" err="1"/>
              <a:t>cout</a:t>
            </a:r>
            <a:r>
              <a:rPr lang="en-IN" dirty="0"/>
              <a:t>&lt;&lt;"Enter prescribed medicine:";</a:t>
            </a:r>
          </a:p>
          <a:p>
            <a:r>
              <a:rPr lang="en-IN" dirty="0"/>
              <a:t>    </a:t>
            </a:r>
            <a:r>
              <a:rPr lang="en-IN" dirty="0" err="1"/>
              <a:t>cin</a:t>
            </a:r>
            <a:r>
              <a:rPr lang="en-IN" dirty="0"/>
              <a:t>&gt;&gt;medicine;</a:t>
            </a:r>
          </a:p>
          <a:p>
            <a:r>
              <a:rPr lang="en-IN" dirty="0"/>
              <a:t>    </a:t>
            </a:r>
            <a:r>
              <a:rPr lang="en-IN" dirty="0" err="1"/>
              <a:t>pbill</a:t>
            </a:r>
            <a:r>
              <a:rPr lang="en-IN" dirty="0"/>
              <a:t>();</a:t>
            </a:r>
          </a:p>
          <a:p>
            <a:r>
              <a:rPr lang="en-IN" dirty="0"/>
              <a:t>}</a:t>
            </a:r>
          </a:p>
        </p:txBody>
      </p:sp>
    </p:spTree>
    <p:extLst>
      <p:ext uri="{BB962C8B-B14F-4D97-AF65-F5344CB8AC3E}">
        <p14:creationId xmlns:p14="http://schemas.microsoft.com/office/powerpoint/2010/main" val="1108665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FD00D9-7775-343A-8971-65CB412E6E20}"/>
              </a:ext>
            </a:extLst>
          </p:cNvPr>
          <p:cNvSpPr txBox="1"/>
          <p:nvPr/>
        </p:nvSpPr>
        <p:spPr>
          <a:xfrm>
            <a:off x="233082" y="188259"/>
            <a:ext cx="11537577" cy="5909310"/>
          </a:xfrm>
          <a:prstGeom prst="rect">
            <a:avLst/>
          </a:prstGeom>
          <a:noFill/>
        </p:spPr>
        <p:txBody>
          <a:bodyPr wrap="square" rtlCol="0">
            <a:spAutoFit/>
          </a:bodyPr>
          <a:lstStyle/>
          <a:p>
            <a:r>
              <a:rPr lang="en-IN" sz="1400" dirty="0"/>
              <a:t>void patient::</a:t>
            </a:r>
            <a:r>
              <a:rPr lang="en-IN" sz="1400" dirty="0" err="1"/>
              <a:t>showdata</a:t>
            </a:r>
            <a:r>
              <a:rPr lang="en-IN" sz="1400" dirty="0"/>
              <a:t>()</a:t>
            </a:r>
          </a:p>
          <a:p>
            <a:r>
              <a:rPr lang="en-IN" sz="1400" dirty="0"/>
              <a:t>{</a:t>
            </a:r>
          </a:p>
          <a:p>
            <a:r>
              <a:rPr lang="en-IN" sz="1400" dirty="0"/>
              <a:t>    </a:t>
            </a:r>
            <a:r>
              <a:rPr lang="en-IN" sz="1400" dirty="0" err="1"/>
              <a:t>cout</a:t>
            </a:r>
            <a:r>
              <a:rPr lang="en-IN" sz="1400" dirty="0"/>
              <a:t>&lt;&lt;"---------------------------------------------------------------------------------"&lt;&lt;</a:t>
            </a:r>
            <a:r>
              <a:rPr lang="en-IN" sz="1400" dirty="0" err="1"/>
              <a:t>endl</a:t>
            </a:r>
            <a:r>
              <a:rPr lang="en-IN" sz="1400" dirty="0"/>
              <a:t>;</a:t>
            </a:r>
          </a:p>
          <a:p>
            <a:r>
              <a:rPr lang="en-IN" sz="1400" dirty="0"/>
              <a:t>    </a:t>
            </a:r>
            <a:r>
              <a:rPr lang="en-IN" sz="1400" dirty="0" err="1"/>
              <a:t>cout</a:t>
            </a:r>
            <a:r>
              <a:rPr lang="en-IN" sz="1400" dirty="0"/>
              <a:t>&lt;&lt;"\</a:t>
            </a:r>
            <a:r>
              <a:rPr lang="en-IN" sz="1400" dirty="0" err="1"/>
              <a:t>nRegistration</a:t>
            </a:r>
            <a:r>
              <a:rPr lang="en-IN" sz="1400" dirty="0"/>
              <a:t> number of patient: "&lt;&lt;regno&lt;&lt;"\n";</a:t>
            </a:r>
          </a:p>
          <a:p>
            <a:r>
              <a:rPr lang="en-IN" sz="1400" dirty="0"/>
              <a:t>    </a:t>
            </a:r>
            <a:r>
              <a:rPr lang="en-IN" sz="1400" dirty="0" err="1"/>
              <a:t>displayinfo</a:t>
            </a:r>
            <a:r>
              <a:rPr lang="en-IN" sz="1400" dirty="0"/>
              <a:t>();</a:t>
            </a:r>
          </a:p>
          <a:p>
            <a:r>
              <a:rPr lang="en-IN" sz="1400" dirty="0"/>
              <a:t>    </a:t>
            </a:r>
            <a:r>
              <a:rPr lang="en-IN" sz="1400" dirty="0" err="1"/>
              <a:t>cout</a:t>
            </a:r>
            <a:r>
              <a:rPr lang="en-IN" sz="1400" dirty="0"/>
              <a:t>&lt;&lt;"\</a:t>
            </a:r>
            <a:r>
              <a:rPr lang="en-IN" sz="1400" dirty="0" err="1"/>
              <a:t>nOccupation</a:t>
            </a:r>
            <a:r>
              <a:rPr lang="en-IN" sz="1400" dirty="0"/>
              <a:t> : "&lt;&lt;</a:t>
            </a:r>
            <a:r>
              <a:rPr lang="en-IN" sz="1400" dirty="0" err="1"/>
              <a:t>occ</a:t>
            </a:r>
            <a:r>
              <a:rPr lang="en-IN" sz="1400" dirty="0"/>
              <a:t>;</a:t>
            </a:r>
          </a:p>
          <a:p>
            <a:r>
              <a:rPr lang="en-IN" sz="1400" dirty="0"/>
              <a:t>    </a:t>
            </a:r>
            <a:r>
              <a:rPr lang="en-IN" sz="1400" dirty="0" err="1"/>
              <a:t>cout</a:t>
            </a:r>
            <a:r>
              <a:rPr lang="en-IN" sz="1400" dirty="0"/>
              <a:t>&lt;&lt;"\</a:t>
            </a:r>
            <a:r>
              <a:rPr lang="en-IN" sz="1400" dirty="0" err="1"/>
              <a:t>nAdmit</a:t>
            </a:r>
            <a:r>
              <a:rPr lang="en-IN" sz="1400" dirty="0"/>
              <a:t> date : "&lt;&lt;</a:t>
            </a:r>
            <a:r>
              <a:rPr lang="en-IN" sz="1400" dirty="0" err="1"/>
              <a:t>date_admit</a:t>
            </a:r>
            <a:r>
              <a:rPr lang="en-IN" sz="1400" dirty="0"/>
              <a:t>;</a:t>
            </a:r>
          </a:p>
          <a:p>
            <a:r>
              <a:rPr lang="en-IN" sz="1400" dirty="0"/>
              <a:t>    </a:t>
            </a:r>
            <a:r>
              <a:rPr lang="en-IN" sz="1400" dirty="0" err="1"/>
              <a:t>cout</a:t>
            </a:r>
            <a:r>
              <a:rPr lang="en-IN" sz="1400" dirty="0"/>
              <a:t>&lt;&lt;"\</a:t>
            </a:r>
            <a:r>
              <a:rPr lang="en-IN" sz="1400" dirty="0" err="1"/>
              <a:t>nDischarhge</a:t>
            </a:r>
            <a:r>
              <a:rPr lang="en-IN" sz="1400" dirty="0"/>
              <a:t> date :"&lt;&lt;</a:t>
            </a:r>
            <a:r>
              <a:rPr lang="en-IN" sz="1400" dirty="0" err="1"/>
              <a:t>date_discharge</a:t>
            </a:r>
            <a:r>
              <a:rPr lang="en-IN" sz="1400" dirty="0"/>
              <a:t>;</a:t>
            </a:r>
          </a:p>
          <a:p>
            <a:r>
              <a:rPr lang="en-IN" sz="1400" dirty="0"/>
              <a:t>    </a:t>
            </a:r>
            <a:r>
              <a:rPr lang="en-IN" sz="1400" dirty="0" err="1"/>
              <a:t>cout</a:t>
            </a:r>
            <a:r>
              <a:rPr lang="en-IN" sz="1400" dirty="0"/>
              <a:t>&lt;&lt;"\</a:t>
            </a:r>
            <a:r>
              <a:rPr lang="en-IN" sz="1400" dirty="0" err="1"/>
              <a:t>nBill</a:t>
            </a:r>
            <a:r>
              <a:rPr lang="en-IN" sz="1400" dirty="0"/>
              <a:t> :"&lt;&lt;total;</a:t>
            </a:r>
          </a:p>
          <a:p>
            <a:r>
              <a:rPr lang="en-IN" sz="1400" dirty="0"/>
              <a:t>    </a:t>
            </a:r>
            <a:r>
              <a:rPr lang="en-IN" sz="1400" dirty="0" err="1"/>
              <a:t>cout</a:t>
            </a:r>
            <a:r>
              <a:rPr lang="en-IN" sz="1400" dirty="0"/>
              <a:t>&lt;&lt;"\</a:t>
            </a:r>
            <a:r>
              <a:rPr lang="en-IN" sz="1400" dirty="0" err="1"/>
              <a:t>nPrescribed</a:t>
            </a:r>
            <a:r>
              <a:rPr lang="en-IN" sz="1400" dirty="0"/>
              <a:t> Medicine: "&lt;&lt;medicine&lt;&lt;</a:t>
            </a:r>
            <a:r>
              <a:rPr lang="en-IN" sz="1400" dirty="0" err="1"/>
              <a:t>endl</a:t>
            </a:r>
            <a:r>
              <a:rPr lang="en-IN" sz="1400" dirty="0"/>
              <a:t>;</a:t>
            </a:r>
          </a:p>
          <a:p>
            <a:r>
              <a:rPr lang="en-IN" sz="1400" dirty="0"/>
              <a:t>}</a:t>
            </a:r>
          </a:p>
          <a:p>
            <a:endParaRPr lang="en-IN" sz="1400" dirty="0"/>
          </a:p>
          <a:p>
            <a:r>
              <a:rPr lang="en-IN" sz="1400" dirty="0"/>
              <a:t>int patient::</a:t>
            </a:r>
            <a:r>
              <a:rPr lang="en-IN" sz="1400" dirty="0" err="1"/>
              <a:t>pmenu</a:t>
            </a:r>
            <a:r>
              <a:rPr lang="en-IN" sz="1400" dirty="0"/>
              <a:t>()</a:t>
            </a:r>
          </a:p>
          <a:p>
            <a:r>
              <a:rPr lang="en-IN" sz="1400" dirty="0"/>
              <a:t>{</a:t>
            </a:r>
          </a:p>
          <a:p>
            <a:r>
              <a:rPr lang="en-IN" sz="1400" dirty="0"/>
              <a:t>    char b;</a:t>
            </a:r>
          </a:p>
          <a:p>
            <a:r>
              <a:rPr lang="en-IN" sz="1400" dirty="0"/>
              <a:t>    do</a:t>
            </a:r>
          </a:p>
          <a:p>
            <a:r>
              <a:rPr lang="en-IN" sz="1400" dirty="0"/>
              <a:t>    {</a:t>
            </a:r>
          </a:p>
          <a:p>
            <a:r>
              <a:rPr lang="en-IN" sz="1400" dirty="0"/>
              <a:t>        </a:t>
            </a:r>
            <a:r>
              <a:rPr lang="en-IN" sz="1400" dirty="0" err="1"/>
              <a:t>cout</a:t>
            </a:r>
            <a:r>
              <a:rPr lang="en-IN" sz="1400" dirty="0"/>
              <a:t>&lt;&lt;"********************************************************************************"&lt;&lt;</a:t>
            </a:r>
            <a:r>
              <a:rPr lang="en-IN" sz="1400" dirty="0" err="1"/>
              <a:t>endl</a:t>
            </a:r>
            <a:r>
              <a:rPr lang="en-IN" sz="1400" dirty="0"/>
              <a:t>;</a:t>
            </a:r>
          </a:p>
          <a:p>
            <a:r>
              <a:rPr lang="en-IN" sz="1400" dirty="0"/>
              <a:t>        </a:t>
            </a:r>
            <a:r>
              <a:rPr lang="en-IN" sz="1400" dirty="0" err="1"/>
              <a:t>cout</a:t>
            </a:r>
            <a:r>
              <a:rPr lang="en-IN" sz="1400" dirty="0"/>
              <a:t>&lt;&lt;"\n--------------------------------------------------------------------------------"&lt;&lt;</a:t>
            </a:r>
            <a:r>
              <a:rPr lang="en-IN" sz="1400" dirty="0" err="1"/>
              <a:t>endl</a:t>
            </a:r>
            <a:r>
              <a:rPr lang="en-IN" sz="1400" dirty="0"/>
              <a:t>;</a:t>
            </a:r>
          </a:p>
          <a:p>
            <a:r>
              <a:rPr lang="en-IN" sz="1400" dirty="0"/>
              <a:t>        </a:t>
            </a:r>
            <a:r>
              <a:rPr lang="en-IN" sz="1400" dirty="0" err="1"/>
              <a:t>cout</a:t>
            </a:r>
            <a:r>
              <a:rPr lang="en-IN" sz="1400" dirty="0"/>
              <a:t>&lt;&lt;"                                     PATIENT MENU                                "&lt;&lt;</a:t>
            </a:r>
            <a:r>
              <a:rPr lang="en-IN" sz="1400" dirty="0" err="1"/>
              <a:t>endl</a:t>
            </a:r>
            <a:r>
              <a:rPr lang="en-IN" sz="1400" dirty="0"/>
              <a:t>;</a:t>
            </a:r>
          </a:p>
          <a:p>
            <a:r>
              <a:rPr lang="en-IN" sz="1400" dirty="0"/>
              <a:t>        </a:t>
            </a:r>
            <a:r>
              <a:rPr lang="en-IN" sz="1400" dirty="0" err="1"/>
              <a:t>cout</a:t>
            </a:r>
            <a:r>
              <a:rPr lang="en-IN" sz="1400" dirty="0"/>
              <a:t>&lt;&lt;"---------------------------------------------------------------------------------"&lt;&lt;</a:t>
            </a:r>
            <a:r>
              <a:rPr lang="en-IN" sz="1400" dirty="0" err="1"/>
              <a:t>endl</a:t>
            </a:r>
            <a:r>
              <a:rPr lang="en-IN" sz="1400" dirty="0"/>
              <a:t>;</a:t>
            </a:r>
          </a:p>
          <a:p>
            <a:r>
              <a:rPr lang="en-IN" sz="1400" dirty="0"/>
              <a:t>        </a:t>
            </a:r>
            <a:r>
              <a:rPr lang="en-IN" sz="1400" dirty="0" err="1"/>
              <a:t>cout</a:t>
            </a:r>
            <a:r>
              <a:rPr lang="en-IN" sz="1400" dirty="0"/>
              <a:t>&lt;&lt;"\t1. Insert Patient Details"&lt;&lt;</a:t>
            </a:r>
            <a:r>
              <a:rPr lang="en-IN" sz="1400" dirty="0" err="1"/>
              <a:t>endl</a:t>
            </a:r>
            <a:r>
              <a:rPr lang="en-IN" sz="1400" dirty="0"/>
              <a:t>;</a:t>
            </a:r>
          </a:p>
          <a:p>
            <a:r>
              <a:rPr lang="en-IN" sz="1400" dirty="0"/>
              <a:t>        </a:t>
            </a:r>
            <a:r>
              <a:rPr lang="en-IN" sz="1400" dirty="0" err="1"/>
              <a:t>cout</a:t>
            </a:r>
            <a:r>
              <a:rPr lang="en-IN" sz="1400" dirty="0"/>
              <a:t>&lt;&lt;"\t2. Show Patient Details"&lt;&lt;</a:t>
            </a:r>
            <a:r>
              <a:rPr lang="en-IN" sz="1400" dirty="0" err="1"/>
              <a:t>endl</a:t>
            </a:r>
            <a:r>
              <a:rPr lang="en-IN" sz="1400" dirty="0"/>
              <a:t>;</a:t>
            </a:r>
          </a:p>
          <a:p>
            <a:r>
              <a:rPr lang="en-IN" sz="1400" dirty="0"/>
              <a:t>        </a:t>
            </a:r>
            <a:r>
              <a:rPr lang="en-IN" sz="1400" dirty="0" err="1"/>
              <a:t>cout</a:t>
            </a:r>
            <a:r>
              <a:rPr lang="en-IN" sz="1400" dirty="0"/>
              <a:t>&lt;&lt;"\t3. Exit Patient Menu"&lt;&lt;</a:t>
            </a:r>
            <a:r>
              <a:rPr lang="en-IN" sz="1400" dirty="0" err="1"/>
              <a:t>endl</a:t>
            </a:r>
            <a:r>
              <a:rPr lang="en-IN" sz="1400" dirty="0"/>
              <a:t>;</a:t>
            </a:r>
          </a:p>
          <a:p>
            <a:r>
              <a:rPr lang="en-IN" sz="1400" dirty="0"/>
              <a:t>        </a:t>
            </a:r>
            <a:r>
              <a:rPr lang="en-IN" sz="1400" dirty="0" err="1"/>
              <a:t>cout</a:t>
            </a:r>
            <a:r>
              <a:rPr lang="en-IN" sz="1400" dirty="0"/>
              <a:t>&lt;&lt;"\n\n\</a:t>
            </a:r>
            <a:r>
              <a:rPr lang="en-IN" sz="1400" dirty="0" err="1"/>
              <a:t>tPlease</a:t>
            </a:r>
            <a:r>
              <a:rPr lang="en-IN" sz="1400" dirty="0"/>
              <a:t> Select Your Option (1-3): ";</a:t>
            </a:r>
          </a:p>
          <a:p>
            <a:r>
              <a:rPr lang="en-IN" sz="1400" dirty="0"/>
              <a:t>        </a:t>
            </a:r>
            <a:r>
              <a:rPr lang="en-IN" sz="1400" dirty="0" err="1"/>
              <a:t>cin</a:t>
            </a:r>
            <a:r>
              <a:rPr lang="en-IN" sz="1400" dirty="0"/>
              <a:t>&gt;&gt;b;</a:t>
            </a:r>
          </a:p>
          <a:p>
            <a:r>
              <a:rPr lang="en-IN" sz="1400" dirty="0"/>
              <a:t>        </a:t>
            </a:r>
            <a:r>
              <a:rPr lang="en-IN" sz="1400" dirty="0" err="1"/>
              <a:t>cout</a:t>
            </a:r>
            <a:r>
              <a:rPr lang="en-IN" sz="1400" dirty="0"/>
              <a:t>&lt;&lt; "********************************************************************************"&lt;&lt;</a:t>
            </a:r>
            <a:r>
              <a:rPr lang="en-IN" sz="1400" dirty="0" err="1"/>
              <a:t>endl</a:t>
            </a:r>
            <a:r>
              <a:rPr lang="en-IN" sz="1400" dirty="0"/>
              <a:t>;</a:t>
            </a:r>
          </a:p>
        </p:txBody>
      </p:sp>
    </p:spTree>
    <p:extLst>
      <p:ext uri="{BB962C8B-B14F-4D97-AF65-F5344CB8AC3E}">
        <p14:creationId xmlns:p14="http://schemas.microsoft.com/office/powerpoint/2010/main" val="3026529478"/>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TM02900769[[fn=Retrospect]]</Template>
  <TotalTime>69</TotalTime>
  <Words>1960</Words>
  <Application>Microsoft Office PowerPoint</Application>
  <PresentationFormat>Widescreen</PresentationFormat>
  <Paragraphs>364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Calibri Light</vt:lpstr>
      <vt:lpstr>urw-din</vt:lpstr>
      <vt:lpstr>Wingdings</vt:lpstr>
      <vt:lpstr>Retrospect</vt:lpstr>
      <vt:lpstr>HOSPITAL MANAGEMENT SYSTEM</vt:lpstr>
      <vt:lpstr>Hospital Management System</vt:lpstr>
      <vt:lpstr>What is Inheritance?</vt:lpstr>
      <vt:lpstr>PowerPoint Presentation</vt:lpstr>
      <vt:lpstr>Source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open STAFF MENU</vt:lpstr>
      <vt:lpstr>To open Doctor Menu</vt:lpstr>
      <vt:lpstr>To add Doctor Details</vt:lpstr>
      <vt:lpstr>To show doctor details</vt:lpstr>
      <vt:lpstr>To open Patient Menu</vt:lpstr>
      <vt:lpstr>To add patient details</vt:lpstr>
      <vt:lpstr>To show patient data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dhruvisuthar160204@gmail.com</dc:creator>
  <cp:lastModifiedBy>dhruvisuthar160204@gmail.com</cp:lastModifiedBy>
  <cp:revision>1</cp:revision>
  <dcterms:created xsi:type="dcterms:W3CDTF">2022-07-04T11:22:42Z</dcterms:created>
  <dcterms:modified xsi:type="dcterms:W3CDTF">2022-07-04T12:31:58Z</dcterms:modified>
</cp:coreProperties>
</file>