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EB Garamond"/>
      <p:regular r:id="rId22"/>
      <p:bold r:id="rId23"/>
      <p:italic r:id="rId24"/>
      <p:boldItalic r:id="rId25"/>
    </p:embeddedFon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g2pQVrPPiUJ3bJah3R1L9twXKl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EBGaramond-regular.fntdata"/><Relationship Id="rId21" Type="http://schemas.openxmlformats.org/officeDocument/2006/relationships/slide" Target="slides/slide17.xml"/><Relationship Id="rId24" Type="http://schemas.openxmlformats.org/officeDocument/2006/relationships/font" Target="fonts/EBGaramond-italic.fntdata"/><Relationship Id="rId23" Type="http://schemas.openxmlformats.org/officeDocument/2006/relationships/font" Target="fonts/EBGaramon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regular.fntdata"/><Relationship Id="rId25" Type="http://schemas.openxmlformats.org/officeDocument/2006/relationships/font" Target="fonts/EBGaramond-boldItalic.fntdata"/><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d3f87981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d3f87981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1d3f87981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8"/>
          <p:cNvSpPr txBox="1"/>
          <p:nvPr>
            <p:ph type="title"/>
          </p:nvPr>
        </p:nvSpPr>
        <p:spPr>
          <a:xfrm>
            <a:off x="581192" y="702156"/>
            <a:ext cx="11029500" cy="1188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 type="body"/>
          </p:nvPr>
        </p:nvSpPr>
        <p:spPr>
          <a:xfrm>
            <a:off x="581192" y="2340864"/>
            <a:ext cx="11029500" cy="36345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1" name="Google Shape;21;p1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78" name="Shape 78"/>
        <p:cNvGrpSpPr/>
        <p:nvPr/>
      </p:nvGrpSpPr>
      <p:grpSpPr>
        <a:xfrm>
          <a:off x="0" y="0"/>
          <a:ext cx="0" cy="0"/>
          <a:chOff x="0" y="0"/>
          <a:chExt cx="0" cy="0"/>
        </a:xfrm>
      </p:grpSpPr>
      <p:sp>
        <p:nvSpPr>
          <p:cNvPr id="79" name="Google Shape;79;p27"/>
          <p:cNvSpPr/>
          <p:nvPr/>
        </p:nvSpPr>
        <p:spPr>
          <a:xfrm>
            <a:off x="-8626" y="5120639"/>
            <a:ext cx="12200700" cy="1732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 name="Google Shape;80;p27"/>
          <p:cNvSpPr txBox="1"/>
          <p:nvPr>
            <p:ph type="title"/>
          </p:nvPr>
        </p:nvSpPr>
        <p:spPr>
          <a:xfrm>
            <a:off x="575894"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7"/>
          <p:cNvSpPr txBox="1"/>
          <p:nvPr>
            <p:ph idx="1" type="body"/>
          </p:nvPr>
        </p:nvSpPr>
        <p:spPr>
          <a:xfrm>
            <a:off x="759402" y="5330449"/>
            <a:ext cx="1938600" cy="5577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800"/>
              </a:spcBef>
              <a:spcAft>
                <a:spcPts val="0"/>
              </a:spcAft>
              <a:buSzPts val="3680"/>
              <a:buNone/>
              <a:defRPr b="1" sz="4000">
                <a:solidFill>
                  <a:srgbClr val="465359"/>
                </a:solidFill>
                <a:latin typeface="Gill Sans"/>
                <a:ea typeface="Gill Sans"/>
                <a:cs typeface="Gill Sans"/>
                <a:sym typeface="Gill Sans"/>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82" name="Google Shape;82;p27"/>
          <p:cNvSpPr txBox="1"/>
          <p:nvPr>
            <p:ph idx="2" type="body"/>
          </p:nvPr>
        </p:nvSpPr>
        <p:spPr>
          <a:xfrm>
            <a:off x="759405" y="5958718"/>
            <a:ext cx="1938600" cy="6330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00"/>
              </a:spcBef>
              <a:spcAft>
                <a:spcPts val="0"/>
              </a:spcAft>
              <a:buSzPts val="920"/>
              <a:buNone/>
              <a:defRPr sz="1000">
                <a:solidFill>
                  <a:schemeClr val="dk2"/>
                </a:solidFill>
                <a:latin typeface="Gill Sans"/>
                <a:ea typeface="Gill Sans"/>
                <a:cs typeface="Gill Sans"/>
                <a:sym typeface="Gill Sans"/>
              </a:defRPr>
            </a:lvl1pPr>
            <a:lvl2pPr indent="-228600" lvl="1" marL="9144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2pPr>
            <a:lvl3pPr indent="-228600" lvl="2" marL="13716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3pPr>
            <a:lvl4pPr indent="-228600" lvl="3" marL="18288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4pPr>
            <a:lvl5pPr indent="-228600" lvl="4" marL="22860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3" name="Google Shape;83;p27"/>
          <p:cNvSpPr txBox="1"/>
          <p:nvPr>
            <p:ph idx="3" type="body"/>
          </p:nvPr>
        </p:nvSpPr>
        <p:spPr>
          <a:xfrm>
            <a:off x="3642897" y="5330449"/>
            <a:ext cx="1938600" cy="5577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800"/>
              </a:spcBef>
              <a:spcAft>
                <a:spcPts val="0"/>
              </a:spcAft>
              <a:buSzPts val="3680"/>
              <a:buNone/>
              <a:defRPr b="1" sz="4000">
                <a:solidFill>
                  <a:schemeClr val="accent1"/>
                </a:solidFill>
                <a:latin typeface="Gill Sans"/>
                <a:ea typeface="Gill Sans"/>
                <a:cs typeface="Gill Sans"/>
                <a:sym typeface="Gill Sans"/>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84" name="Google Shape;84;p27"/>
          <p:cNvSpPr txBox="1"/>
          <p:nvPr>
            <p:ph idx="4" type="body"/>
          </p:nvPr>
        </p:nvSpPr>
        <p:spPr>
          <a:xfrm>
            <a:off x="3642900" y="5958718"/>
            <a:ext cx="1938600" cy="6330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00"/>
              </a:spcBef>
              <a:spcAft>
                <a:spcPts val="0"/>
              </a:spcAft>
              <a:buSzPts val="920"/>
              <a:buNone/>
              <a:defRPr sz="1000">
                <a:solidFill>
                  <a:schemeClr val="dk2"/>
                </a:solidFill>
                <a:latin typeface="Gill Sans"/>
                <a:ea typeface="Gill Sans"/>
                <a:cs typeface="Gill Sans"/>
                <a:sym typeface="Gill Sans"/>
              </a:defRPr>
            </a:lvl1pPr>
            <a:lvl2pPr indent="-228600" lvl="1" marL="9144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2pPr>
            <a:lvl3pPr indent="-228600" lvl="2" marL="13716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3pPr>
            <a:lvl4pPr indent="-228600" lvl="3" marL="18288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4pPr>
            <a:lvl5pPr indent="-228600" lvl="4" marL="22860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5" name="Google Shape;85;p27"/>
          <p:cNvSpPr txBox="1"/>
          <p:nvPr>
            <p:ph idx="5" type="body"/>
          </p:nvPr>
        </p:nvSpPr>
        <p:spPr>
          <a:xfrm>
            <a:off x="6526392" y="5330449"/>
            <a:ext cx="1938600" cy="5577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800"/>
              </a:spcBef>
              <a:spcAft>
                <a:spcPts val="0"/>
              </a:spcAft>
              <a:buSzPts val="3680"/>
              <a:buNone/>
              <a:defRPr b="1" sz="4000">
                <a:solidFill>
                  <a:schemeClr val="accent2"/>
                </a:solidFill>
                <a:latin typeface="Gill Sans"/>
                <a:ea typeface="Gill Sans"/>
                <a:cs typeface="Gill Sans"/>
                <a:sym typeface="Gill Sans"/>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86" name="Google Shape;86;p27"/>
          <p:cNvSpPr txBox="1"/>
          <p:nvPr>
            <p:ph idx="6" type="body"/>
          </p:nvPr>
        </p:nvSpPr>
        <p:spPr>
          <a:xfrm>
            <a:off x="6526395" y="5958718"/>
            <a:ext cx="1938600" cy="6330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00"/>
              </a:spcBef>
              <a:spcAft>
                <a:spcPts val="0"/>
              </a:spcAft>
              <a:buSzPts val="920"/>
              <a:buNone/>
              <a:defRPr sz="1000">
                <a:solidFill>
                  <a:schemeClr val="dk2"/>
                </a:solidFill>
                <a:latin typeface="Gill Sans"/>
                <a:ea typeface="Gill Sans"/>
                <a:cs typeface="Gill Sans"/>
                <a:sym typeface="Gill Sans"/>
              </a:defRPr>
            </a:lvl1pPr>
            <a:lvl2pPr indent="-228600" lvl="1" marL="9144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2pPr>
            <a:lvl3pPr indent="-228600" lvl="2" marL="13716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3pPr>
            <a:lvl4pPr indent="-228600" lvl="3" marL="18288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4pPr>
            <a:lvl5pPr indent="-228600" lvl="4" marL="22860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7" name="Google Shape;87;p27"/>
          <p:cNvSpPr txBox="1"/>
          <p:nvPr>
            <p:ph idx="7" type="body"/>
          </p:nvPr>
        </p:nvSpPr>
        <p:spPr>
          <a:xfrm>
            <a:off x="9409888" y="5330449"/>
            <a:ext cx="1938600" cy="5577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800"/>
              </a:spcBef>
              <a:spcAft>
                <a:spcPts val="0"/>
              </a:spcAft>
              <a:buSzPts val="3680"/>
              <a:buNone/>
              <a:defRPr b="1" sz="4000">
                <a:solidFill>
                  <a:schemeClr val="accent2"/>
                </a:solidFill>
                <a:latin typeface="Gill Sans"/>
                <a:ea typeface="Gill Sans"/>
                <a:cs typeface="Gill Sans"/>
                <a:sym typeface="Gill Sans"/>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88" name="Google Shape;88;p27"/>
          <p:cNvSpPr txBox="1"/>
          <p:nvPr>
            <p:ph idx="8" type="body"/>
          </p:nvPr>
        </p:nvSpPr>
        <p:spPr>
          <a:xfrm>
            <a:off x="9409891" y="5958718"/>
            <a:ext cx="1938600" cy="6330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00"/>
              </a:spcBef>
              <a:spcAft>
                <a:spcPts val="0"/>
              </a:spcAft>
              <a:buSzPts val="920"/>
              <a:buNone/>
              <a:defRPr sz="1000">
                <a:solidFill>
                  <a:schemeClr val="dk2"/>
                </a:solidFill>
                <a:latin typeface="Gill Sans"/>
                <a:ea typeface="Gill Sans"/>
                <a:cs typeface="Gill Sans"/>
                <a:sym typeface="Gill Sans"/>
              </a:defRPr>
            </a:lvl1pPr>
            <a:lvl2pPr indent="-228600" lvl="1" marL="9144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2pPr>
            <a:lvl3pPr indent="-228600" lvl="2" marL="13716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3pPr>
            <a:lvl4pPr indent="-228600" lvl="3" marL="18288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4pPr>
            <a:lvl5pPr indent="-228600" lvl="4" marL="2286000" algn="ctr">
              <a:lnSpc>
                <a:spcPct val="100000"/>
              </a:lnSpc>
              <a:spcBef>
                <a:spcPts val="600"/>
              </a:spcBef>
              <a:spcAft>
                <a:spcPts val="0"/>
              </a:spcAft>
              <a:buSzPts val="920"/>
              <a:buNone/>
              <a:defRPr sz="1000">
                <a:solidFill>
                  <a:schemeClr val="dk2"/>
                </a:solidFill>
                <a:latin typeface="Gill Sans"/>
                <a:ea typeface="Gill Sans"/>
                <a:cs typeface="Gill Sans"/>
                <a:sym typeface="Gill Sans"/>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89" name="Shape 89"/>
        <p:cNvGrpSpPr/>
        <p:nvPr/>
      </p:nvGrpSpPr>
      <p:grpSpPr>
        <a:xfrm>
          <a:off x="0" y="0"/>
          <a:ext cx="0" cy="0"/>
          <a:chOff x="0" y="0"/>
          <a:chExt cx="0" cy="0"/>
        </a:xfrm>
      </p:grpSpPr>
      <p:sp>
        <p:nvSpPr>
          <p:cNvPr id="90" name="Google Shape;90;p28"/>
          <p:cNvSpPr/>
          <p:nvPr/>
        </p:nvSpPr>
        <p:spPr>
          <a:xfrm>
            <a:off x="1"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8"/>
          <p:cNvSpPr txBox="1"/>
          <p:nvPr>
            <p:ph type="title"/>
          </p:nvPr>
        </p:nvSpPr>
        <p:spPr>
          <a:xfrm>
            <a:off x="575894"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Gill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8"/>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28"/>
          <p:cNvSpPr/>
          <p:nvPr>
            <p:ph idx="2" type="pic"/>
          </p:nvPr>
        </p:nvSpPr>
        <p:spPr>
          <a:xfrm>
            <a:off x="0" y="5245130"/>
            <a:ext cx="12192000" cy="1612800"/>
          </a:xfrm>
          <a:prstGeom prst="rect">
            <a:avLst/>
          </a:prstGeom>
          <a:noFill/>
          <a:ln>
            <a:noFill/>
          </a:ln>
        </p:spPr>
      </p:sp>
      <p:sp>
        <p:nvSpPr>
          <p:cNvPr id="96" name="Google Shape;96;p28"/>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8"/>
          <p:cNvSpPr/>
          <p:nvPr/>
        </p:nvSpPr>
        <p:spPr>
          <a:xfrm>
            <a:off x="8042147" y="453643"/>
            <a:ext cx="3703200" cy="98700"/>
          </a:xfrm>
          <a:prstGeom prst="rect">
            <a:avLst/>
          </a:prstGeom>
          <a:solidFill>
            <a:srgbClr val="B1B1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8"/>
          <p:cNvSpPr/>
          <p:nvPr/>
        </p:nvSpPr>
        <p:spPr>
          <a:xfrm>
            <a:off x="4241830" y="457200"/>
            <a:ext cx="3703200" cy="91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99" name="Shape 99"/>
        <p:cNvGrpSpPr/>
        <p:nvPr/>
      </p:nvGrpSpPr>
      <p:grpSpPr>
        <a:xfrm>
          <a:off x="0" y="0"/>
          <a:ext cx="0" cy="0"/>
          <a:chOff x="0" y="0"/>
          <a:chExt cx="0" cy="0"/>
        </a:xfrm>
      </p:grpSpPr>
      <p:sp>
        <p:nvSpPr>
          <p:cNvPr id="100" name="Google Shape;100;p29"/>
          <p:cNvSpPr/>
          <p:nvPr/>
        </p:nvSpPr>
        <p:spPr>
          <a:xfrm>
            <a:off x="1"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9"/>
          <p:cNvSpPr txBox="1"/>
          <p:nvPr>
            <p:ph type="title"/>
          </p:nvPr>
        </p:nvSpPr>
        <p:spPr>
          <a:xfrm>
            <a:off x="575894"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Gill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9"/>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29"/>
          <p:cNvSpPr/>
          <p:nvPr>
            <p:ph idx="2" type="pic"/>
          </p:nvPr>
        </p:nvSpPr>
        <p:spPr>
          <a:xfrm>
            <a:off x="0" y="5245130"/>
            <a:ext cx="12192000" cy="1612800"/>
          </a:xfrm>
          <a:prstGeom prst="rect">
            <a:avLst/>
          </a:prstGeom>
          <a:noFill/>
          <a:ln>
            <a:noFill/>
          </a:ln>
        </p:spPr>
      </p:sp>
      <p:sp>
        <p:nvSpPr>
          <p:cNvPr id="106" name="Google Shape;106;p29"/>
          <p:cNvSpPr/>
          <p:nvPr/>
        </p:nvSpPr>
        <p:spPr>
          <a:xfrm>
            <a:off x="575894" y="1972490"/>
            <a:ext cx="2467800" cy="3272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7" name="Google Shape;107;p29"/>
          <p:cNvSpPr/>
          <p:nvPr/>
        </p:nvSpPr>
        <p:spPr>
          <a:xfrm>
            <a:off x="3429849" y="1972490"/>
            <a:ext cx="2467800" cy="3272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8" name="Google Shape;108;p29"/>
          <p:cNvSpPr/>
          <p:nvPr/>
        </p:nvSpPr>
        <p:spPr>
          <a:xfrm>
            <a:off x="6283804" y="1972490"/>
            <a:ext cx="2467800" cy="3272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9" name="Google Shape;109;p29"/>
          <p:cNvSpPr/>
          <p:nvPr/>
        </p:nvSpPr>
        <p:spPr>
          <a:xfrm>
            <a:off x="9137758" y="1972490"/>
            <a:ext cx="2467800" cy="3272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0" name="Google Shape;110;p29"/>
          <p:cNvSpPr txBox="1"/>
          <p:nvPr>
            <p:ph idx="1" type="body"/>
          </p:nvPr>
        </p:nvSpPr>
        <p:spPr>
          <a:xfrm>
            <a:off x="581192" y="2988377"/>
            <a:ext cx="2492700" cy="5577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400"/>
              </a:spcBef>
              <a:spcAft>
                <a:spcPts val="0"/>
              </a:spcAft>
              <a:buSzPts val="1840"/>
              <a:buNone/>
              <a:defRPr b="1" sz="2000">
                <a:solidFill>
                  <a:schemeClr val="accent1"/>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111" name="Google Shape;111;p29"/>
          <p:cNvSpPr txBox="1"/>
          <p:nvPr>
            <p:ph idx="3" type="body"/>
          </p:nvPr>
        </p:nvSpPr>
        <p:spPr>
          <a:xfrm>
            <a:off x="581194" y="3584516"/>
            <a:ext cx="2492700" cy="16563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40"/>
              </a:spcBef>
              <a:spcAft>
                <a:spcPts val="0"/>
              </a:spcAft>
              <a:buSzPts val="1104"/>
              <a:buNone/>
              <a:defRPr sz="1200"/>
            </a:lvl1pPr>
            <a:lvl2pPr indent="-228600" lvl="1" marL="914400" algn="ctr">
              <a:lnSpc>
                <a:spcPct val="100000"/>
              </a:lnSpc>
              <a:spcBef>
                <a:spcPts val="600"/>
              </a:spcBef>
              <a:spcAft>
                <a:spcPts val="0"/>
              </a:spcAft>
              <a:buSzPts val="1104"/>
              <a:buNone/>
              <a:defRPr sz="1200"/>
            </a:lvl2pPr>
            <a:lvl3pPr indent="-228600" lvl="2" marL="1371600" algn="ctr">
              <a:lnSpc>
                <a:spcPct val="100000"/>
              </a:lnSpc>
              <a:spcBef>
                <a:spcPts val="600"/>
              </a:spcBef>
              <a:spcAft>
                <a:spcPts val="0"/>
              </a:spcAft>
              <a:buSzPts val="1104"/>
              <a:buNone/>
              <a:defRPr sz="1200"/>
            </a:lvl3pPr>
            <a:lvl4pPr indent="-228600" lvl="3" marL="1828800" algn="ctr">
              <a:lnSpc>
                <a:spcPct val="100000"/>
              </a:lnSpc>
              <a:spcBef>
                <a:spcPts val="600"/>
              </a:spcBef>
              <a:spcAft>
                <a:spcPts val="0"/>
              </a:spcAft>
              <a:buSzPts val="1104"/>
              <a:buNone/>
              <a:defRPr sz="1200"/>
            </a:lvl4pPr>
            <a:lvl5pPr indent="-228600" lvl="4" marL="2286000" algn="ctr">
              <a:lnSpc>
                <a:spcPct val="100000"/>
              </a:lnSpc>
              <a:spcBef>
                <a:spcPts val="600"/>
              </a:spcBef>
              <a:spcAft>
                <a:spcPts val="0"/>
              </a:spcAft>
              <a:buSzPts val="1104"/>
              <a:buNone/>
              <a:defRPr sz="1200"/>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112" name="Google Shape;112;p29"/>
          <p:cNvSpPr txBox="1"/>
          <p:nvPr>
            <p:ph idx="4" type="body"/>
          </p:nvPr>
        </p:nvSpPr>
        <p:spPr>
          <a:xfrm>
            <a:off x="6298472" y="2988377"/>
            <a:ext cx="2492700" cy="5535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100000"/>
              </a:lnSpc>
              <a:spcBef>
                <a:spcPts val="400"/>
              </a:spcBef>
              <a:spcAft>
                <a:spcPts val="0"/>
              </a:spcAft>
              <a:buClr>
                <a:schemeClr val="accent1"/>
              </a:buClr>
              <a:buSzPts val="1840"/>
              <a:buFont typeface="Noto Sans Symbols"/>
              <a:buNone/>
              <a:defRPr b="1" sz="2000">
                <a:solidFill>
                  <a:schemeClr val="accent1"/>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113" name="Google Shape;113;p29"/>
          <p:cNvSpPr txBox="1"/>
          <p:nvPr>
            <p:ph idx="5" type="body"/>
          </p:nvPr>
        </p:nvSpPr>
        <p:spPr>
          <a:xfrm>
            <a:off x="6298471" y="3584516"/>
            <a:ext cx="2492700" cy="16563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40"/>
              </a:spcBef>
              <a:spcAft>
                <a:spcPts val="0"/>
              </a:spcAft>
              <a:buSzPts val="1104"/>
              <a:buNone/>
              <a:defRPr sz="1200"/>
            </a:lvl1pPr>
            <a:lvl2pPr indent="-228600" lvl="1" marL="914400" algn="ctr">
              <a:lnSpc>
                <a:spcPct val="100000"/>
              </a:lnSpc>
              <a:spcBef>
                <a:spcPts val="600"/>
              </a:spcBef>
              <a:spcAft>
                <a:spcPts val="0"/>
              </a:spcAft>
              <a:buSzPts val="1104"/>
              <a:buNone/>
              <a:defRPr sz="1200"/>
            </a:lvl2pPr>
            <a:lvl3pPr indent="-228600" lvl="2" marL="1371600" algn="ctr">
              <a:lnSpc>
                <a:spcPct val="100000"/>
              </a:lnSpc>
              <a:spcBef>
                <a:spcPts val="600"/>
              </a:spcBef>
              <a:spcAft>
                <a:spcPts val="0"/>
              </a:spcAft>
              <a:buSzPts val="1104"/>
              <a:buNone/>
              <a:defRPr sz="1200"/>
            </a:lvl3pPr>
            <a:lvl4pPr indent="-228600" lvl="3" marL="1828800" algn="ctr">
              <a:lnSpc>
                <a:spcPct val="100000"/>
              </a:lnSpc>
              <a:spcBef>
                <a:spcPts val="600"/>
              </a:spcBef>
              <a:spcAft>
                <a:spcPts val="0"/>
              </a:spcAft>
              <a:buSzPts val="1104"/>
              <a:buNone/>
              <a:defRPr sz="1200"/>
            </a:lvl4pPr>
            <a:lvl5pPr indent="-228600" lvl="4" marL="2286000" algn="ctr">
              <a:lnSpc>
                <a:spcPct val="100000"/>
              </a:lnSpc>
              <a:spcBef>
                <a:spcPts val="600"/>
              </a:spcBef>
              <a:spcAft>
                <a:spcPts val="0"/>
              </a:spcAft>
              <a:buSzPts val="1104"/>
              <a:buNone/>
              <a:defRPr sz="1200"/>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114" name="Google Shape;114;p29"/>
          <p:cNvSpPr txBox="1"/>
          <p:nvPr>
            <p:ph idx="6" type="body"/>
          </p:nvPr>
        </p:nvSpPr>
        <p:spPr>
          <a:xfrm>
            <a:off x="3444517" y="2988377"/>
            <a:ext cx="2492700" cy="5577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400"/>
              </a:spcBef>
              <a:spcAft>
                <a:spcPts val="0"/>
              </a:spcAft>
              <a:buSzPts val="1840"/>
              <a:buNone/>
              <a:defRPr b="1" sz="2000">
                <a:solidFill>
                  <a:schemeClr val="accent1"/>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115" name="Google Shape;115;p29"/>
          <p:cNvSpPr txBox="1"/>
          <p:nvPr>
            <p:ph idx="7" type="body"/>
          </p:nvPr>
        </p:nvSpPr>
        <p:spPr>
          <a:xfrm>
            <a:off x="3444519" y="3584516"/>
            <a:ext cx="2492700" cy="16563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40"/>
              </a:spcBef>
              <a:spcAft>
                <a:spcPts val="0"/>
              </a:spcAft>
              <a:buSzPts val="1104"/>
              <a:buNone/>
              <a:defRPr sz="1200"/>
            </a:lvl1pPr>
            <a:lvl2pPr indent="-228600" lvl="1" marL="914400" algn="ctr">
              <a:lnSpc>
                <a:spcPct val="100000"/>
              </a:lnSpc>
              <a:spcBef>
                <a:spcPts val="600"/>
              </a:spcBef>
              <a:spcAft>
                <a:spcPts val="0"/>
              </a:spcAft>
              <a:buSzPts val="1104"/>
              <a:buNone/>
              <a:defRPr sz="1200"/>
            </a:lvl2pPr>
            <a:lvl3pPr indent="-228600" lvl="2" marL="1371600" algn="ctr">
              <a:lnSpc>
                <a:spcPct val="100000"/>
              </a:lnSpc>
              <a:spcBef>
                <a:spcPts val="600"/>
              </a:spcBef>
              <a:spcAft>
                <a:spcPts val="0"/>
              </a:spcAft>
              <a:buSzPts val="1104"/>
              <a:buNone/>
              <a:defRPr sz="1200"/>
            </a:lvl3pPr>
            <a:lvl4pPr indent="-228600" lvl="3" marL="1828800" algn="ctr">
              <a:lnSpc>
                <a:spcPct val="100000"/>
              </a:lnSpc>
              <a:spcBef>
                <a:spcPts val="600"/>
              </a:spcBef>
              <a:spcAft>
                <a:spcPts val="0"/>
              </a:spcAft>
              <a:buSzPts val="1104"/>
              <a:buNone/>
              <a:defRPr sz="1200"/>
            </a:lvl4pPr>
            <a:lvl5pPr indent="-228600" lvl="4" marL="2286000" algn="ctr">
              <a:lnSpc>
                <a:spcPct val="100000"/>
              </a:lnSpc>
              <a:spcBef>
                <a:spcPts val="600"/>
              </a:spcBef>
              <a:spcAft>
                <a:spcPts val="0"/>
              </a:spcAft>
              <a:buSzPts val="1104"/>
              <a:buNone/>
              <a:defRPr sz="1200"/>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116" name="Google Shape;116;p29"/>
          <p:cNvSpPr txBox="1"/>
          <p:nvPr>
            <p:ph idx="8" type="body"/>
          </p:nvPr>
        </p:nvSpPr>
        <p:spPr>
          <a:xfrm>
            <a:off x="9138807" y="2988377"/>
            <a:ext cx="2492700" cy="5535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100000"/>
              </a:lnSpc>
              <a:spcBef>
                <a:spcPts val="400"/>
              </a:spcBef>
              <a:spcAft>
                <a:spcPts val="0"/>
              </a:spcAft>
              <a:buClr>
                <a:schemeClr val="accent1"/>
              </a:buClr>
              <a:buSzPts val="1840"/>
              <a:buFont typeface="Noto Sans Symbols"/>
              <a:buNone/>
              <a:defRPr b="1" sz="2000">
                <a:solidFill>
                  <a:schemeClr val="accent1"/>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117" name="Google Shape;117;p29"/>
          <p:cNvSpPr txBox="1"/>
          <p:nvPr>
            <p:ph idx="9" type="body"/>
          </p:nvPr>
        </p:nvSpPr>
        <p:spPr>
          <a:xfrm>
            <a:off x="9138806" y="3584516"/>
            <a:ext cx="2492700" cy="16563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40"/>
              </a:spcBef>
              <a:spcAft>
                <a:spcPts val="0"/>
              </a:spcAft>
              <a:buSzPts val="1104"/>
              <a:buNone/>
              <a:defRPr sz="1200"/>
            </a:lvl1pPr>
            <a:lvl2pPr indent="-228600" lvl="1" marL="914400" algn="ctr">
              <a:lnSpc>
                <a:spcPct val="100000"/>
              </a:lnSpc>
              <a:spcBef>
                <a:spcPts val="600"/>
              </a:spcBef>
              <a:spcAft>
                <a:spcPts val="0"/>
              </a:spcAft>
              <a:buSzPts val="1104"/>
              <a:buNone/>
              <a:defRPr sz="1200"/>
            </a:lvl2pPr>
            <a:lvl3pPr indent="-228600" lvl="2" marL="1371600" algn="ctr">
              <a:lnSpc>
                <a:spcPct val="100000"/>
              </a:lnSpc>
              <a:spcBef>
                <a:spcPts val="600"/>
              </a:spcBef>
              <a:spcAft>
                <a:spcPts val="0"/>
              </a:spcAft>
              <a:buSzPts val="1104"/>
              <a:buNone/>
              <a:defRPr sz="1200"/>
            </a:lvl3pPr>
            <a:lvl4pPr indent="-228600" lvl="3" marL="1828800" algn="ctr">
              <a:lnSpc>
                <a:spcPct val="100000"/>
              </a:lnSpc>
              <a:spcBef>
                <a:spcPts val="600"/>
              </a:spcBef>
              <a:spcAft>
                <a:spcPts val="0"/>
              </a:spcAft>
              <a:buSzPts val="1104"/>
              <a:buNone/>
              <a:defRPr sz="1200"/>
            </a:lvl4pPr>
            <a:lvl5pPr indent="-228600" lvl="4" marL="2286000" algn="ctr">
              <a:lnSpc>
                <a:spcPct val="100000"/>
              </a:lnSpc>
              <a:spcBef>
                <a:spcPts val="600"/>
              </a:spcBef>
              <a:spcAft>
                <a:spcPts val="0"/>
              </a:spcAft>
              <a:buSzPts val="1104"/>
              <a:buNone/>
              <a:defRPr sz="1200"/>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118" name="Google Shape;118;p29"/>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9"/>
          <p:cNvSpPr/>
          <p:nvPr/>
        </p:nvSpPr>
        <p:spPr>
          <a:xfrm>
            <a:off x="8042147" y="453643"/>
            <a:ext cx="3703200" cy="98700"/>
          </a:xfrm>
          <a:prstGeom prst="rect">
            <a:avLst/>
          </a:prstGeom>
          <a:solidFill>
            <a:srgbClr val="B1B1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9"/>
          <p:cNvSpPr/>
          <p:nvPr/>
        </p:nvSpPr>
        <p:spPr>
          <a:xfrm>
            <a:off x="4241830" y="457200"/>
            <a:ext cx="3703200" cy="91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30"/>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0"/>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Gill Sans"/>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0"/>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125" name="Google Shape;125;p30"/>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126" name="Google Shape;126;p30"/>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0"/>
          <p:cNvSpPr txBox="1"/>
          <p:nvPr>
            <p:ph idx="11" type="ftr"/>
          </p:nvPr>
        </p:nvSpPr>
        <p:spPr>
          <a:xfrm>
            <a:off x="581192" y="6452590"/>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0"/>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129" name="Shape 129"/>
        <p:cNvGrpSpPr/>
        <p:nvPr/>
      </p:nvGrpSpPr>
      <p:grpSpPr>
        <a:xfrm>
          <a:off x="0" y="0"/>
          <a:ext cx="0" cy="0"/>
          <a:chOff x="0" y="0"/>
          <a:chExt cx="0" cy="0"/>
        </a:xfrm>
      </p:grpSpPr>
      <p:sp>
        <p:nvSpPr>
          <p:cNvPr id="130" name="Google Shape;130;p31"/>
          <p:cNvSpPr/>
          <p:nvPr>
            <p:ph idx="2" type="pic"/>
          </p:nvPr>
        </p:nvSpPr>
        <p:spPr>
          <a:xfrm>
            <a:off x="0" y="0"/>
            <a:ext cx="4232400" cy="6858000"/>
          </a:xfrm>
          <a:prstGeom prst="rect">
            <a:avLst/>
          </a:prstGeom>
          <a:noFill/>
          <a:ln>
            <a:noFill/>
          </a:ln>
        </p:spPr>
      </p:sp>
      <p:sp>
        <p:nvSpPr>
          <p:cNvPr id="131" name="Google Shape;131;p31"/>
          <p:cNvSpPr txBox="1"/>
          <p:nvPr>
            <p:ph type="title"/>
          </p:nvPr>
        </p:nvSpPr>
        <p:spPr>
          <a:xfrm>
            <a:off x="4900927" y="709565"/>
            <a:ext cx="6651000" cy="699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Gill Sans"/>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p:nvPr>
            <p:ph idx="1" type="body"/>
          </p:nvPr>
        </p:nvSpPr>
        <p:spPr>
          <a:xfrm>
            <a:off x="4900928" y="1632857"/>
            <a:ext cx="6651000" cy="4205100"/>
          </a:xfrm>
          <a:prstGeom prst="rect">
            <a:avLst/>
          </a:prstGeom>
          <a:noFill/>
          <a:ln>
            <a:noFill/>
          </a:ln>
        </p:spPr>
        <p:txBody>
          <a:bodyPr anchorCtr="0" anchor="t"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133" name="Google Shape;133;p31"/>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1"/>
          <p:cNvSpPr txBox="1"/>
          <p:nvPr>
            <p:ph idx="11" type="ftr"/>
          </p:nvPr>
        </p:nvSpPr>
        <p:spPr>
          <a:xfrm>
            <a:off x="581192" y="6452590"/>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1"/>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 with Caption">
  <p:cSld name="3_Content with Caption">
    <p:spTree>
      <p:nvGrpSpPr>
        <p:cNvPr id="136" name="Shape 136"/>
        <p:cNvGrpSpPr/>
        <p:nvPr/>
      </p:nvGrpSpPr>
      <p:grpSpPr>
        <a:xfrm>
          <a:off x="0" y="0"/>
          <a:ext cx="0" cy="0"/>
          <a:chOff x="0" y="0"/>
          <a:chExt cx="0" cy="0"/>
        </a:xfrm>
      </p:grpSpPr>
      <p:sp>
        <p:nvSpPr>
          <p:cNvPr id="137" name="Google Shape;137;p32"/>
          <p:cNvSpPr/>
          <p:nvPr/>
        </p:nvSpPr>
        <p:spPr>
          <a:xfrm>
            <a:off x="1" y="0"/>
            <a:ext cx="12192000" cy="6858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2"/>
          <p:cNvSpPr txBox="1"/>
          <p:nvPr>
            <p:ph type="title"/>
          </p:nvPr>
        </p:nvSpPr>
        <p:spPr>
          <a:xfrm>
            <a:off x="767857" y="2647728"/>
            <a:ext cx="3031800" cy="172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400"/>
              <a:buFont typeface="Gill Sans"/>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lt1"/>
                </a:solidFill>
              </a:defRPr>
            </a:lvl1pPr>
            <a:lvl2pPr indent="-333756" lvl="1" marL="914400" algn="l">
              <a:lnSpc>
                <a:spcPct val="100000"/>
              </a:lnSpc>
              <a:spcBef>
                <a:spcPts val="600"/>
              </a:spcBef>
              <a:spcAft>
                <a:spcPts val="0"/>
              </a:spcAft>
              <a:buSzPts val="1656"/>
              <a:buChar char="◼"/>
              <a:defRPr sz="1800">
                <a:solidFill>
                  <a:schemeClr val="lt1"/>
                </a:solidFill>
              </a:defRPr>
            </a:lvl2pPr>
            <a:lvl3pPr indent="-322072" lvl="2" marL="1371600" algn="l">
              <a:lnSpc>
                <a:spcPct val="100000"/>
              </a:lnSpc>
              <a:spcBef>
                <a:spcPts val="600"/>
              </a:spcBef>
              <a:spcAft>
                <a:spcPts val="0"/>
              </a:spcAft>
              <a:buSzPts val="1472"/>
              <a:buChar char="◼"/>
              <a:defRPr sz="1600">
                <a:solidFill>
                  <a:schemeClr val="lt1"/>
                </a:solidFill>
              </a:defRPr>
            </a:lvl3pPr>
            <a:lvl4pPr indent="-310388" lvl="3" marL="1828800" algn="l">
              <a:lnSpc>
                <a:spcPct val="100000"/>
              </a:lnSpc>
              <a:spcBef>
                <a:spcPts val="600"/>
              </a:spcBef>
              <a:spcAft>
                <a:spcPts val="0"/>
              </a:spcAft>
              <a:buSzPts val="1288"/>
              <a:buChar char="◼"/>
              <a:defRPr sz="1400">
                <a:solidFill>
                  <a:schemeClr val="lt1"/>
                </a:solidFill>
              </a:defRPr>
            </a:lvl4pPr>
            <a:lvl5pPr indent="-310388" lvl="4" marL="2286000" algn="l">
              <a:lnSpc>
                <a:spcPct val="100000"/>
              </a:lnSpc>
              <a:spcBef>
                <a:spcPts val="600"/>
              </a:spcBef>
              <a:spcAft>
                <a:spcPts val="0"/>
              </a:spcAft>
              <a:buSzPts val="1288"/>
              <a:buChar char="◼"/>
              <a:defRPr sz="1400">
                <a:solidFill>
                  <a:schemeClr val="lt1"/>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140" name="Google Shape;140;p32"/>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2"/>
          <p:cNvSpPr txBox="1"/>
          <p:nvPr>
            <p:ph idx="11" type="ftr"/>
          </p:nvPr>
        </p:nvSpPr>
        <p:spPr>
          <a:xfrm>
            <a:off x="581192" y="6452590"/>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2"/>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43" name="Google Shape;143;p32"/>
          <p:cNvSpPr/>
          <p:nvPr/>
        </p:nvSpPr>
        <p:spPr>
          <a:xfrm rot="5400000">
            <a:off x="1415625" y="3435750"/>
            <a:ext cx="57606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p33"/>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Gill Sans"/>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3"/>
          <p:cNvSpPr/>
          <p:nvPr>
            <p:ph idx="2" type="pic"/>
          </p:nvPr>
        </p:nvSpPr>
        <p:spPr>
          <a:xfrm>
            <a:off x="447817" y="641350"/>
            <a:ext cx="11290800" cy="3651300"/>
          </a:xfrm>
          <a:prstGeom prst="rect">
            <a:avLst/>
          </a:prstGeom>
          <a:noFill/>
          <a:ln>
            <a:noFill/>
          </a:ln>
        </p:spPr>
      </p:sp>
      <p:sp>
        <p:nvSpPr>
          <p:cNvPr id="147" name="Google Shape;147;p33"/>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148" name="Google Shape;148;p3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33"/>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3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34"/>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4"/>
          <p:cNvSpPr txBox="1"/>
          <p:nvPr>
            <p:ph idx="1" type="body"/>
          </p:nvPr>
        </p:nvSpPr>
        <p:spPr>
          <a:xfrm rot="5400000">
            <a:off x="4270108" y="-1352798"/>
            <a:ext cx="3651900" cy="110295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154" name="Google Shape;154;p3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34"/>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3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57" name="Shape 157"/>
        <p:cNvGrpSpPr/>
        <p:nvPr/>
      </p:nvGrpSpPr>
      <p:grpSpPr>
        <a:xfrm>
          <a:off x="0" y="0"/>
          <a:ext cx="0" cy="0"/>
          <a:chOff x="0" y="0"/>
          <a:chExt cx="0" cy="0"/>
        </a:xfrm>
      </p:grpSpPr>
      <p:sp>
        <p:nvSpPr>
          <p:cNvPr id="158" name="Google Shape;158;p35"/>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5"/>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Gill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35"/>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161" name="Google Shape;161;p35"/>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5"/>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5"/>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35"/>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3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solidFill>
          <a:schemeClr val="lt2"/>
        </a:solidFill>
      </p:bgPr>
    </p:bg>
    <p:spTree>
      <p:nvGrpSpPr>
        <p:cNvPr id="24" name="Shape 24"/>
        <p:cNvGrpSpPr/>
        <p:nvPr/>
      </p:nvGrpSpPr>
      <p:grpSpPr>
        <a:xfrm>
          <a:off x="0" y="0"/>
          <a:ext cx="0" cy="0"/>
          <a:chOff x="0" y="0"/>
          <a:chExt cx="0" cy="0"/>
        </a:xfrm>
      </p:grpSpPr>
      <p:sp>
        <p:nvSpPr>
          <p:cNvPr id="25" name="Google Shape;25;p19"/>
          <p:cNvSpPr/>
          <p:nvPr>
            <p:ph idx="2" type="pic"/>
          </p:nvPr>
        </p:nvSpPr>
        <p:spPr>
          <a:xfrm>
            <a:off x="8622917" y="3322281"/>
            <a:ext cx="3367800" cy="3367800"/>
          </a:xfrm>
          <a:prstGeom prst="rect">
            <a:avLst/>
          </a:prstGeom>
          <a:noFill/>
          <a:ln>
            <a:noFill/>
          </a:ln>
        </p:spPr>
      </p:sp>
      <p:sp>
        <p:nvSpPr>
          <p:cNvPr id="26" name="Google Shape;26;p1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27" name="Google Shape;27;p1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9"/>
          <p:cNvSpPr/>
          <p:nvPr>
            <p:ph idx="3" type="pic"/>
          </p:nvPr>
        </p:nvSpPr>
        <p:spPr>
          <a:xfrm>
            <a:off x="768350" y="2312987"/>
            <a:ext cx="731400" cy="731400"/>
          </a:xfrm>
          <a:prstGeom prst="rect">
            <a:avLst/>
          </a:prstGeom>
          <a:noFill/>
          <a:ln>
            <a:noFill/>
          </a:ln>
        </p:spPr>
      </p:sp>
      <p:sp>
        <p:nvSpPr>
          <p:cNvPr id="29" name="Google Shape;29;p19"/>
          <p:cNvSpPr txBox="1"/>
          <p:nvPr>
            <p:ph type="title"/>
          </p:nvPr>
        </p:nvSpPr>
        <p:spPr>
          <a:xfrm>
            <a:off x="767857" y="2647728"/>
            <a:ext cx="3031800" cy="1722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400"/>
              <a:buFont typeface="Gill Sans"/>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1" type="ftr"/>
          </p:nvPr>
        </p:nvSpPr>
        <p:spPr>
          <a:xfrm>
            <a:off x="581192" y="6452590"/>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3" name="Shape 33"/>
        <p:cNvGrpSpPr/>
        <p:nvPr/>
      </p:nvGrpSpPr>
      <p:grpSpPr>
        <a:xfrm>
          <a:off x="0" y="0"/>
          <a:ext cx="0" cy="0"/>
          <a:chOff x="0" y="0"/>
          <a:chExt cx="0" cy="0"/>
        </a:xfrm>
      </p:grpSpPr>
      <p:sp>
        <p:nvSpPr>
          <p:cNvPr id="34" name="Google Shape;34;p20"/>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 type="body"/>
          </p:nvPr>
        </p:nvSpPr>
        <p:spPr>
          <a:xfrm>
            <a:off x="581191" y="2905648"/>
            <a:ext cx="5194800" cy="5577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80"/>
              </a:spcBef>
              <a:spcAft>
                <a:spcPts val="0"/>
              </a:spcAft>
              <a:buSzPts val="2208"/>
              <a:buNone/>
              <a:defRPr b="1" sz="2400">
                <a:solidFill>
                  <a:schemeClr val="accent1"/>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36" name="Google Shape;36;p20"/>
          <p:cNvSpPr txBox="1"/>
          <p:nvPr>
            <p:ph idx="2" type="body"/>
          </p:nvPr>
        </p:nvSpPr>
        <p:spPr>
          <a:xfrm>
            <a:off x="581194" y="3580809"/>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7" name="Google Shape;37;p20"/>
          <p:cNvSpPr txBox="1"/>
          <p:nvPr>
            <p:ph idx="3" type="body"/>
          </p:nvPr>
        </p:nvSpPr>
        <p:spPr>
          <a:xfrm>
            <a:off x="6416039" y="2905649"/>
            <a:ext cx="5194800" cy="553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80"/>
              </a:spcBef>
              <a:spcAft>
                <a:spcPts val="0"/>
              </a:spcAft>
              <a:buClr>
                <a:schemeClr val="accent1"/>
              </a:buClr>
              <a:buSzPts val="2208"/>
              <a:buFont typeface="Noto Sans Symbols"/>
              <a:buNone/>
              <a:defRPr b="1" sz="2400">
                <a:solidFill>
                  <a:schemeClr val="accent1"/>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38" name="Google Shape;38;p20"/>
          <p:cNvSpPr txBox="1"/>
          <p:nvPr>
            <p:ph idx="4" type="body"/>
          </p:nvPr>
        </p:nvSpPr>
        <p:spPr>
          <a:xfrm>
            <a:off x="6416037" y="3580809"/>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9" name="Google Shape;39;p2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22"/>
          <p:cNvSpPr txBox="1"/>
          <p:nvPr>
            <p:ph type="title"/>
          </p:nvPr>
        </p:nvSpPr>
        <p:spPr>
          <a:xfrm>
            <a:off x="575894"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23"/>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3"/>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Gill Sans"/>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55" name="Google Shape;55;p2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58" name="Shape 58"/>
        <p:cNvGrpSpPr/>
        <p:nvPr/>
      </p:nvGrpSpPr>
      <p:grpSpPr>
        <a:xfrm>
          <a:off x="0" y="0"/>
          <a:ext cx="0" cy="0"/>
          <a:chOff x="0" y="0"/>
          <a:chExt cx="0" cy="0"/>
        </a:xfrm>
      </p:grpSpPr>
      <p:sp>
        <p:nvSpPr>
          <p:cNvPr id="59" name="Google Shape;59;p24"/>
          <p:cNvSpPr/>
          <p:nvPr>
            <p:ph idx="2" type="pic"/>
          </p:nvPr>
        </p:nvSpPr>
        <p:spPr>
          <a:xfrm>
            <a:off x="0" y="0"/>
            <a:ext cx="12192000" cy="6858000"/>
          </a:xfrm>
          <a:prstGeom prst="rect">
            <a:avLst/>
          </a:prstGeom>
          <a:noFill/>
          <a:ln>
            <a:noFill/>
          </a:ln>
        </p:spPr>
      </p:sp>
      <p:sp>
        <p:nvSpPr>
          <p:cNvPr id="60" name="Google Shape;60;p24"/>
          <p:cNvSpPr/>
          <p:nvPr/>
        </p:nvSpPr>
        <p:spPr>
          <a:xfrm>
            <a:off x="446534" y="4284627"/>
            <a:ext cx="11292900" cy="20118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4"/>
          <p:cNvSpPr txBox="1"/>
          <p:nvPr>
            <p:ph idx="1" type="subTitle"/>
          </p:nvPr>
        </p:nvSpPr>
        <p:spPr>
          <a:xfrm>
            <a:off x="581194" y="5695849"/>
            <a:ext cx="10993500" cy="590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62" name="Google Shape;62;p24"/>
          <p:cNvSpPr/>
          <p:nvPr/>
        </p:nvSpPr>
        <p:spPr>
          <a:xfrm>
            <a:off x="446534" y="4114808"/>
            <a:ext cx="112929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4"/>
          <p:cNvSpPr txBox="1"/>
          <p:nvPr>
            <p:ph type="ctrTitle"/>
          </p:nvPr>
        </p:nvSpPr>
        <p:spPr>
          <a:xfrm>
            <a:off x="581191" y="4220835"/>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Gill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2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Gill Sans"/>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68" name="Google Shape;68;p2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26"/>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 type="body"/>
          </p:nvPr>
        </p:nvSpPr>
        <p:spPr>
          <a:xfrm>
            <a:off x="581193" y="2228003"/>
            <a:ext cx="5194800" cy="36330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4" name="Google Shape;74;p26"/>
          <p:cNvSpPr txBox="1"/>
          <p:nvPr>
            <p:ph idx="2" type="body"/>
          </p:nvPr>
        </p:nvSpPr>
        <p:spPr>
          <a:xfrm>
            <a:off x="6416039" y="2228003"/>
            <a:ext cx="5194800" cy="36330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5" name="Google Shape;75;p2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581192" y="705124"/>
            <a:ext cx="11029500" cy="11895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Gill Sans"/>
              <a:buNone/>
              <a:defRPr b="0" i="0" sz="2800" u="none" cap="none" strike="noStrike">
                <a:solidFill>
                  <a:srgbClr val="3F3F3F"/>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7"/>
          <p:cNvSpPr txBox="1"/>
          <p:nvPr>
            <p:ph idx="1" type="body"/>
          </p:nvPr>
        </p:nvSpPr>
        <p:spPr>
          <a:xfrm>
            <a:off x="581192" y="2336002"/>
            <a:ext cx="11029500" cy="3651900"/>
          </a:xfrm>
          <a:prstGeom prst="rect">
            <a:avLst/>
          </a:prstGeom>
          <a:noFill/>
          <a:ln>
            <a:noFill/>
          </a:ln>
        </p:spPr>
        <p:txBody>
          <a:bodyPr anchorCtr="0" anchor="ctr" bIns="45700" lIns="91425" spcFirstLastPara="1" rIns="91425" wrap="square" tIns="45700">
            <a:normAutofit/>
          </a:bodyPr>
          <a:lstStyle>
            <a:lvl1pPr indent="-333756" lvl="0" marL="457200" marR="0" rtl="0" algn="l">
              <a:lnSpc>
                <a:spcPct val="100000"/>
              </a:lnSpc>
              <a:spcBef>
                <a:spcPts val="360"/>
              </a:spcBef>
              <a:spcAft>
                <a:spcPts val="0"/>
              </a:spcAft>
              <a:buClr>
                <a:schemeClr val="accent1"/>
              </a:buClr>
              <a:buSzPts val="1656"/>
              <a:buFont typeface="Noto Sans Symbols"/>
              <a:buChar char="◼"/>
              <a:defRPr b="0" i="0" sz="1800" u="none" cap="none" strike="noStrike">
                <a:solidFill>
                  <a:srgbClr val="3F3F3F"/>
                </a:solidFill>
                <a:latin typeface="Gill Sans"/>
                <a:ea typeface="Gill Sans"/>
                <a:cs typeface="Gill Sans"/>
                <a:sym typeface="Gill Sans"/>
              </a:defRPr>
            </a:lvl1pPr>
            <a:lvl2pPr indent="-322072" lvl="1" marL="914400" marR="0" rtl="0" algn="l">
              <a:lnSpc>
                <a:spcPct val="100000"/>
              </a:lnSpc>
              <a:spcBef>
                <a:spcPts val="600"/>
              </a:spcBef>
              <a:spcAft>
                <a:spcPts val="0"/>
              </a:spcAft>
              <a:buClr>
                <a:schemeClr val="accent1"/>
              </a:buClr>
              <a:buSzPts val="1472"/>
              <a:buFont typeface="Noto Sans Symbols"/>
              <a:buChar char="◼"/>
              <a:defRPr b="0" i="0" sz="1600" u="none" cap="none" strike="noStrike">
                <a:solidFill>
                  <a:srgbClr val="3F3F3F"/>
                </a:solidFill>
                <a:latin typeface="Gill Sans"/>
                <a:ea typeface="Gill Sans"/>
                <a:cs typeface="Gill Sans"/>
                <a:sym typeface="Gill Sans"/>
              </a:defRPr>
            </a:lvl2pPr>
            <a:lvl3pPr indent="-310388" lvl="2" marL="13716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Gill Sans"/>
                <a:ea typeface="Gill Sans"/>
                <a:cs typeface="Gill Sans"/>
                <a:sym typeface="Gill Sans"/>
              </a:defRPr>
            </a:lvl3pPr>
            <a:lvl4pPr indent="-298703" lvl="3" marL="1828800" marR="0" rtl="0" algn="l">
              <a:lnSpc>
                <a:spcPct val="100000"/>
              </a:lnSpc>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4pPr>
            <a:lvl5pPr indent="-298704" lvl="4" marL="2286000" marR="0" rtl="0" algn="l">
              <a:lnSpc>
                <a:spcPct val="100000"/>
              </a:lnSpc>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17"/>
          <p:cNvSpPr txBox="1"/>
          <p:nvPr>
            <p:ph idx="11" type="ftr"/>
          </p:nvPr>
        </p:nvSpPr>
        <p:spPr>
          <a:xfrm>
            <a:off x="581192" y="6423914"/>
            <a:ext cx="69171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3F3F3F"/>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1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7"/>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7"/>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7"/>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
          <p:cNvSpPr txBox="1"/>
          <p:nvPr>
            <p:ph type="title"/>
          </p:nvPr>
        </p:nvSpPr>
        <p:spPr>
          <a:xfrm>
            <a:off x="508757" y="700766"/>
            <a:ext cx="11029500" cy="1559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b="1" lang="en-US" sz="2400" u="sng">
                <a:solidFill>
                  <a:schemeClr val="dk1"/>
                </a:solidFill>
                <a:latin typeface="Times New Roman"/>
                <a:ea typeface="Times New Roman"/>
                <a:cs typeface="Times New Roman"/>
                <a:sym typeface="Times New Roman"/>
              </a:rPr>
              <a:t>KADI SARVA VISHWAVIDYALAYA</a:t>
            </a:r>
            <a:br>
              <a:rPr b="1" lang="en-US" sz="2400">
                <a:solidFill>
                  <a:schemeClr val="dk1"/>
                </a:solidFill>
                <a:latin typeface="Times New Roman"/>
                <a:ea typeface="Times New Roman"/>
                <a:cs typeface="Times New Roman"/>
                <a:sym typeface="Times New Roman"/>
              </a:rPr>
            </a:br>
            <a:br>
              <a:rPr b="1" lang="en-US" sz="15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LDRP INSTITUTE OF TECHNOLOGY AND RESEARCH</a:t>
            </a:r>
            <a:br>
              <a:rPr b="1"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GANDHINAGAR</a:t>
            </a:r>
            <a:br>
              <a:rPr lang="en-US" sz="2000" u="sng">
                <a:solidFill>
                  <a:schemeClr val="dk1"/>
                </a:solidFill>
              </a:rPr>
            </a:br>
            <a:endParaRPr sz="2000" u="sng">
              <a:solidFill>
                <a:schemeClr val="dk1"/>
              </a:solidFill>
            </a:endParaRPr>
          </a:p>
        </p:txBody>
      </p:sp>
      <p:pic>
        <p:nvPicPr>
          <p:cNvPr descr="KSV logo.png" id="172" name="Google Shape;172;p1"/>
          <p:cNvPicPr preferRelativeResize="0"/>
          <p:nvPr>
            <p:ph idx="1" type="body"/>
          </p:nvPr>
        </p:nvPicPr>
        <p:blipFill rotWithShape="1">
          <a:blip r:embed="rId3">
            <a:alphaModFix/>
          </a:blip>
          <a:srcRect b="0" l="0" r="0" t="0"/>
          <a:stretch/>
        </p:blipFill>
        <p:spPr>
          <a:xfrm>
            <a:off x="1076523" y="2625710"/>
            <a:ext cx="1518600" cy="1559700"/>
          </a:xfrm>
          <a:prstGeom prst="rect">
            <a:avLst/>
          </a:prstGeom>
          <a:noFill/>
          <a:ln>
            <a:noFill/>
          </a:ln>
        </p:spPr>
      </p:pic>
      <p:pic>
        <p:nvPicPr>
          <p:cNvPr descr="LDRP.png" id="173" name="Google Shape;173;p1"/>
          <p:cNvPicPr preferRelativeResize="0"/>
          <p:nvPr/>
        </p:nvPicPr>
        <p:blipFill rotWithShape="1">
          <a:blip r:embed="rId4">
            <a:alphaModFix/>
          </a:blip>
          <a:srcRect b="17985" l="0" r="0" t="0"/>
          <a:stretch/>
        </p:blipFill>
        <p:spPr>
          <a:xfrm>
            <a:off x="9704480" y="2625710"/>
            <a:ext cx="1428750" cy="1476375"/>
          </a:xfrm>
          <a:prstGeom prst="rect">
            <a:avLst/>
          </a:prstGeom>
          <a:noFill/>
          <a:ln>
            <a:noFill/>
          </a:ln>
        </p:spPr>
      </p:pic>
      <p:sp>
        <p:nvSpPr>
          <p:cNvPr id="174" name="Google Shape;174;p1"/>
          <p:cNvSpPr txBox="1"/>
          <p:nvPr/>
        </p:nvSpPr>
        <p:spPr>
          <a:xfrm>
            <a:off x="3101859" y="2998305"/>
            <a:ext cx="60960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D0628"/>
                </a:solidFill>
                <a:latin typeface="EB Garamond"/>
                <a:ea typeface="EB Garamond"/>
                <a:cs typeface="EB Garamond"/>
                <a:sym typeface="EB Garamond"/>
              </a:rPr>
              <a:t>Hiring Buddy</a:t>
            </a:r>
            <a:endParaRPr b="0" i="0" sz="1400" u="none" cap="none" strike="noStrike">
              <a:solidFill>
                <a:srgbClr val="000000"/>
              </a:solidFill>
              <a:latin typeface="Arial"/>
              <a:ea typeface="Arial"/>
              <a:cs typeface="Arial"/>
              <a:sym typeface="Arial"/>
            </a:endParaRPr>
          </a:p>
        </p:txBody>
      </p:sp>
      <p:sp>
        <p:nvSpPr>
          <p:cNvPr id="175" name="Google Shape;175;p1"/>
          <p:cNvSpPr txBox="1"/>
          <p:nvPr/>
        </p:nvSpPr>
        <p:spPr>
          <a:xfrm>
            <a:off x="1076523" y="4823573"/>
            <a:ext cx="50196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Gill Sans"/>
                <a:ea typeface="Gill Sans"/>
                <a:cs typeface="Gill Sans"/>
                <a:sym typeface="Gill Sans"/>
              </a:rPr>
              <a:t>Guided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ill Sans"/>
                <a:ea typeface="Gill Sans"/>
                <a:cs typeface="Gill Sans"/>
                <a:sym typeface="Gill Sans"/>
              </a:rPr>
              <a:t>Prof.  Vishal Nayak</a:t>
            </a:r>
            <a:endParaRPr b="0" i="0" sz="1400" u="none" cap="none" strike="noStrike">
              <a:solidFill>
                <a:srgbClr val="000000"/>
              </a:solidFill>
              <a:latin typeface="Arial"/>
              <a:ea typeface="Arial"/>
              <a:cs typeface="Arial"/>
              <a:sym typeface="Arial"/>
            </a:endParaRPr>
          </a:p>
        </p:txBody>
      </p:sp>
      <p:sp>
        <p:nvSpPr>
          <p:cNvPr id="176" name="Google Shape;176;p1"/>
          <p:cNvSpPr txBox="1"/>
          <p:nvPr/>
        </p:nvSpPr>
        <p:spPr>
          <a:xfrm>
            <a:off x="6104845" y="4832450"/>
            <a:ext cx="5019600" cy="1692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Gill Sans"/>
                <a:ea typeface="Gill Sans"/>
                <a:cs typeface="Gill Sans"/>
                <a:sym typeface="Gill Sans"/>
              </a:rPr>
              <a:t>Created By,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ill Sans"/>
                <a:ea typeface="Gill Sans"/>
                <a:cs typeface="Gill Sans"/>
                <a:sym typeface="Gill Sans"/>
              </a:rPr>
              <a:t>Mayank Joshi </a:t>
            </a:r>
            <a:r>
              <a:rPr b="0" i="0" lang="en-US" sz="1800" u="none" cap="none" strike="noStrike">
                <a:solidFill>
                  <a:schemeClr val="dk1"/>
                </a:solidFill>
                <a:latin typeface="Gill Sans"/>
                <a:ea typeface="Gill Sans"/>
                <a:cs typeface="Gill Sans"/>
                <a:sym typeface="Gill Sans"/>
              </a:rPr>
              <a:t>(</a:t>
            </a:r>
            <a:r>
              <a:rPr b="0" i="0" lang="en-US" sz="1800" u="none" cap="none" strike="noStrike">
                <a:solidFill>
                  <a:schemeClr val="dk1"/>
                </a:solidFill>
                <a:latin typeface="Arial"/>
                <a:ea typeface="Arial"/>
                <a:cs typeface="Arial"/>
                <a:sym typeface="Arial"/>
              </a:rPr>
              <a:t>19BECE30109</a:t>
            </a:r>
            <a:r>
              <a:rPr b="0" i="0" lang="en-US" sz="1800" u="none" cap="none" strike="noStrike">
                <a:solidFill>
                  <a:schemeClr val="dk1"/>
                </a:solidFill>
                <a:latin typeface="Gill Sans"/>
                <a:ea typeface="Gill Sans"/>
                <a:cs typeface="Gill Sans"/>
                <a:sym typeface="Gill Sans"/>
              </a:rPr>
              <a:t>)</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ill Sans"/>
                <a:ea typeface="Gill Sans"/>
                <a:cs typeface="Gill Sans"/>
                <a:sym typeface="Gill Sans"/>
              </a:rPr>
              <a:t>Lav Hadvani </a:t>
            </a:r>
            <a:r>
              <a:rPr b="0" i="0" lang="en-US" sz="1800" u="none" cap="none" strike="noStrike">
                <a:solidFill>
                  <a:schemeClr val="dk1"/>
                </a:solidFill>
                <a:latin typeface="Gill Sans"/>
                <a:ea typeface="Gill Sans"/>
                <a:cs typeface="Gill Sans"/>
                <a:sym typeface="Gill Sans"/>
              </a:rPr>
              <a:t>(</a:t>
            </a:r>
            <a:r>
              <a:rPr b="0" i="0" lang="en-US" sz="1800" u="none" cap="none" strike="noStrike">
                <a:solidFill>
                  <a:schemeClr val="dk1"/>
                </a:solidFill>
                <a:latin typeface="Arial"/>
                <a:ea typeface="Arial"/>
                <a:cs typeface="Arial"/>
                <a:sym typeface="Arial"/>
              </a:rPr>
              <a:t>19BECE30102</a:t>
            </a:r>
            <a:r>
              <a:rPr b="0" i="0" lang="en-US" sz="1800" u="none" cap="none" strike="noStrike">
                <a:solidFill>
                  <a:schemeClr val="dk1"/>
                </a:solidFill>
                <a:latin typeface="Gill Sans"/>
                <a:ea typeface="Gill Sans"/>
                <a:cs typeface="Gill Sans"/>
                <a:sym typeface="Gill Sans"/>
              </a:rPr>
              <a:t>)</a:t>
            </a:r>
            <a:endParaRPr b="0" i="0" sz="2000" u="none" cap="none" strike="noStrike">
              <a:solidFill>
                <a:schemeClr val="dk1"/>
              </a:solidFill>
              <a:latin typeface="Gill Sans"/>
              <a:ea typeface="Gill Sans"/>
              <a:cs typeface="Gill Sans"/>
              <a:sym typeface="Gill Sans"/>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ill Sans"/>
                <a:ea typeface="Gill Sans"/>
                <a:cs typeface="Gill Sans"/>
                <a:sym typeface="Gill Sans"/>
              </a:rPr>
              <a:t>Ankita Karavadra </a:t>
            </a:r>
            <a:r>
              <a:rPr b="0" i="0" lang="en-US" sz="1800" u="none" cap="none" strike="noStrike">
                <a:solidFill>
                  <a:schemeClr val="dk1"/>
                </a:solidFill>
                <a:latin typeface="Gill Sans"/>
                <a:ea typeface="Gill Sans"/>
                <a:cs typeface="Gill Sans"/>
                <a:sym typeface="Gill Sans"/>
              </a:rPr>
              <a:t>(</a:t>
            </a:r>
            <a:r>
              <a:rPr b="0" i="0" lang="en-US" sz="1800" u="none" cap="none" strike="noStrike">
                <a:solidFill>
                  <a:schemeClr val="dk1"/>
                </a:solidFill>
                <a:latin typeface="Arial"/>
                <a:ea typeface="Arial"/>
                <a:cs typeface="Arial"/>
                <a:sym typeface="Arial"/>
              </a:rPr>
              <a:t>19BECE30014</a:t>
            </a:r>
            <a:r>
              <a:rPr b="0" i="0" lang="en-US" sz="1800" u="none" cap="none" strike="noStrike">
                <a:solidFill>
                  <a:schemeClr val="dk1"/>
                </a:solidFill>
                <a:latin typeface="Gill Sans"/>
                <a:ea typeface="Gill Sans"/>
                <a:cs typeface="Gill Sans"/>
                <a:sym typeface="Gill Sans"/>
              </a:rPr>
              <a:t>)</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Gill Sans"/>
                <a:ea typeface="Gill Sans"/>
                <a:cs typeface="Gill Sans"/>
                <a:sym typeface="Gill Sans"/>
              </a:rPr>
              <a:t>Bhavisha Odedra (</a:t>
            </a:r>
            <a:r>
              <a:rPr b="0" i="0" lang="en-US" sz="1800" u="none" cap="none" strike="noStrike">
                <a:solidFill>
                  <a:schemeClr val="dk1"/>
                </a:solidFill>
                <a:latin typeface="Arial"/>
                <a:ea typeface="Arial"/>
                <a:cs typeface="Arial"/>
                <a:sym typeface="Arial"/>
              </a:rPr>
              <a:t>19BECE30507</a:t>
            </a:r>
            <a:r>
              <a:rPr b="0" i="0" lang="en-US" sz="2000" u="none" cap="none" strike="noStrike">
                <a:solidFill>
                  <a:schemeClr val="dk1"/>
                </a:solidFill>
                <a:latin typeface="Gill Sans"/>
                <a:ea typeface="Gill Sans"/>
                <a:cs typeface="Gill Sans"/>
                <a:sym typeface="Gill Sans"/>
              </a:rPr>
              <a:t>)</a:t>
            </a:r>
            <a:endParaRPr b="0" i="0" sz="1400" u="none" cap="none" strike="noStrike">
              <a:solidFill>
                <a:srgbClr val="000000"/>
              </a:solidFill>
              <a:latin typeface="Arial"/>
              <a:ea typeface="Arial"/>
              <a:cs typeface="Arial"/>
              <a:sym typeface="Arial"/>
            </a:endParaRPr>
          </a:p>
        </p:txBody>
      </p:sp>
      <p:sp>
        <p:nvSpPr>
          <p:cNvPr id="177" name="Google Shape;177;p1"/>
          <p:cNvSpPr txBox="1"/>
          <p:nvPr/>
        </p:nvSpPr>
        <p:spPr>
          <a:xfrm>
            <a:off x="590037" y="1822821"/>
            <a:ext cx="11029500" cy="912000"/>
          </a:xfrm>
          <a:prstGeom prst="rect">
            <a:avLst/>
          </a:prstGeom>
          <a:noFill/>
          <a:ln>
            <a:noFill/>
          </a:ln>
        </p:spPr>
        <p:txBody>
          <a:bodyPr anchorCtr="0" anchor="b" bIns="45700" lIns="91425" spcFirstLastPara="1" rIns="91425" wrap="square" tIns="45700">
            <a:normAutofit fontScale="97500"/>
          </a:bodyPr>
          <a:lstStyle/>
          <a:p>
            <a:pPr indent="0" lvl="0" marL="0" marR="0" rtl="0" algn="ctr">
              <a:lnSpc>
                <a:spcPct val="100000"/>
              </a:lnSpc>
              <a:spcBef>
                <a:spcPts val="0"/>
              </a:spcBef>
              <a:spcAft>
                <a:spcPts val="0"/>
              </a:spcAft>
              <a:buClr>
                <a:schemeClr val="dk1"/>
              </a:buClr>
              <a:buSzPct val="100000"/>
              <a:buFont typeface="Times New Roman"/>
              <a:buNone/>
            </a:pPr>
            <a:r>
              <a:rPr b="1" i="0" lang="en-US" sz="1800" u="none" cap="none" strike="noStrike">
                <a:solidFill>
                  <a:schemeClr val="dk1"/>
                </a:solidFill>
                <a:latin typeface="Times New Roman"/>
                <a:ea typeface="Times New Roman"/>
                <a:cs typeface="Times New Roman"/>
                <a:sym typeface="Times New Roman"/>
              </a:rPr>
              <a:t>DEPARTMENT OF COMPUTER ENGINEERING</a:t>
            </a:r>
            <a:br>
              <a:rPr b="0" i="0" lang="en-US" sz="2000" u="sng" cap="none" strike="noStrike">
                <a:solidFill>
                  <a:schemeClr val="dk1"/>
                </a:solidFill>
                <a:latin typeface="Gill Sans"/>
                <a:ea typeface="Gill Sans"/>
                <a:cs typeface="Gill Sans"/>
                <a:sym typeface="Gill Sans"/>
              </a:rPr>
            </a:br>
            <a:endParaRPr b="0" i="0" sz="2000" u="sng" cap="none" strike="noStrike">
              <a:solidFill>
                <a:schemeClr val="dk1"/>
              </a:solidFill>
              <a:latin typeface="Gill Sans"/>
              <a:ea typeface="Gill Sans"/>
              <a:cs typeface="Gill Sans"/>
              <a:sym typeface="Gill Sans"/>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9"/>
          <p:cNvPicPr preferRelativeResize="0"/>
          <p:nvPr/>
        </p:nvPicPr>
        <p:blipFill>
          <a:blip r:embed="rId3">
            <a:alphaModFix/>
          </a:blip>
          <a:stretch>
            <a:fillRect/>
          </a:stretch>
        </p:blipFill>
        <p:spPr>
          <a:xfrm>
            <a:off x="2092575" y="891850"/>
            <a:ext cx="8006850" cy="5552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10"/>
          <p:cNvPicPr preferRelativeResize="0"/>
          <p:nvPr/>
        </p:nvPicPr>
        <p:blipFill>
          <a:blip r:embed="rId3">
            <a:alphaModFix/>
          </a:blip>
          <a:stretch>
            <a:fillRect/>
          </a:stretch>
        </p:blipFill>
        <p:spPr>
          <a:xfrm>
            <a:off x="2092575" y="828975"/>
            <a:ext cx="8006850" cy="5583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1"/>
          <p:cNvSpPr/>
          <p:nvPr/>
        </p:nvSpPr>
        <p:spPr>
          <a:xfrm>
            <a:off x="3907358" y="659141"/>
            <a:ext cx="43773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3F3F3F"/>
                </a:solidFill>
                <a:latin typeface="Gill Sans"/>
                <a:ea typeface="Gill Sans"/>
                <a:cs typeface="Gill Sans"/>
                <a:sym typeface="Gill Sans"/>
              </a:rPr>
              <a:t>Company Home Page</a:t>
            </a:r>
            <a:endParaRPr b="1" i="0" sz="3200" u="none" cap="none" strike="noStrike">
              <a:solidFill>
                <a:srgbClr val="3F3F3F"/>
              </a:solidFill>
              <a:latin typeface="Gill Sans"/>
              <a:ea typeface="Gill Sans"/>
              <a:cs typeface="Gill Sans"/>
              <a:sym typeface="Gill Sans"/>
            </a:endParaRPr>
          </a:p>
        </p:txBody>
      </p:sp>
      <p:pic>
        <p:nvPicPr>
          <p:cNvPr id="263" name="Google Shape;263;p11"/>
          <p:cNvPicPr preferRelativeResize="0"/>
          <p:nvPr/>
        </p:nvPicPr>
        <p:blipFill>
          <a:blip r:embed="rId3">
            <a:alphaModFix/>
          </a:blip>
          <a:stretch>
            <a:fillRect/>
          </a:stretch>
        </p:blipFill>
        <p:spPr>
          <a:xfrm>
            <a:off x="2897775" y="1365500"/>
            <a:ext cx="6396476" cy="529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2"/>
          <p:cNvSpPr/>
          <p:nvPr/>
        </p:nvSpPr>
        <p:spPr>
          <a:xfrm>
            <a:off x="3513822" y="659141"/>
            <a:ext cx="51645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3F3F3F"/>
                </a:solidFill>
                <a:latin typeface="Gill Sans"/>
                <a:ea typeface="Gill Sans"/>
                <a:cs typeface="Gill Sans"/>
                <a:sym typeface="Gill Sans"/>
              </a:rPr>
              <a:t>Upcoming Company Page</a:t>
            </a:r>
            <a:endParaRPr b="1" i="0" sz="3200" u="none" cap="none" strike="noStrike">
              <a:solidFill>
                <a:srgbClr val="3F3F3F"/>
              </a:solidFill>
              <a:latin typeface="Gill Sans"/>
              <a:ea typeface="Gill Sans"/>
              <a:cs typeface="Gill Sans"/>
              <a:sym typeface="Gill Sans"/>
            </a:endParaRPr>
          </a:p>
        </p:txBody>
      </p:sp>
      <p:pic>
        <p:nvPicPr>
          <p:cNvPr id="269" name="Google Shape;269;p12"/>
          <p:cNvPicPr preferRelativeResize="0"/>
          <p:nvPr/>
        </p:nvPicPr>
        <p:blipFill>
          <a:blip r:embed="rId3">
            <a:alphaModFix/>
          </a:blip>
          <a:stretch>
            <a:fillRect/>
          </a:stretch>
        </p:blipFill>
        <p:spPr>
          <a:xfrm>
            <a:off x="2715874" y="1351475"/>
            <a:ext cx="6760249" cy="53093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13"/>
          <p:cNvPicPr preferRelativeResize="0"/>
          <p:nvPr/>
        </p:nvPicPr>
        <p:blipFill rotWithShape="1">
          <a:blip r:embed="rId3">
            <a:alphaModFix/>
          </a:blip>
          <a:srcRect b="0" l="0" r="0" t="0"/>
          <a:stretch/>
        </p:blipFill>
        <p:spPr>
          <a:xfrm>
            <a:off x="1130300" y="1485900"/>
            <a:ext cx="10058401" cy="5275761"/>
          </a:xfrm>
          <a:prstGeom prst="rect">
            <a:avLst/>
          </a:prstGeom>
          <a:noFill/>
          <a:ln>
            <a:noFill/>
          </a:ln>
        </p:spPr>
      </p:pic>
      <p:sp>
        <p:nvSpPr>
          <p:cNvPr id="275" name="Google Shape;275;p13"/>
          <p:cNvSpPr/>
          <p:nvPr/>
        </p:nvSpPr>
        <p:spPr>
          <a:xfrm>
            <a:off x="3501703" y="659141"/>
            <a:ext cx="51885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3F3F3F"/>
                </a:solidFill>
                <a:latin typeface="Gill Sans"/>
                <a:ea typeface="Gill Sans"/>
                <a:cs typeface="Gill Sans"/>
                <a:sym typeface="Gill Sans"/>
              </a:rPr>
              <a:t>Student Registration Page</a:t>
            </a:r>
            <a:endParaRPr b="1" i="0" sz="3200" u="none" cap="none" strike="noStrike">
              <a:solidFill>
                <a:srgbClr val="3F3F3F"/>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14"/>
          <p:cNvPicPr preferRelativeResize="0"/>
          <p:nvPr/>
        </p:nvPicPr>
        <p:blipFill rotWithShape="1">
          <a:blip r:embed="rId3">
            <a:alphaModFix/>
          </a:blip>
          <a:srcRect b="0" l="0" r="0" t="0"/>
          <a:stretch/>
        </p:blipFill>
        <p:spPr>
          <a:xfrm>
            <a:off x="1066800" y="1282700"/>
            <a:ext cx="10058401" cy="5440860"/>
          </a:xfrm>
          <a:prstGeom prst="rect">
            <a:avLst/>
          </a:prstGeom>
          <a:noFill/>
          <a:ln>
            <a:noFill/>
          </a:ln>
        </p:spPr>
      </p:pic>
      <p:sp>
        <p:nvSpPr>
          <p:cNvPr id="281" name="Google Shape;281;p14"/>
          <p:cNvSpPr/>
          <p:nvPr/>
        </p:nvSpPr>
        <p:spPr>
          <a:xfrm>
            <a:off x="4140402" y="659141"/>
            <a:ext cx="39111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3F3F3F"/>
                </a:solidFill>
                <a:latin typeface="Gill Sans"/>
                <a:ea typeface="Gill Sans"/>
                <a:cs typeface="Gill Sans"/>
                <a:sym typeface="Gill Sans"/>
              </a:rPr>
              <a:t>Student Login Page</a:t>
            </a:r>
            <a:endParaRPr b="1" i="0" sz="3200" u="none" cap="none" strike="noStrike">
              <a:solidFill>
                <a:srgbClr val="3F3F3F"/>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ph type="title"/>
          </p:nvPr>
        </p:nvSpPr>
        <p:spPr>
          <a:xfrm>
            <a:off x="581192" y="466438"/>
            <a:ext cx="11029500" cy="988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3200"/>
              <a:buFont typeface="Gill Sans"/>
              <a:buNone/>
            </a:pPr>
            <a:r>
              <a:rPr b="1" lang="en-US" sz="3200"/>
              <a:t>CONCLUSION</a:t>
            </a:r>
            <a:endParaRPr/>
          </a:p>
        </p:txBody>
      </p:sp>
      <p:sp>
        <p:nvSpPr>
          <p:cNvPr id="288" name="Google Shape;288;p15"/>
          <p:cNvSpPr txBox="1"/>
          <p:nvPr>
            <p:ph idx="4294967295" type="body"/>
          </p:nvPr>
        </p:nvSpPr>
        <p:spPr>
          <a:xfrm>
            <a:off x="581192" y="1454770"/>
            <a:ext cx="11030100" cy="4743000"/>
          </a:xfrm>
          <a:prstGeom prst="rect">
            <a:avLst/>
          </a:prstGeom>
          <a:noFill/>
          <a:ln>
            <a:noFill/>
          </a:ln>
        </p:spPr>
        <p:txBody>
          <a:bodyPr anchorCtr="0" anchor="ctr" bIns="45700" lIns="91425" spcFirstLastPara="1" rIns="91425" wrap="square" tIns="45700">
            <a:noAutofit/>
          </a:bodyPr>
          <a:lstStyle/>
          <a:p>
            <a:pPr indent="-306000" lvl="0" marL="306000" rtl="0" algn="l">
              <a:lnSpc>
                <a:spcPct val="100000"/>
              </a:lnSpc>
              <a:spcBef>
                <a:spcPts val="0"/>
              </a:spcBef>
              <a:spcAft>
                <a:spcPts val="0"/>
              </a:spcAft>
              <a:buSzPts val="2300"/>
              <a:buFont typeface="Noto Sans Symbols"/>
              <a:buChar char="▪"/>
            </a:pPr>
            <a:r>
              <a:rPr lang="en-US" sz="2500"/>
              <a:t>Hiring Buddy manages student information in the college with regard to placement.</a:t>
            </a:r>
            <a:endParaRPr/>
          </a:p>
          <a:p>
            <a:pPr indent="-306000" lvl="0" marL="306000" rtl="0" algn="l">
              <a:lnSpc>
                <a:spcPct val="100000"/>
              </a:lnSpc>
              <a:spcBef>
                <a:spcPts val="1100"/>
              </a:spcBef>
              <a:spcAft>
                <a:spcPts val="0"/>
              </a:spcAft>
              <a:buSzPts val="2300"/>
              <a:buFont typeface="Noto Sans Symbols"/>
              <a:buChar char="▪"/>
            </a:pPr>
            <a:r>
              <a:rPr lang="en-US" sz="2500"/>
              <a:t>It also provide facility to companies which will held their campus drive in collages. In which they can communicate with college placement head and student directly to avoid the time delay of hiring process.</a:t>
            </a:r>
            <a:endParaRPr/>
          </a:p>
          <a:p>
            <a:pPr indent="-159950" lvl="0" marL="306000" rtl="0" algn="l">
              <a:lnSpc>
                <a:spcPct val="100000"/>
              </a:lnSpc>
              <a:spcBef>
                <a:spcPts val="1100"/>
              </a:spcBef>
              <a:spcAft>
                <a:spcPts val="0"/>
              </a:spcAft>
              <a:buSzPts val="2300"/>
              <a:buFont typeface="Noto Sans Symbols"/>
              <a:buNone/>
            </a:pPr>
            <a:r>
              <a:t/>
            </a:r>
            <a:endParaRPr sz="2500"/>
          </a:p>
          <a:p>
            <a:pPr indent="-306000" lvl="0" marL="306000" rtl="0" algn="l">
              <a:lnSpc>
                <a:spcPct val="100000"/>
              </a:lnSpc>
              <a:spcBef>
                <a:spcPts val="1100"/>
              </a:spcBef>
              <a:spcAft>
                <a:spcPts val="0"/>
              </a:spcAft>
              <a:buSzPts val="2300"/>
              <a:buFont typeface="Noto Sans Symbols"/>
              <a:buChar char="▪"/>
            </a:pPr>
            <a:r>
              <a:rPr lang="en-US" sz="2500"/>
              <a:t>Overall, the purpose of hiring buddy is to give some relaxation and excitement to placement officer, students and companies to make the process more flexible. </a:t>
            </a:r>
            <a:endParaRPr sz="2500"/>
          </a:p>
          <a:p>
            <a:pPr indent="0" lvl="0" marL="0" rtl="0" algn="l">
              <a:lnSpc>
                <a:spcPct val="100000"/>
              </a:lnSpc>
              <a:spcBef>
                <a:spcPts val="1100"/>
              </a:spcBef>
              <a:spcAft>
                <a:spcPts val="0"/>
              </a:spcAft>
              <a:buSzPts val="2300"/>
              <a:buNone/>
            </a:pPr>
            <a:r>
              <a:t/>
            </a:r>
            <a:endParaRPr sz="2500"/>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thankyou1" id="293" name="Google Shape;293;p16"/>
          <p:cNvPicPr preferRelativeResize="0"/>
          <p:nvPr/>
        </p:nvPicPr>
        <p:blipFill rotWithShape="1">
          <a:blip r:embed="rId3">
            <a:alphaModFix/>
          </a:blip>
          <a:srcRect b="0" l="0" r="0" t="0"/>
          <a:stretch/>
        </p:blipFill>
        <p:spPr>
          <a:xfrm>
            <a:off x="2733151" y="2586792"/>
            <a:ext cx="6725696" cy="1808703"/>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
          <p:cNvSpPr txBox="1"/>
          <p:nvPr>
            <p:ph type="title"/>
          </p:nvPr>
        </p:nvSpPr>
        <p:spPr>
          <a:xfrm>
            <a:off x="581192" y="802751"/>
            <a:ext cx="11029500" cy="585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3F3F3F"/>
              </a:buClr>
              <a:buSzPts val="3200"/>
              <a:buFont typeface="Gill Sans"/>
              <a:buNone/>
            </a:pPr>
            <a:r>
              <a:rPr b="1" lang="en-US" sz="3200"/>
              <a:t>OUTLINE</a:t>
            </a:r>
            <a:endParaRPr b="1" sz="3200"/>
          </a:p>
        </p:txBody>
      </p:sp>
      <p:sp>
        <p:nvSpPr>
          <p:cNvPr id="183" name="Google Shape;183;p2"/>
          <p:cNvSpPr txBox="1"/>
          <p:nvPr>
            <p:ph idx="1" type="body"/>
          </p:nvPr>
        </p:nvSpPr>
        <p:spPr>
          <a:xfrm>
            <a:off x="1162385" y="2832100"/>
            <a:ext cx="9912000" cy="3695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00000"/>
              </a:lnSpc>
              <a:spcBef>
                <a:spcPts val="0"/>
              </a:spcBef>
              <a:spcAft>
                <a:spcPts val="0"/>
              </a:spcAft>
              <a:buSzPts val="2208"/>
              <a:buFont typeface="Noto Sans Symbols"/>
              <a:buChar char="❖"/>
            </a:pPr>
            <a:r>
              <a:rPr lang="en-US" sz="2400"/>
              <a:t>Abstract</a:t>
            </a:r>
            <a:endParaRPr/>
          </a:p>
          <a:p>
            <a:pPr indent="-306000" lvl="0" marL="306000" rtl="0" algn="l">
              <a:lnSpc>
                <a:spcPct val="100000"/>
              </a:lnSpc>
              <a:spcBef>
                <a:spcPts val="1080"/>
              </a:spcBef>
              <a:spcAft>
                <a:spcPts val="0"/>
              </a:spcAft>
              <a:buSzPts val="2208"/>
              <a:buFont typeface="Noto Sans Symbols"/>
              <a:buChar char="❖"/>
            </a:pPr>
            <a:r>
              <a:rPr lang="en-US" sz="2400"/>
              <a:t>Scope Of  The Project</a:t>
            </a:r>
            <a:endParaRPr/>
          </a:p>
          <a:p>
            <a:pPr indent="-306000" lvl="0" marL="306000" rtl="0" algn="l">
              <a:lnSpc>
                <a:spcPct val="100000"/>
              </a:lnSpc>
              <a:spcBef>
                <a:spcPts val="1080"/>
              </a:spcBef>
              <a:spcAft>
                <a:spcPts val="0"/>
              </a:spcAft>
              <a:buSzPts val="2208"/>
              <a:buFont typeface="Noto Sans Symbols"/>
              <a:buChar char="❖"/>
            </a:pPr>
            <a:r>
              <a:rPr lang="en-US" sz="2400"/>
              <a:t>Diagrams</a:t>
            </a:r>
            <a:endParaRPr/>
          </a:p>
          <a:p>
            <a:pPr indent="-306000" lvl="0" marL="306000" rtl="0" algn="l">
              <a:lnSpc>
                <a:spcPct val="100000"/>
              </a:lnSpc>
              <a:spcBef>
                <a:spcPts val="1080"/>
              </a:spcBef>
              <a:spcAft>
                <a:spcPts val="0"/>
              </a:spcAft>
              <a:buSzPts val="2208"/>
              <a:buFont typeface="Noto Sans Symbols"/>
              <a:buChar char="❖"/>
            </a:pPr>
            <a:r>
              <a:rPr lang="en-US" sz="2400"/>
              <a:t>Technologies</a:t>
            </a:r>
            <a:endParaRPr/>
          </a:p>
          <a:p>
            <a:pPr indent="-306000" lvl="0" marL="306000" rtl="0" algn="l">
              <a:lnSpc>
                <a:spcPct val="100000"/>
              </a:lnSpc>
              <a:spcBef>
                <a:spcPts val="1080"/>
              </a:spcBef>
              <a:spcAft>
                <a:spcPts val="0"/>
              </a:spcAft>
              <a:buSzPts val="2208"/>
              <a:buFont typeface="Noto Sans Symbols"/>
              <a:buChar char="❖"/>
            </a:pPr>
            <a:r>
              <a:rPr lang="en-US" sz="2400"/>
              <a:t>Requirements</a:t>
            </a:r>
            <a:endParaRPr/>
          </a:p>
          <a:p>
            <a:pPr indent="-306000" lvl="0" marL="306000" rtl="0" algn="l">
              <a:lnSpc>
                <a:spcPct val="100000"/>
              </a:lnSpc>
              <a:spcBef>
                <a:spcPts val="1080"/>
              </a:spcBef>
              <a:spcAft>
                <a:spcPts val="0"/>
              </a:spcAft>
              <a:buSzPts val="2208"/>
              <a:buFont typeface="Noto Sans Symbols"/>
              <a:buChar char="❖"/>
            </a:pPr>
            <a:r>
              <a:rPr lang="en-US" sz="2400"/>
              <a:t>Snapshots</a:t>
            </a:r>
            <a:endParaRPr/>
          </a:p>
          <a:p>
            <a:pPr indent="-306000" lvl="0" marL="306000" rtl="0" algn="l">
              <a:lnSpc>
                <a:spcPct val="100000"/>
              </a:lnSpc>
              <a:spcBef>
                <a:spcPts val="1080"/>
              </a:spcBef>
              <a:spcAft>
                <a:spcPts val="0"/>
              </a:spcAft>
              <a:buSzPts val="2208"/>
              <a:buFont typeface="Noto Sans Symbols"/>
              <a:buChar char="❖"/>
            </a:pPr>
            <a:r>
              <a:rPr lang="en-US" sz="2400"/>
              <a:t>Conclusion</a:t>
            </a:r>
            <a:endParaRPr/>
          </a:p>
          <a:p>
            <a:pPr indent="-165792" lvl="0" marL="306000" rtl="0" algn="l">
              <a:lnSpc>
                <a:spcPct val="100000"/>
              </a:lnSpc>
              <a:spcBef>
                <a:spcPts val="1080"/>
              </a:spcBef>
              <a:spcAft>
                <a:spcPts val="0"/>
              </a:spcAft>
              <a:buSzPts val="2208"/>
              <a:buFont typeface="Noto Sans Symbols"/>
              <a:buNone/>
            </a:pPr>
            <a:r>
              <a:t/>
            </a:r>
            <a:endParaRPr sz="2400"/>
          </a:p>
          <a:p>
            <a:pPr indent="-200844" lvl="0" marL="306000" rtl="0" algn="l">
              <a:lnSpc>
                <a:spcPct val="100000"/>
              </a:lnSpc>
              <a:spcBef>
                <a:spcPts val="960"/>
              </a:spcBef>
              <a:spcAft>
                <a:spcPts val="0"/>
              </a:spcAft>
              <a:buSzPts val="1656"/>
              <a:buFont typeface="Noto Sans Symbols"/>
              <a:buNone/>
            </a:pPr>
            <a:r>
              <a:t/>
            </a:r>
            <a:endParaRPr/>
          </a:p>
          <a:p>
            <a:pPr indent="-200844" lvl="0" marL="306000" rtl="0" algn="l">
              <a:lnSpc>
                <a:spcPct val="100000"/>
              </a:lnSpc>
              <a:spcBef>
                <a:spcPts val="960"/>
              </a:spcBef>
              <a:spcAft>
                <a:spcPts val="0"/>
              </a:spcAft>
              <a:buSzPts val="1656"/>
              <a:buFont typeface="Noto Sans Symbols"/>
              <a:buNone/>
            </a:pPr>
            <a:r>
              <a:t/>
            </a:r>
            <a:endParaRPr/>
          </a:p>
          <a:p>
            <a:pPr indent="-200844" lvl="0" marL="306000" rtl="0" algn="l">
              <a:lnSpc>
                <a:spcPct val="100000"/>
              </a:lnSpc>
              <a:spcBef>
                <a:spcPts val="960"/>
              </a:spcBef>
              <a:spcAft>
                <a:spcPts val="0"/>
              </a:spcAft>
              <a:buSzPts val="1656"/>
              <a:buFont typeface="Noto Sans Symbols"/>
              <a:buNone/>
            </a:pPr>
            <a:r>
              <a:t/>
            </a:r>
            <a:endParaRPr/>
          </a:p>
          <a:p>
            <a:pPr indent="-200844" lvl="0" marL="306000" rtl="0" algn="l">
              <a:lnSpc>
                <a:spcPct val="100000"/>
              </a:lnSpc>
              <a:spcBef>
                <a:spcPts val="960"/>
              </a:spcBef>
              <a:spcAft>
                <a:spcPts val="0"/>
              </a:spcAft>
              <a:buSzPts val="1656"/>
              <a:buFont typeface="Noto Sans Symbols"/>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
          <p:cNvSpPr txBox="1"/>
          <p:nvPr>
            <p:ph type="title"/>
          </p:nvPr>
        </p:nvSpPr>
        <p:spPr>
          <a:xfrm>
            <a:off x="581192" y="764515"/>
            <a:ext cx="11029500" cy="7068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3F3F3F"/>
              </a:buClr>
              <a:buSzPts val="3200"/>
              <a:buFont typeface="Gill Sans"/>
              <a:buNone/>
            </a:pPr>
            <a:r>
              <a:rPr b="1" lang="en-US" sz="3200"/>
              <a:t>ABSTRACT</a:t>
            </a:r>
            <a:endParaRPr b="1" sz="3200"/>
          </a:p>
        </p:txBody>
      </p:sp>
      <p:sp>
        <p:nvSpPr>
          <p:cNvPr id="189" name="Google Shape;189;p3"/>
          <p:cNvSpPr txBox="1"/>
          <p:nvPr>
            <p:ph idx="1" type="body"/>
          </p:nvPr>
        </p:nvSpPr>
        <p:spPr>
          <a:xfrm>
            <a:off x="412525" y="2952325"/>
            <a:ext cx="11029500" cy="2952300"/>
          </a:xfrm>
          <a:prstGeom prst="rect">
            <a:avLst/>
          </a:prstGeom>
          <a:noFill/>
          <a:ln>
            <a:noFill/>
          </a:ln>
        </p:spPr>
        <p:txBody>
          <a:bodyPr anchorCtr="0" anchor="ctr" bIns="45700" lIns="91425" spcFirstLastPara="1" rIns="91425" wrap="square" tIns="45700">
            <a:noAutofit/>
          </a:bodyPr>
          <a:lstStyle/>
          <a:p>
            <a:pPr indent="-306000" lvl="0" marL="306000" rtl="0" algn="l">
              <a:lnSpc>
                <a:spcPct val="100000"/>
              </a:lnSpc>
              <a:spcBef>
                <a:spcPts val="0"/>
              </a:spcBef>
              <a:spcAft>
                <a:spcPts val="0"/>
              </a:spcAft>
              <a:buSzPts val="2208"/>
              <a:buChar char="◼"/>
            </a:pPr>
            <a:r>
              <a:rPr lang="en-US" sz="2400"/>
              <a:t>Hiring Buddy</a:t>
            </a:r>
            <a:r>
              <a:rPr lang="en-US" sz="2400"/>
              <a:t> is a placement management system that helps in managing students data in the college with regard to placement. </a:t>
            </a:r>
            <a:endParaRPr sz="2400"/>
          </a:p>
          <a:p>
            <a:pPr indent="-306000" lvl="0" marL="306000" rtl="0" algn="l">
              <a:lnSpc>
                <a:spcPct val="100000"/>
              </a:lnSpc>
              <a:spcBef>
                <a:spcPts val="1080"/>
              </a:spcBef>
              <a:spcAft>
                <a:spcPts val="0"/>
              </a:spcAft>
              <a:buSzPts val="2208"/>
              <a:buChar char="◼"/>
            </a:pPr>
            <a:r>
              <a:rPr lang="en-US" sz="2400"/>
              <a:t> It intends to help fast in fast access procedures in placement related activities and ensures to maintain the details of the students.</a:t>
            </a:r>
            <a:endParaRPr sz="2400"/>
          </a:p>
          <a:p>
            <a:pPr indent="-306000" lvl="0" marL="306000" rtl="0" algn="l">
              <a:lnSpc>
                <a:spcPct val="100000"/>
              </a:lnSpc>
              <a:spcBef>
                <a:spcPts val="1080"/>
              </a:spcBef>
              <a:spcAft>
                <a:spcPts val="0"/>
              </a:spcAft>
              <a:buSzPts val="2208"/>
              <a:buChar char="◼"/>
            </a:pPr>
            <a:r>
              <a:rPr lang="en-US" sz="2400"/>
              <a:t>It has the facility of maintaining the details of the students, thereby reducing the manual work.</a:t>
            </a:r>
            <a:endParaRPr sz="2400"/>
          </a:p>
          <a:p>
            <a:pPr indent="-306000" lvl="0" marL="306000" rtl="0" algn="l">
              <a:lnSpc>
                <a:spcPct val="100000"/>
              </a:lnSpc>
              <a:spcBef>
                <a:spcPts val="1080"/>
              </a:spcBef>
              <a:spcAft>
                <a:spcPts val="0"/>
              </a:spcAft>
              <a:buSzPts val="2208"/>
              <a:buChar char="◼"/>
            </a:pPr>
            <a:r>
              <a:rPr lang="en-US" sz="2400"/>
              <a:t>It will save time and energy which are spending in making Excel sheets and collecting data.</a:t>
            </a:r>
            <a:endParaRPr sz="2400"/>
          </a:p>
          <a:p>
            <a:pPr indent="-306000" lvl="0" marL="306000" rtl="0" algn="l">
              <a:lnSpc>
                <a:spcPct val="100000"/>
              </a:lnSpc>
              <a:spcBef>
                <a:spcPts val="1080"/>
              </a:spcBef>
              <a:spcAft>
                <a:spcPts val="0"/>
              </a:spcAft>
              <a:buSzPts val="2208"/>
              <a:buChar char="◼"/>
            </a:pPr>
            <a:r>
              <a:rPr lang="en-US" sz="2400"/>
              <a:t>The placement officer can update the status of students whether those are getting a job or not.</a:t>
            </a:r>
            <a:endParaRPr sz="2400"/>
          </a:p>
          <a:p>
            <a:pPr indent="-165792" lvl="0" marL="306000" rtl="0" algn="l">
              <a:lnSpc>
                <a:spcPct val="100000"/>
              </a:lnSpc>
              <a:spcBef>
                <a:spcPts val="1080"/>
              </a:spcBef>
              <a:spcAft>
                <a:spcPts val="0"/>
              </a:spcAft>
              <a:buSzPts val="2208"/>
              <a:buNone/>
            </a:pPr>
            <a:r>
              <a:t/>
            </a:r>
            <a:endParaRPr sz="2400"/>
          </a:p>
          <a:p>
            <a:pPr indent="-165792" lvl="0" marL="306000" rtl="0" algn="l">
              <a:lnSpc>
                <a:spcPct val="100000"/>
              </a:lnSpc>
              <a:spcBef>
                <a:spcPts val="1080"/>
              </a:spcBef>
              <a:spcAft>
                <a:spcPts val="0"/>
              </a:spcAft>
              <a:buSzPts val="2208"/>
              <a:buNone/>
            </a:pPr>
            <a:r>
              <a:t/>
            </a:r>
            <a:endParaRPr sz="240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4"/>
          <p:cNvSpPr txBox="1"/>
          <p:nvPr>
            <p:ph idx="1" type="body"/>
          </p:nvPr>
        </p:nvSpPr>
        <p:spPr>
          <a:xfrm>
            <a:off x="4672329" y="1066801"/>
            <a:ext cx="6651000" cy="5100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40"/>
              <a:buNone/>
            </a:pPr>
            <a:r>
              <a:t/>
            </a:r>
            <a:endParaRPr/>
          </a:p>
          <a:p>
            <a:pPr indent="-306000" lvl="0" marL="306000" rtl="0" algn="l">
              <a:lnSpc>
                <a:spcPct val="100000"/>
              </a:lnSpc>
              <a:spcBef>
                <a:spcPts val="1000"/>
              </a:spcBef>
              <a:spcAft>
                <a:spcPts val="0"/>
              </a:spcAft>
              <a:buSzPts val="1840"/>
              <a:buChar char="◼"/>
            </a:pPr>
            <a:r>
              <a:rPr lang="en-US"/>
              <a:t>It will save time and energy which are spending in making </a:t>
            </a:r>
            <a:r>
              <a:rPr lang="en-US"/>
              <a:t>records</a:t>
            </a:r>
            <a:r>
              <a:rPr lang="en-US"/>
              <a:t> and collecting data. </a:t>
            </a:r>
            <a:endParaRPr/>
          </a:p>
          <a:p>
            <a:pPr indent="-306000" lvl="0" marL="306000" rtl="0" algn="l">
              <a:lnSpc>
                <a:spcPct val="100000"/>
              </a:lnSpc>
              <a:spcBef>
                <a:spcPts val="1000"/>
              </a:spcBef>
              <a:spcAft>
                <a:spcPts val="0"/>
              </a:spcAft>
              <a:buSzPts val="1840"/>
              <a:buChar char="◼"/>
            </a:pPr>
            <a:r>
              <a:rPr lang="en-US"/>
              <a:t>It improves existing system.</a:t>
            </a:r>
            <a:endParaRPr/>
          </a:p>
          <a:p>
            <a:pPr indent="-306000" lvl="0" marL="306000" rtl="0" algn="l">
              <a:lnSpc>
                <a:spcPct val="100000"/>
              </a:lnSpc>
              <a:spcBef>
                <a:spcPts val="1000"/>
              </a:spcBef>
              <a:spcAft>
                <a:spcPts val="0"/>
              </a:spcAft>
              <a:buSzPts val="1840"/>
              <a:buChar char="◼"/>
            </a:pPr>
            <a:r>
              <a:rPr lang="en-US"/>
              <a:t>If any modification is required that is to be also done easily.</a:t>
            </a:r>
            <a:endParaRPr/>
          </a:p>
          <a:p>
            <a:pPr indent="-306000" lvl="0" marL="306000" rtl="0" algn="l">
              <a:lnSpc>
                <a:spcPct val="100000"/>
              </a:lnSpc>
              <a:spcBef>
                <a:spcPts val="1000"/>
              </a:spcBef>
              <a:spcAft>
                <a:spcPts val="0"/>
              </a:spcAft>
              <a:buSzPts val="1840"/>
              <a:buChar char="◼"/>
            </a:pPr>
            <a:r>
              <a:rPr lang="en-US"/>
              <a:t>It will provide a user friendly interface so that any user can easily navigate through the system, but he/she should be capable of providing valid credentials for successful login.</a:t>
            </a:r>
            <a:endParaRPr/>
          </a:p>
          <a:p>
            <a:pPr indent="-306000" lvl="0" marL="306000" rtl="0" algn="l">
              <a:lnSpc>
                <a:spcPct val="100000"/>
              </a:lnSpc>
              <a:spcBef>
                <a:spcPts val="1000"/>
              </a:spcBef>
              <a:spcAft>
                <a:spcPts val="0"/>
              </a:spcAft>
              <a:buSzPts val="1840"/>
              <a:buChar char="◼"/>
            </a:pPr>
            <a:r>
              <a:rPr lang="en-US"/>
              <a:t>The requirements and various posts of the company has to be updated and the placement admin cell send the mail to the students who are under requirement.</a:t>
            </a:r>
            <a:endParaRPr/>
          </a:p>
          <a:p>
            <a:pPr indent="-189160" lvl="0" marL="306000" rtl="0" algn="l">
              <a:lnSpc>
                <a:spcPct val="100000"/>
              </a:lnSpc>
              <a:spcBef>
                <a:spcPts val="1000"/>
              </a:spcBef>
              <a:spcAft>
                <a:spcPts val="0"/>
              </a:spcAft>
              <a:buSzPts val="1840"/>
              <a:buNone/>
            </a:pPr>
            <a:r>
              <a:t/>
            </a:r>
            <a:endParaRPr/>
          </a:p>
          <a:p>
            <a:pPr indent="-189160" lvl="0" marL="306000" rtl="0" algn="l">
              <a:lnSpc>
                <a:spcPct val="100000"/>
              </a:lnSpc>
              <a:spcBef>
                <a:spcPts val="1000"/>
              </a:spcBef>
              <a:spcAft>
                <a:spcPts val="0"/>
              </a:spcAft>
              <a:buSzPts val="1840"/>
              <a:buNone/>
            </a:pPr>
            <a:r>
              <a:t/>
            </a:r>
            <a:endParaRPr/>
          </a:p>
        </p:txBody>
      </p:sp>
      <p:sp>
        <p:nvSpPr>
          <p:cNvPr id="196" name="Google Shape;196;p4"/>
          <p:cNvSpPr txBox="1"/>
          <p:nvPr>
            <p:ph type="title"/>
          </p:nvPr>
        </p:nvSpPr>
        <p:spPr>
          <a:xfrm>
            <a:off x="767857" y="2442622"/>
            <a:ext cx="3031800" cy="1722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2400"/>
              <a:buFont typeface="Gill Sans"/>
              <a:buNone/>
            </a:pPr>
            <a:r>
              <a:rPr b="1" lang="en-US"/>
              <a:t>SCOPE OF THE </a:t>
            </a:r>
            <a:br>
              <a:rPr b="1" lang="en-US"/>
            </a:br>
            <a:r>
              <a:rPr b="1" lang="en-US"/>
              <a:t>PROJECT</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5"/>
          <p:cNvSpPr txBox="1"/>
          <p:nvPr>
            <p:ph idx="1" type="body"/>
          </p:nvPr>
        </p:nvSpPr>
        <p:spPr>
          <a:xfrm>
            <a:off x="4398510" y="1431487"/>
            <a:ext cx="6651000" cy="4658100"/>
          </a:xfrm>
          <a:prstGeom prst="rect">
            <a:avLst/>
          </a:prstGeom>
          <a:noFill/>
          <a:ln>
            <a:noFill/>
          </a:ln>
        </p:spPr>
        <p:txBody>
          <a:bodyPr anchorCtr="0" anchor="ctr" bIns="45700" lIns="91425" spcFirstLastPara="1" rIns="91425" wrap="square" tIns="45700">
            <a:normAutofit/>
          </a:bodyPr>
          <a:lstStyle/>
          <a:p>
            <a:pPr indent="-306000" lvl="0" marL="306000" rtl="0" algn="l">
              <a:lnSpc>
                <a:spcPct val="100000"/>
              </a:lnSpc>
              <a:spcBef>
                <a:spcPts val="0"/>
              </a:spcBef>
              <a:spcAft>
                <a:spcPts val="0"/>
              </a:spcAft>
              <a:buSzPts val="1840"/>
              <a:buFont typeface="Noto Sans Symbols"/>
              <a:buChar char="▪"/>
            </a:pPr>
            <a:r>
              <a:rPr lang="en-US"/>
              <a:t>HTML</a:t>
            </a:r>
            <a:endParaRPr/>
          </a:p>
          <a:p>
            <a:pPr indent="-306000" lvl="0" marL="306000" rtl="0" algn="l">
              <a:lnSpc>
                <a:spcPct val="100000"/>
              </a:lnSpc>
              <a:spcBef>
                <a:spcPts val="1000"/>
              </a:spcBef>
              <a:spcAft>
                <a:spcPts val="0"/>
              </a:spcAft>
              <a:buSzPts val="1840"/>
              <a:buFont typeface="Noto Sans Symbols"/>
              <a:buChar char="▪"/>
            </a:pPr>
            <a:r>
              <a:rPr lang="en-US"/>
              <a:t>CSS</a:t>
            </a:r>
            <a:endParaRPr/>
          </a:p>
          <a:p>
            <a:pPr indent="-345440" lvl="0" marL="342900" rtl="0" algn="l">
              <a:spcBef>
                <a:spcPts val="1000"/>
              </a:spcBef>
              <a:spcAft>
                <a:spcPts val="0"/>
              </a:spcAft>
              <a:buSzPts val="1840"/>
              <a:buChar char="▪"/>
            </a:pPr>
            <a:r>
              <a:rPr lang="en-US"/>
              <a:t>BOOTSTRAP</a:t>
            </a:r>
            <a:endParaRPr/>
          </a:p>
          <a:p>
            <a:pPr indent="-306000" lvl="0" marL="306000" rtl="0" algn="l">
              <a:lnSpc>
                <a:spcPct val="100000"/>
              </a:lnSpc>
              <a:spcBef>
                <a:spcPts val="1000"/>
              </a:spcBef>
              <a:spcAft>
                <a:spcPts val="0"/>
              </a:spcAft>
              <a:buSzPts val="1840"/>
              <a:buFont typeface="Noto Sans Symbols"/>
              <a:buChar char="▪"/>
            </a:pPr>
            <a:r>
              <a:rPr lang="en-US"/>
              <a:t>JAVASCRIPT</a:t>
            </a:r>
            <a:endParaRPr/>
          </a:p>
          <a:p>
            <a:pPr indent="-306000" lvl="0" marL="306000" rtl="0" algn="l">
              <a:lnSpc>
                <a:spcPct val="100000"/>
              </a:lnSpc>
              <a:spcBef>
                <a:spcPts val="1000"/>
              </a:spcBef>
              <a:spcAft>
                <a:spcPts val="0"/>
              </a:spcAft>
              <a:buSzPts val="1840"/>
              <a:buFont typeface="Noto Sans Symbols"/>
              <a:buChar char="▪"/>
            </a:pPr>
            <a:r>
              <a:rPr lang="en-US"/>
              <a:t>PHP</a:t>
            </a:r>
            <a:endParaRPr/>
          </a:p>
          <a:p>
            <a:pPr indent="0" lvl="0" marL="0" rtl="0" algn="l">
              <a:lnSpc>
                <a:spcPct val="100000"/>
              </a:lnSpc>
              <a:spcBef>
                <a:spcPts val="1000"/>
              </a:spcBef>
              <a:spcAft>
                <a:spcPts val="0"/>
              </a:spcAft>
              <a:buNone/>
            </a:pPr>
            <a:r>
              <a:t/>
            </a:r>
            <a:endParaRPr/>
          </a:p>
          <a:p>
            <a:pPr indent="-189160" lvl="0" marL="306000" rtl="0" algn="l">
              <a:lnSpc>
                <a:spcPct val="100000"/>
              </a:lnSpc>
              <a:spcBef>
                <a:spcPts val="1000"/>
              </a:spcBef>
              <a:spcAft>
                <a:spcPts val="0"/>
              </a:spcAft>
              <a:buSzPts val="1840"/>
              <a:buFont typeface="Noto Sans Symbols"/>
              <a:buNone/>
            </a:pPr>
            <a:r>
              <a:t/>
            </a:r>
            <a:endParaRPr/>
          </a:p>
        </p:txBody>
      </p:sp>
      <p:sp>
        <p:nvSpPr>
          <p:cNvPr id="202" name="Google Shape;202;p5"/>
          <p:cNvSpPr txBox="1"/>
          <p:nvPr>
            <p:ph type="title"/>
          </p:nvPr>
        </p:nvSpPr>
        <p:spPr>
          <a:xfrm>
            <a:off x="767857" y="2512081"/>
            <a:ext cx="3020400" cy="18339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2400"/>
              <a:buFont typeface="Gill Sans"/>
              <a:buNone/>
            </a:pPr>
            <a:r>
              <a:rPr b="1" lang="en-US"/>
              <a:t>TECHNOLOGIES</a:t>
            </a:r>
            <a:br>
              <a:rPr b="1" lang="en-US"/>
            </a:br>
            <a:r>
              <a:rPr b="1" lang="en-US"/>
              <a:t> USED</a:t>
            </a:r>
            <a:endParaRPr b="1"/>
          </a:p>
        </p:txBody>
      </p:sp>
      <p:pic>
        <p:nvPicPr>
          <p:cNvPr descr="Computer" id="203" name="Google Shape;203;p5"/>
          <p:cNvPicPr preferRelativeResize="0"/>
          <p:nvPr>
            <p:ph idx="3" type="pic"/>
          </p:nvPr>
        </p:nvPicPr>
        <p:blipFill rotWithShape="1">
          <a:blip r:embed="rId3">
            <a:alphaModFix/>
          </a:blip>
          <a:srcRect b="0" l="0" r="0" t="0"/>
          <a:stretch/>
        </p:blipFill>
        <p:spPr>
          <a:xfrm>
            <a:off x="767857" y="2442670"/>
            <a:ext cx="570890" cy="570890"/>
          </a:xfrm>
          <a:prstGeom prst="rect">
            <a:avLst/>
          </a:prstGeom>
          <a:noFill/>
          <a:ln>
            <a:noFill/>
          </a:ln>
        </p:spPr>
      </p:pic>
      <p:pic>
        <p:nvPicPr>
          <p:cNvPr descr="Networking Technology Icons #AD , #Ad, #AFFILIATE, #Icons, #Technology,  #Networking | Technology icon, Network icon, Vector technology" id="204" name="Google Shape;204;p5"/>
          <p:cNvPicPr preferRelativeResize="0"/>
          <p:nvPr/>
        </p:nvPicPr>
        <p:blipFill rotWithShape="1">
          <a:blip r:embed="rId4">
            <a:alphaModFix/>
          </a:blip>
          <a:srcRect b="0" l="0" r="0" t="2646"/>
          <a:stretch/>
        </p:blipFill>
        <p:spPr>
          <a:xfrm>
            <a:off x="7402437" y="2049864"/>
            <a:ext cx="4789500" cy="4808100"/>
          </a:xfrm>
          <a:prstGeom prst="ellipse">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txBox="1"/>
          <p:nvPr>
            <p:ph type="title"/>
          </p:nvPr>
        </p:nvSpPr>
        <p:spPr>
          <a:xfrm>
            <a:off x="581192" y="352479"/>
            <a:ext cx="11029500" cy="9882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3F3F3F"/>
              </a:buClr>
              <a:buSzPts val="3200"/>
              <a:buFont typeface="Gill Sans"/>
              <a:buNone/>
            </a:pPr>
            <a:r>
              <a:rPr b="1" lang="en-US" sz="3200"/>
              <a:t>REQUIREMENTS</a:t>
            </a:r>
            <a:endParaRPr/>
          </a:p>
        </p:txBody>
      </p:sp>
      <p:sp>
        <p:nvSpPr>
          <p:cNvPr id="211" name="Google Shape;211;p6"/>
          <p:cNvSpPr txBox="1"/>
          <p:nvPr>
            <p:ph idx="1" type="body"/>
          </p:nvPr>
        </p:nvSpPr>
        <p:spPr>
          <a:xfrm>
            <a:off x="581191" y="2195329"/>
            <a:ext cx="5194800" cy="557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576"/>
              <a:buNone/>
            </a:pPr>
            <a:r>
              <a:rPr b="1" lang="en-US" sz="2800">
                <a:solidFill>
                  <a:schemeClr val="accent1"/>
                </a:solidFill>
              </a:rPr>
              <a:t>Hardware Requirements</a:t>
            </a:r>
            <a:endParaRPr/>
          </a:p>
        </p:txBody>
      </p:sp>
      <p:sp>
        <p:nvSpPr>
          <p:cNvPr id="212" name="Google Shape;212;p6"/>
          <p:cNvSpPr txBox="1"/>
          <p:nvPr>
            <p:ph idx="2" type="body"/>
          </p:nvPr>
        </p:nvSpPr>
        <p:spPr>
          <a:xfrm>
            <a:off x="581191" y="3141785"/>
            <a:ext cx="5194800" cy="3283200"/>
          </a:xfrm>
          <a:prstGeom prst="rect">
            <a:avLst/>
          </a:prstGeom>
          <a:noFill/>
          <a:ln>
            <a:noFill/>
          </a:ln>
        </p:spPr>
        <p:txBody>
          <a:bodyPr anchorCtr="0" anchor="t" bIns="45700" lIns="91425" spcFirstLastPara="1" rIns="91425" wrap="square" tIns="45700">
            <a:noAutofit/>
          </a:bodyPr>
          <a:lstStyle/>
          <a:p>
            <a:pPr indent="-306000" lvl="0" marL="306000" rtl="0" algn="l">
              <a:lnSpc>
                <a:spcPct val="100000"/>
              </a:lnSpc>
              <a:spcBef>
                <a:spcPts val="0"/>
              </a:spcBef>
              <a:spcAft>
                <a:spcPts val="0"/>
              </a:spcAft>
              <a:buSzPts val="2208"/>
              <a:buChar char="◼"/>
            </a:pPr>
            <a:r>
              <a:rPr lang="en-US" sz="2400">
                <a:solidFill>
                  <a:schemeClr val="dk2"/>
                </a:solidFill>
              </a:rPr>
              <a:t>Processor		:  Any Processor 						  above 500 MHz.</a:t>
            </a:r>
            <a:endParaRPr sz="2400">
              <a:solidFill>
                <a:schemeClr val="dk2"/>
              </a:solidFill>
            </a:endParaRPr>
          </a:p>
          <a:p>
            <a:pPr indent="-306000" lvl="0" marL="306000" rtl="0" algn="l">
              <a:lnSpc>
                <a:spcPct val="100000"/>
              </a:lnSpc>
              <a:spcBef>
                <a:spcPts val="1080"/>
              </a:spcBef>
              <a:spcAft>
                <a:spcPts val="0"/>
              </a:spcAft>
              <a:buSzPts val="2208"/>
              <a:buChar char="◼"/>
            </a:pPr>
            <a:r>
              <a:rPr lang="en-US" sz="2400">
                <a:solidFill>
                  <a:schemeClr val="dk2"/>
                </a:solidFill>
              </a:rPr>
              <a:t>Ram				: 2 GB</a:t>
            </a:r>
            <a:endParaRPr/>
          </a:p>
          <a:p>
            <a:pPr indent="-306000" lvl="0" marL="306000" rtl="0" algn="l">
              <a:lnSpc>
                <a:spcPct val="100000"/>
              </a:lnSpc>
              <a:spcBef>
                <a:spcPts val="1080"/>
              </a:spcBef>
              <a:spcAft>
                <a:spcPts val="0"/>
              </a:spcAft>
              <a:buSzPts val="2208"/>
              <a:buChar char="◼"/>
            </a:pPr>
            <a:r>
              <a:rPr lang="en-US" sz="2400">
                <a:solidFill>
                  <a:schemeClr val="dk2"/>
                </a:solidFill>
              </a:rPr>
              <a:t>Hard Disk		: 4 GB</a:t>
            </a:r>
            <a:endParaRPr/>
          </a:p>
          <a:p>
            <a:pPr indent="-306000" lvl="0" marL="306000" rtl="0" algn="l">
              <a:lnSpc>
                <a:spcPct val="100000"/>
              </a:lnSpc>
              <a:spcBef>
                <a:spcPts val="1080"/>
              </a:spcBef>
              <a:spcAft>
                <a:spcPts val="0"/>
              </a:spcAft>
              <a:buSzPts val="2208"/>
              <a:buChar char="◼"/>
            </a:pPr>
            <a:r>
              <a:rPr lang="en-US" sz="2400">
                <a:solidFill>
                  <a:schemeClr val="dk2"/>
                </a:solidFill>
              </a:rPr>
              <a:t>Input Device	: Standard Keyboard                 					  and Mouse</a:t>
            </a:r>
            <a:endParaRPr/>
          </a:p>
        </p:txBody>
      </p:sp>
      <p:sp>
        <p:nvSpPr>
          <p:cNvPr id="213" name="Google Shape;213;p6"/>
          <p:cNvSpPr txBox="1"/>
          <p:nvPr>
            <p:ph idx="3" type="body"/>
          </p:nvPr>
        </p:nvSpPr>
        <p:spPr>
          <a:xfrm>
            <a:off x="6345699" y="2187217"/>
            <a:ext cx="5194800" cy="55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576"/>
              <a:buFont typeface="Noto Sans Symbols"/>
              <a:buNone/>
            </a:pPr>
            <a:r>
              <a:rPr b="1" lang="en-US" sz="2800">
                <a:solidFill>
                  <a:schemeClr val="accent1"/>
                </a:solidFill>
              </a:rPr>
              <a:t>Sof</a:t>
            </a:r>
            <a:r>
              <a:rPr lang="en-US" sz="2800"/>
              <a:t>tware Requirements </a:t>
            </a:r>
            <a:endParaRPr b="1" sz="2800">
              <a:solidFill>
                <a:schemeClr val="accent1"/>
              </a:solidFill>
            </a:endParaRPr>
          </a:p>
        </p:txBody>
      </p:sp>
      <p:sp>
        <p:nvSpPr>
          <p:cNvPr id="214" name="Google Shape;214;p6"/>
          <p:cNvSpPr txBox="1"/>
          <p:nvPr>
            <p:ph idx="4" type="body"/>
          </p:nvPr>
        </p:nvSpPr>
        <p:spPr>
          <a:xfrm>
            <a:off x="6416037" y="3118338"/>
            <a:ext cx="5194800" cy="2579700"/>
          </a:xfrm>
          <a:prstGeom prst="rect">
            <a:avLst/>
          </a:prstGeom>
          <a:noFill/>
          <a:ln>
            <a:noFill/>
          </a:ln>
        </p:spPr>
        <p:txBody>
          <a:bodyPr anchorCtr="0" anchor="t" bIns="45700" lIns="91425" spcFirstLastPara="1" rIns="91425" wrap="square" tIns="45700">
            <a:normAutofit/>
          </a:bodyPr>
          <a:lstStyle/>
          <a:p>
            <a:pPr indent="-306000" lvl="0" marL="306000" rtl="0" algn="l">
              <a:lnSpc>
                <a:spcPct val="100000"/>
              </a:lnSpc>
              <a:spcBef>
                <a:spcPts val="0"/>
              </a:spcBef>
              <a:spcAft>
                <a:spcPts val="0"/>
              </a:spcAft>
              <a:buSzPts val="2208"/>
              <a:buChar char="◼"/>
            </a:pPr>
            <a:r>
              <a:rPr lang="en-US" sz="2400">
                <a:solidFill>
                  <a:schemeClr val="dk2"/>
                </a:solidFill>
              </a:rPr>
              <a:t>Operating System	: Windows 7 or 						 higher</a:t>
            </a:r>
            <a:endParaRPr/>
          </a:p>
          <a:p>
            <a:pPr indent="-306000" lvl="0" marL="306000" rtl="0" algn="l">
              <a:lnSpc>
                <a:spcPct val="100000"/>
              </a:lnSpc>
              <a:spcBef>
                <a:spcPts val="1080"/>
              </a:spcBef>
              <a:spcAft>
                <a:spcPts val="0"/>
              </a:spcAft>
              <a:buSzPts val="2208"/>
              <a:buChar char="◼"/>
            </a:pPr>
            <a:r>
              <a:rPr lang="en-US" sz="2400">
                <a:solidFill>
                  <a:schemeClr val="dk2"/>
                </a:solidFill>
              </a:rPr>
              <a:t>Programming		:Visual Studio</a:t>
            </a:r>
            <a:endParaRPr/>
          </a:p>
        </p:txBody>
      </p:sp>
      <p:grpSp>
        <p:nvGrpSpPr>
          <p:cNvPr descr="three tier podium icon" id="215" name="Google Shape;215;p6"/>
          <p:cNvGrpSpPr/>
          <p:nvPr/>
        </p:nvGrpSpPr>
        <p:grpSpPr>
          <a:xfrm>
            <a:off x="6416037" y="1632337"/>
            <a:ext cx="673020" cy="501450"/>
            <a:chOff x="4476" y="1776"/>
            <a:chExt cx="428" cy="319"/>
          </a:xfrm>
        </p:grpSpPr>
        <p:sp>
          <p:nvSpPr>
            <p:cNvPr id="216" name="Google Shape;216;p6"/>
            <p:cNvSpPr/>
            <p:nvPr/>
          </p:nvSpPr>
          <p:spPr>
            <a:xfrm>
              <a:off x="4478" y="1917"/>
              <a:ext cx="142" cy="178"/>
            </a:xfrm>
            <a:custGeom>
              <a:rect b="b" l="l" r="r" t="t"/>
              <a:pathLst>
                <a:path extrusionOk="0" h="120" w="96">
                  <a:moveTo>
                    <a:pt x="90" y="120"/>
                  </a:moveTo>
                  <a:cubicBezTo>
                    <a:pt x="6" y="120"/>
                    <a:pt x="6" y="120"/>
                    <a:pt x="6" y="120"/>
                  </a:cubicBezTo>
                  <a:cubicBezTo>
                    <a:pt x="2" y="120"/>
                    <a:pt x="0" y="118"/>
                    <a:pt x="0" y="114"/>
                  </a:cubicBezTo>
                  <a:cubicBezTo>
                    <a:pt x="0" y="6"/>
                    <a:pt x="0" y="6"/>
                    <a:pt x="0" y="6"/>
                  </a:cubicBezTo>
                  <a:cubicBezTo>
                    <a:pt x="0" y="3"/>
                    <a:pt x="2" y="0"/>
                    <a:pt x="6" y="0"/>
                  </a:cubicBezTo>
                  <a:cubicBezTo>
                    <a:pt x="90" y="0"/>
                    <a:pt x="90" y="0"/>
                    <a:pt x="90" y="0"/>
                  </a:cubicBezTo>
                  <a:cubicBezTo>
                    <a:pt x="93" y="0"/>
                    <a:pt x="96" y="3"/>
                    <a:pt x="96" y="6"/>
                  </a:cubicBezTo>
                  <a:cubicBezTo>
                    <a:pt x="96" y="114"/>
                    <a:pt x="96" y="114"/>
                    <a:pt x="96" y="114"/>
                  </a:cubicBezTo>
                  <a:cubicBezTo>
                    <a:pt x="96" y="118"/>
                    <a:pt x="93" y="120"/>
                    <a:pt x="90" y="120"/>
                  </a:cubicBezTo>
                  <a:close/>
                  <a:moveTo>
                    <a:pt x="12" y="108"/>
                  </a:moveTo>
                  <a:cubicBezTo>
                    <a:pt x="84" y="108"/>
                    <a:pt x="84" y="108"/>
                    <a:pt x="84" y="108"/>
                  </a:cubicBezTo>
                  <a:cubicBezTo>
                    <a:pt x="84" y="12"/>
                    <a:pt x="84" y="12"/>
                    <a:pt x="84" y="12"/>
                  </a:cubicBezTo>
                  <a:cubicBezTo>
                    <a:pt x="12" y="12"/>
                    <a:pt x="12" y="12"/>
                    <a:pt x="12" y="12"/>
                  </a:cubicBezTo>
                  <a:lnTo>
                    <a:pt x="12" y="108"/>
                  </a:lnTo>
                  <a:close/>
                </a:path>
              </a:pathLst>
            </a:custGeom>
            <a:solidFill>
              <a:schemeClr val="accent3"/>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65359"/>
                </a:solidFill>
                <a:latin typeface="Gill Sans"/>
                <a:ea typeface="Gill Sans"/>
                <a:cs typeface="Gill Sans"/>
                <a:sym typeface="Gill Sans"/>
              </a:endParaRPr>
            </a:p>
          </p:txBody>
        </p:sp>
        <p:sp>
          <p:nvSpPr>
            <p:cNvPr id="217" name="Google Shape;217;p6"/>
            <p:cNvSpPr/>
            <p:nvPr/>
          </p:nvSpPr>
          <p:spPr>
            <a:xfrm>
              <a:off x="4762" y="1917"/>
              <a:ext cx="142" cy="178"/>
            </a:xfrm>
            <a:custGeom>
              <a:rect b="b" l="l" r="r" t="t"/>
              <a:pathLst>
                <a:path extrusionOk="0" h="120" w="96">
                  <a:moveTo>
                    <a:pt x="90" y="120"/>
                  </a:moveTo>
                  <a:cubicBezTo>
                    <a:pt x="6" y="120"/>
                    <a:pt x="6" y="120"/>
                    <a:pt x="6" y="120"/>
                  </a:cubicBezTo>
                  <a:cubicBezTo>
                    <a:pt x="2" y="120"/>
                    <a:pt x="0" y="118"/>
                    <a:pt x="0" y="114"/>
                  </a:cubicBezTo>
                  <a:cubicBezTo>
                    <a:pt x="0" y="6"/>
                    <a:pt x="0" y="6"/>
                    <a:pt x="0" y="6"/>
                  </a:cubicBezTo>
                  <a:cubicBezTo>
                    <a:pt x="0" y="3"/>
                    <a:pt x="2" y="0"/>
                    <a:pt x="6" y="0"/>
                  </a:cubicBezTo>
                  <a:cubicBezTo>
                    <a:pt x="90" y="0"/>
                    <a:pt x="90" y="0"/>
                    <a:pt x="90" y="0"/>
                  </a:cubicBezTo>
                  <a:cubicBezTo>
                    <a:pt x="93" y="0"/>
                    <a:pt x="96" y="3"/>
                    <a:pt x="96" y="6"/>
                  </a:cubicBezTo>
                  <a:cubicBezTo>
                    <a:pt x="96" y="114"/>
                    <a:pt x="96" y="114"/>
                    <a:pt x="96" y="114"/>
                  </a:cubicBezTo>
                  <a:cubicBezTo>
                    <a:pt x="96" y="118"/>
                    <a:pt x="93" y="120"/>
                    <a:pt x="90" y="120"/>
                  </a:cubicBezTo>
                  <a:close/>
                  <a:moveTo>
                    <a:pt x="12" y="108"/>
                  </a:moveTo>
                  <a:cubicBezTo>
                    <a:pt x="84" y="108"/>
                    <a:pt x="84" y="108"/>
                    <a:pt x="84" y="108"/>
                  </a:cubicBezTo>
                  <a:cubicBezTo>
                    <a:pt x="84" y="12"/>
                    <a:pt x="84" y="12"/>
                    <a:pt x="84" y="12"/>
                  </a:cubicBezTo>
                  <a:cubicBezTo>
                    <a:pt x="12" y="12"/>
                    <a:pt x="12" y="12"/>
                    <a:pt x="12" y="12"/>
                  </a:cubicBezTo>
                  <a:lnTo>
                    <a:pt x="12" y="108"/>
                  </a:lnTo>
                  <a:close/>
                </a:path>
              </a:pathLst>
            </a:custGeom>
            <a:solidFill>
              <a:schemeClr val="accent3"/>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65359"/>
                </a:solidFill>
                <a:latin typeface="Gill Sans"/>
                <a:ea typeface="Gill Sans"/>
                <a:cs typeface="Gill Sans"/>
                <a:sym typeface="Gill Sans"/>
              </a:endParaRPr>
            </a:p>
          </p:txBody>
        </p:sp>
        <p:sp>
          <p:nvSpPr>
            <p:cNvPr id="218" name="Google Shape;218;p6"/>
            <p:cNvSpPr/>
            <p:nvPr/>
          </p:nvSpPr>
          <p:spPr>
            <a:xfrm>
              <a:off x="4602" y="1829"/>
              <a:ext cx="178" cy="266"/>
            </a:xfrm>
            <a:custGeom>
              <a:rect b="b" l="l" r="r" t="t"/>
              <a:pathLst>
                <a:path extrusionOk="0" h="180" w="120">
                  <a:moveTo>
                    <a:pt x="114" y="180"/>
                  </a:moveTo>
                  <a:cubicBezTo>
                    <a:pt x="6" y="180"/>
                    <a:pt x="6" y="180"/>
                    <a:pt x="6" y="180"/>
                  </a:cubicBezTo>
                  <a:cubicBezTo>
                    <a:pt x="2" y="180"/>
                    <a:pt x="0" y="178"/>
                    <a:pt x="0" y="174"/>
                  </a:cubicBezTo>
                  <a:cubicBezTo>
                    <a:pt x="0" y="6"/>
                    <a:pt x="0" y="6"/>
                    <a:pt x="0" y="6"/>
                  </a:cubicBezTo>
                  <a:cubicBezTo>
                    <a:pt x="0" y="3"/>
                    <a:pt x="2" y="0"/>
                    <a:pt x="6" y="0"/>
                  </a:cubicBezTo>
                  <a:cubicBezTo>
                    <a:pt x="114" y="0"/>
                    <a:pt x="114" y="0"/>
                    <a:pt x="114" y="0"/>
                  </a:cubicBezTo>
                  <a:cubicBezTo>
                    <a:pt x="117" y="0"/>
                    <a:pt x="120" y="3"/>
                    <a:pt x="120" y="6"/>
                  </a:cubicBezTo>
                  <a:cubicBezTo>
                    <a:pt x="120" y="174"/>
                    <a:pt x="120" y="174"/>
                    <a:pt x="120" y="174"/>
                  </a:cubicBezTo>
                  <a:cubicBezTo>
                    <a:pt x="120" y="178"/>
                    <a:pt x="117" y="180"/>
                    <a:pt x="114" y="180"/>
                  </a:cubicBezTo>
                  <a:close/>
                  <a:moveTo>
                    <a:pt x="12" y="168"/>
                  </a:moveTo>
                  <a:cubicBezTo>
                    <a:pt x="108" y="168"/>
                    <a:pt x="108" y="168"/>
                    <a:pt x="108" y="168"/>
                  </a:cubicBezTo>
                  <a:cubicBezTo>
                    <a:pt x="108" y="12"/>
                    <a:pt x="108" y="12"/>
                    <a:pt x="108" y="12"/>
                  </a:cubicBezTo>
                  <a:cubicBezTo>
                    <a:pt x="12" y="12"/>
                    <a:pt x="12" y="12"/>
                    <a:pt x="12" y="12"/>
                  </a:cubicBezTo>
                  <a:lnTo>
                    <a:pt x="12" y="168"/>
                  </a:lnTo>
                  <a:close/>
                </a:path>
              </a:pathLst>
            </a:custGeom>
            <a:solidFill>
              <a:schemeClr val="accent3"/>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65359"/>
                </a:solidFill>
                <a:latin typeface="Gill Sans"/>
                <a:ea typeface="Gill Sans"/>
                <a:cs typeface="Gill Sans"/>
                <a:sym typeface="Gill Sans"/>
              </a:endParaRPr>
            </a:p>
          </p:txBody>
        </p:sp>
        <p:sp>
          <p:nvSpPr>
            <p:cNvPr id="219" name="Google Shape;219;p6"/>
            <p:cNvSpPr/>
            <p:nvPr/>
          </p:nvSpPr>
          <p:spPr>
            <a:xfrm>
              <a:off x="4762" y="1864"/>
              <a:ext cx="142" cy="71"/>
            </a:xfrm>
            <a:custGeom>
              <a:rect b="b" l="l" r="r" t="t"/>
              <a:pathLst>
                <a:path extrusionOk="0" h="48" w="96">
                  <a:moveTo>
                    <a:pt x="90" y="48"/>
                  </a:moveTo>
                  <a:cubicBezTo>
                    <a:pt x="6" y="48"/>
                    <a:pt x="6" y="48"/>
                    <a:pt x="6" y="48"/>
                  </a:cubicBezTo>
                  <a:cubicBezTo>
                    <a:pt x="2" y="48"/>
                    <a:pt x="0" y="46"/>
                    <a:pt x="0" y="42"/>
                  </a:cubicBezTo>
                  <a:cubicBezTo>
                    <a:pt x="0" y="6"/>
                    <a:pt x="0" y="6"/>
                    <a:pt x="0" y="6"/>
                  </a:cubicBezTo>
                  <a:cubicBezTo>
                    <a:pt x="0" y="3"/>
                    <a:pt x="2" y="0"/>
                    <a:pt x="6" y="0"/>
                  </a:cubicBezTo>
                  <a:cubicBezTo>
                    <a:pt x="72" y="0"/>
                    <a:pt x="72" y="0"/>
                    <a:pt x="72" y="0"/>
                  </a:cubicBezTo>
                  <a:cubicBezTo>
                    <a:pt x="74" y="0"/>
                    <a:pt x="76" y="2"/>
                    <a:pt x="77" y="4"/>
                  </a:cubicBezTo>
                  <a:cubicBezTo>
                    <a:pt x="95" y="40"/>
                    <a:pt x="95" y="40"/>
                    <a:pt x="95" y="40"/>
                  </a:cubicBezTo>
                  <a:cubicBezTo>
                    <a:pt x="96" y="42"/>
                    <a:pt x="96" y="44"/>
                    <a:pt x="95" y="46"/>
                  </a:cubicBezTo>
                  <a:cubicBezTo>
                    <a:pt x="94" y="47"/>
                    <a:pt x="92" y="48"/>
                    <a:pt x="90" y="48"/>
                  </a:cubicBezTo>
                  <a:close/>
                  <a:moveTo>
                    <a:pt x="12" y="36"/>
                  </a:moveTo>
                  <a:cubicBezTo>
                    <a:pt x="80" y="36"/>
                    <a:pt x="80" y="36"/>
                    <a:pt x="80" y="36"/>
                  </a:cubicBezTo>
                  <a:cubicBezTo>
                    <a:pt x="68" y="12"/>
                    <a:pt x="68" y="12"/>
                    <a:pt x="68" y="12"/>
                  </a:cubicBezTo>
                  <a:cubicBezTo>
                    <a:pt x="12" y="12"/>
                    <a:pt x="12" y="12"/>
                    <a:pt x="12" y="12"/>
                  </a:cubicBezTo>
                  <a:lnTo>
                    <a:pt x="12" y="36"/>
                  </a:lnTo>
                  <a:close/>
                </a:path>
              </a:pathLst>
            </a:custGeom>
            <a:solidFill>
              <a:schemeClr val="accent3"/>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65359"/>
                </a:solidFill>
                <a:latin typeface="Gill Sans"/>
                <a:ea typeface="Gill Sans"/>
                <a:cs typeface="Gill Sans"/>
                <a:sym typeface="Gill Sans"/>
              </a:endParaRPr>
            </a:p>
          </p:txBody>
        </p:sp>
        <p:sp>
          <p:nvSpPr>
            <p:cNvPr id="220" name="Google Shape;220;p6"/>
            <p:cNvSpPr/>
            <p:nvPr/>
          </p:nvSpPr>
          <p:spPr>
            <a:xfrm>
              <a:off x="4476" y="1864"/>
              <a:ext cx="144" cy="71"/>
            </a:xfrm>
            <a:custGeom>
              <a:rect b="b" l="l" r="r" t="t"/>
              <a:pathLst>
                <a:path extrusionOk="0" h="48" w="97">
                  <a:moveTo>
                    <a:pt x="91" y="48"/>
                  </a:moveTo>
                  <a:cubicBezTo>
                    <a:pt x="7" y="48"/>
                    <a:pt x="7" y="48"/>
                    <a:pt x="7" y="48"/>
                  </a:cubicBezTo>
                  <a:cubicBezTo>
                    <a:pt x="5" y="48"/>
                    <a:pt x="3" y="47"/>
                    <a:pt x="2" y="46"/>
                  </a:cubicBezTo>
                  <a:cubicBezTo>
                    <a:pt x="0" y="44"/>
                    <a:pt x="0" y="42"/>
                    <a:pt x="1" y="40"/>
                  </a:cubicBezTo>
                  <a:cubicBezTo>
                    <a:pt x="19" y="4"/>
                    <a:pt x="19" y="4"/>
                    <a:pt x="19" y="4"/>
                  </a:cubicBezTo>
                  <a:cubicBezTo>
                    <a:pt x="20" y="2"/>
                    <a:pt x="22" y="0"/>
                    <a:pt x="25" y="0"/>
                  </a:cubicBezTo>
                  <a:cubicBezTo>
                    <a:pt x="91" y="0"/>
                    <a:pt x="91" y="0"/>
                    <a:pt x="91" y="0"/>
                  </a:cubicBezTo>
                  <a:cubicBezTo>
                    <a:pt x="94" y="0"/>
                    <a:pt x="97" y="3"/>
                    <a:pt x="97" y="6"/>
                  </a:cubicBezTo>
                  <a:cubicBezTo>
                    <a:pt x="97" y="42"/>
                    <a:pt x="97" y="42"/>
                    <a:pt x="97" y="42"/>
                  </a:cubicBezTo>
                  <a:cubicBezTo>
                    <a:pt x="97" y="46"/>
                    <a:pt x="94" y="48"/>
                    <a:pt x="91" y="48"/>
                  </a:cubicBezTo>
                  <a:close/>
                  <a:moveTo>
                    <a:pt x="16" y="36"/>
                  </a:moveTo>
                  <a:cubicBezTo>
                    <a:pt x="85" y="36"/>
                    <a:pt x="85" y="36"/>
                    <a:pt x="85" y="36"/>
                  </a:cubicBezTo>
                  <a:cubicBezTo>
                    <a:pt x="85" y="12"/>
                    <a:pt x="85" y="12"/>
                    <a:pt x="85" y="12"/>
                  </a:cubicBezTo>
                  <a:cubicBezTo>
                    <a:pt x="28" y="12"/>
                    <a:pt x="28" y="12"/>
                    <a:pt x="28" y="12"/>
                  </a:cubicBezTo>
                  <a:lnTo>
                    <a:pt x="16" y="36"/>
                  </a:lnTo>
                  <a:close/>
                </a:path>
              </a:pathLst>
            </a:custGeom>
            <a:solidFill>
              <a:schemeClr val="accent3"/>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65359"/>
                </a:solidFill>
                <a:latin typeface="Gill Sans"/>
                <a:ea typeface="Gill Sans"/>
                <a:cs typeface="Gill Sans"/>
                <a:sym typeface="Gill Sans"/>
              </a:endParaRPr>
            </a:p>
          </p:txBody>
        </p:sp>
        <p:sp>
          <p:nvSpPr>
            <p:cNvPr id="221" name="Google Shape;221;p6"/>
            <p:cNvSpPr/>
            <p:nvPr/>
          </p:nvSpPr>
          <p:spPr>
            <a:xfrm>
              <a:off x="4601" y="1776"/>
              <a:ext cx="179" cy="71"/>
            </a:xfrm>
            <a:custGeom>
              <a:rect b="b" l="l" r="r" t="t"/>
              <a:pathLst>
                <a:path extrusionOk="0" h="48" w="121">
                  <a:moveTo>
                    <a:pt x="115" y="48"/>
                  </a:moveTo>
                  <a:cubicBezTo>
                    <a:pt x="7" y="48"/>
                    <a:pt x="7" y="48"/>
                    <a:pt x="7" y="48"/>
                  </a:cubicBezTo>
                  <a:cubicBezTo>
                    <a:pt x="5" y="48"/>
                    <a:pt x="3" y="47"/>
                    <a:pt x="2" y="46"/>
                  </a:cubicBezTo>
                  <a:cubicBezTo>
                    <a:pt x="0" y="44"/>
                    <a:pt x="0" y="42"/>
                    <a:pt x="1" y="40"/>
                  </a:cubicBezTo>
                  <a:cubicBezTo>
                    <a:pt x="19" y="4"/>
                    <a:pt x="19" y="4"/>
                    <a:pt x="19" y="4"/>
                  </a:cubicBezTo>
                  <a:cubicBezTo>
                    <a:pt x="20" y="2"/>
                    <a:pt x="22" y="0"/>
                    <a:pt x="25" y="0"/>
                  </a:cubicBezTo>
                  <a:cubicBezTo>
                    <a:pt x="97" y="0"/>
                    <a:pt x="97" y="0"/>
                    <a:pt x="97" y="0"/>
                  </a:cubicBezTo>
                  <a:cubicBezTo>
                    <a:pt x="99" y="0"/>
                    <a:pt x="101" y="2"/>
                    <a:pt x="102" y="4"/>
                  </a:cubicBezTo>
                  <a:cubicBezTo>
                    <a:pt x="120" y="40"/>
                    <a:pt x="120" y="40"/>
                    <a:pt x="120" y="40"/>
                  </a:cubicBezTo>
                  <a:cubicBezTo>
                    <a:pt x="121" y="42"/>
                    <a:pt x="121" y="44"/>
                    <a:pt x="120" y="46"/>
                  </a:cubicBezTo>
                  <a:cubicBezTo>
                    <a:pt x="119" y="47"/>
                    <a:pt x="117" y="48"/>
                    <a:pt x="115" y="48"/>
                  </a:cubicBezTo>
                  <a:close/>
                  <a:moveTo>
                    <a:pt x="16" y="36"/>
                  </a:moveTo>
                  <a:cubicBezTo>
                    <a:pt x="105" y="36"/>
                    <a:pt x="105" y="36"/>
                    <a:pt x="105" y="36"/>
                  </a:cubicBezTo>
                  <a:cubicBezTo>
                    <a:pt x="93" y="12"/>
                    <a:pt x="93" y="12"/>
                    <a:pt x="93" y="12"/>
                  </a:cubicBezTo>
                  <a:cubicBezTo>
                    <a:pt x="28" y="12"/>
                    <a:pt x="28" y="12"/>
                    <a:pt x="28" y="12"/>
                  </a:cubicBezTo>
                  <a:lnTo>
                    <a:pt x="16" y="36"/>
                  </a:lnTo>
                  <a:close/>
                </a:path>
              </a:pathLst>
            </a:custGeom>
            <a:solidFill>
              <a:schemeClr val="accent3"/>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65359"/>
                </a:solidFill>
                <a:latin typeface="Gill Sans"/>
                <a:ea typeface="Gill Sans"/>
                <a:cs typeface="Gill Sans"/>
                <a:sym typeface="Gill Sans"/>
              </a:endParaRPr>
            </a:p>
          </p:txBody>
        </p:sp>
        <p:sp>
          <p:nvSpPr>
            <p:cNvPr id="222" name="Google Shape;222;p6"/>
            <p:cNvSpPr/>
            <p:nvPr/>
          </p:nvSpPr>
          <p:spPr>
            <a:xfrm>
              <a:off x="4663" y="1909"/>
              <a:ext cx="46" cy="105"/>
            </a:xfrm>
            <a:custGeom>
              <a:rect b="b" l="l" r="r" t="t"/>
              <a:pathLst>
                <a:path extrusionOk="0" h="71" w="31">
                  <a:moveTo>
                    <a:pt x="25" y="71"/>
                  </a:moveTo>
                  <a:cubicBezTo>
                    <a:pt x="21" y="71"/>
                    <a:pt x="19" y="68"/>
                    <a:pt x="19" y="65"/>
                  </a:cubicBezTo>
                  <a:cubicBezTo>
                    <a:pt x="19" y="15"/>
                    <a:pt x="19" y="15"/>
                    <a:pt x="19" y="15"/>
                  </a:cubicBezTo>
                  <a:cubicBezTo>
                    <a:pt x="9" y="19"/>
                    <a:pt x="9" y="19"/>
                    <a:pt x="9" y="19"/>
                  </a:cubicBezTo>
                  <a:cubicBezTo>
                    <a:pt x="6" y="20"/>
                    <a:pt x="2" y="18"/>
                    <a:pt x="1" y="15"/>
                  </a:cubicBezTo>
                  <a:cubicBezTo>
                    <a:pt x="0" y="12"/>
                    <a:pt x="1" y="9"/>
                    <a:pt x="5" y="8"/>
                  </a:cubicBezTo>
                  <a:cubicBezTo>
                    <a:pt x="23" y="1"/>
                    <a:pt x="23" y="1"/>
                    <a:pt x="23" y="1"/>
                  </a:cubicBezTo>
                  <a:cubicBezTo>
                    <a:pt x="24" y="0"/>
                    <a:pt x="26" y="0"/>
                    <a:pt x="28" y="2"/>
                  </a:cubicBezTo>
                  <a:cubicBezTo>
                    <a:pt x="30" y="3"/>
                    <a:pt x="31" y="4"/>
                    <a:pt x="31" y="6"/>
                  </a:cubicBezTo>
                  <a:cubicBezTo>
                    <a:pt x="31" y="65"/>
                    <a:pt x="31" y="65"/>
                    <a:pt x="31" y="65"/>
                  </a:cubicBezTo>
                  <a:cubicBezTo>
                    <a:pt x="31" y="68"/>
                    <a:pt x="28" y="71"/>
                    <a:pt x="25" y="71"/>
                  </a:cubicBezTo>
                  <a:close/>
                </a:path>
              </a:pathLst>
            </a:custGeom>
            <a:solidFill>
              <a:schemeClr val="accent3"/>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65359"/>
                </a:solidFill>
                <a:latin typeface="Gill Sans"/>
                <a:ea typeface="Gill Sans"/>
                <a:cs typeface="Gill Sans"/>
                <a:sym typeface="Gill Sans"/>
              </a:endParaRPr>
            </a:p>
          </p:txBody>
        </p:sp>
        <p:sp>
          <p:nvSpPr>
            <p:cNvPr id="223" name="Google Shape;223;p6"/>
            <p:cNvSpPr/>
            <p:nvPr/>
          </p:nvSpPr>
          <p:spPr>
            <a:xfrm>
              <a:off x="4524" y="1963"/>
              <a:ext cx="52" cy="88"/>
            </a:xfrm>
            <a:custGeom>
              <a:rect b="b" l="l" r="r" t="t"/>
              <a:pathLst>
                <a:path extrusionOk="0" h="59" w="35">
                  <a:moveTo>
                    <a:pt x="29" y="59"/>
                  </a:moveTo>
                  <a:cubicBezTo>
                    <a:pt x="6" y="59"/>
                    <a:pt x="6" y="59"/>
                    <a:pt x="6" y="59"/>
                  </a:cubicBezTo>
                  <a:cubicBezTo>
                    <a:pt x="4" y="59"/>
                    <a:pt x="2" y="58"/>
                    <a:pt x="1" y="56"/>
                  </a:cubicBezTo>
                  <a:cubicBezTo>
                    <a:pt x="0" y="54"/>
                    <a:pt x="0" y="52"/>
                    <a:pt x="1" y="50"/>
                  </a:cubicBezTo>
                  <a:cubicBezTo>
                    <a:pt x="22" y="21"/>
                    <a:pt x="22" y="21"/>
                    <a:pt x="22" y="21"/>
                  </a:cubicBezTo>
                  <a:cubicBezTo>
                    <a:pt x="22" y="20"/>
                    <a:pt x="23" y="19"/>
                    <a:pt x="23" y="18"/>
                  </a:cubicBezTo>
                  <a:cubicBezTo>
                    <a:pt x="23" y="15"/>
                    <a:pt x="20" y="12"/>
                    <a:pt x="17" y="12"/>
                  </a:cubicBezTo>
                  <a:cubicBezTo>
                    <a:pt x="15" y="12"/>
                    <a:pt x="12" y="15"/>
                    <a:pt x="12" y="17"/>
                  </a:cubicBezTo>
                  <a:cubicBezTo>
                    <a:pt x="12" y="21"/>
                    <a:pt x="9" y="23"/>
                    <a:pt x="6" y="23"/>
                  </a:cubicBezTo>
                  <a:cubicBezTo>
                    <a:pt x="3" y="23"/>
                    <a:pt x="0" y="20"/>
                    <a:pt x="0" y="17"/>
                  </a:cubicBezTo>
                  <a:cubicBezTo>
                    <a:pt x="1" y="8"/>
                    <a:pt x="8" y="0"/>
                    <a:pt x="17" y="0"/>
                  </a:cubicBezTo>
                  <a:cubicBezTo>
                    <a:pt x="27" y="0"/>
                    <a:pt x="35" y="8"/>
                    <a:pt x="35" y="18"/>
                  </a:cubicBezTo>
                  <a:cubicBezTo>
                    <a:pt x="35" y="22"/>
                    <a:pt x="33" y="26"/>
                    <a:pt x="31" y="28"/>
                  </a:cubicBezTo>
                  <a:cubicBezTo>
                    <a:pt x="18" y="47"/>
                    <a:pt x="18" y="47"/>
                    <a:pt x="18" y="47"/>
                  </a:cubicBezTo>
                  <a:cubicBezTo>
                    <a:pt x="29" y="47"/>
                    <a:pt x="29" y="47"/>
                    <a:pt x="29" y="47"/>
                  </a:cubicBezTo>
                  <a:cubicBezTo>
                    <a:pt x="32" y="47"/>
                    <a:pt x="35" y="50"/>
                    <a:pt x="35" y="53"/>
                  </a:cubicBezTo>
                  <a:cubicBezTo>
                    <a:pt x="35" y="57"/>
                    <a:pt x="32" y="59"/>
                    <a:pt x="29" y="59"/>
                  </a:cubicBezTo>
                  <a:close/>
                </a:path>
              </a:pathLst>
            </a:custGeom>
            <a:solidFill>
              <a:schemeClr val="accent3"/>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65359"/>
                </a:solidFill>
                <a:latin typeface="Gill Sans"/>
                <a:ea typeface="Gill Sans"/>
                <a:cs typeface="Gill Sans"/>
                <a:sym typeface="Gill Sans"/>
              </a:endParaRPr>
            </a:p>
          </p:txBody>
        </p:sp>
        <p:sp>
          <p:nvSpPr>
            <p:cNvPr id="224" name="Google Shape;224;p6"/>
            <p:cNvSpPr/>
            <p:nvPr/>
          </p:nvSpPr>
          <p:spPr>
            <a:xfrm>
              <a:off x="4805" y="1962"/>
              <a:ext cx="52" cy="53"/>
            </a:xfrm>
            <a:custGeom>
              <a:rect b="b" l="l" r="r" t="t"/>
              <a:pathLst>
                <a:path extrusionOk="0" h="36" w="35">
                  <a:moveTo>
                    <a:pt x="18" y="36"/>
                  </a:moveTo>
                  <a:cubicBezTo>
                    <a:pt x="15" y="36"/>
                    <a:pt x="12" y="34"/>
                    <a:pt x="12" y="30"/>
                  </a:cubicBezTo>
                  <a:cubicBezTo>
                    <a:pt x="12" y="27"/>
                    <a:pt x="15" y="24"/>
                    <a:pt x="18" y="24"/>
                  </a:cubicBezTo>
                  <a:cubicBezTo>
                    <a:pt x="20" y="24"/>
                    <a:pt x="23" y="24"/>
                    <a:pt x="23" y="18"/>
                  </a:cubicBezTo>
                  <a:cubicBezTo>
                    <a:pt x="23" y="12"/>
                    <a:pt x="20" y="12"/>
                    <a:pt x="18" y="12"/>
                  </a:cubicBezTo>
                  <a:cubicBezTo>
                    <a:pt x="16" y="12"/>
                    <a:pt x="13" y="12"/>
                    <a:pt x="13" y="18"/>
                  </a:cubicBezTo>
                  <a:cubicBezTo>
                    <a:pt x="12" y="21"/>
                    <a:pt x="10" y="24"/>
                    <a:pt x="6" y="24"/>
                  </a:cubicBezTo>
                  <a:cubicBezTo>
                    <a:pt x="3" y="24"/>
                    <a:pt x="0" y="21"/>
                    <a:pt x="1" y="17"/>
                  </a:cubicBezTo>
                  <a:cubicBezTo>
                    <a:pt x="1" y="7"/>
                    <a:pt x="8" y="0"/>
                    <a:pt x="18" y="0"/>
                  </a:cubicBezTo>
                  <a:cubicBezTo>
                    <a:pt x="30" y="0"/>
                    <a:pt x="35" y="9"/>
                    <a:pt x="35" y="18"/>
                  </a:cubicBezTo>
                  <a:cubicBezTo>
                    <a:pt x="35" y="27"/>
                    <a:pt x="30" y="36"/>
                    <a:pt x="18" y="36"/>
                  </a:cubicBezTo>
                  <a:close/>
                </a:path>
              </a:pathLst>
            </a:custGeom>
            <a:solidFill>
              <a:schemeClr val="accent3"/>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65359"/>
                </a:solidFill>
                <a:latin typeface="Gill Sans"/>
                <a:ea typeface="Gill Sans"/>
                <a:cs typeface="Gill Sans"/>
                <a:sym typeface="Gill Sans"/>
              </a:endParaRPr>
            </a:p>
          </p:txBody>
        </p:sp>
        <p:sp>
          <p:nvSpPr>
            <p:cNvPr id="225" name="Google Shape;225;p6"/>
            <p:cNvSpPr/>
            <p:nvPr/>
          </p:nvSpPr>
          <p:spPr>
            <a:xfrm>
              <a:off x="4805" y="1997"/>
              <a:ext cx="52" cy="54"/>
            </a:xfrm>
            <a:custGeom>
              <a:rect b="b" l="l" r="r" t="t"/>
              <a:pathLst>
                <a:path extrusionOk="0" h="36" w="35">
                  <a:moveTo>
                    <a:pt x="18" y="36"/>
                  </a:moveTo>
                  <a:cubicBezTo>
                    <a:pt x="8" y="36"/>
                    <a:pt x="1" y="30"/>
                    <a:pt x="1" y="20"/>
                  </a:cubicBezTo>
                  <a:cubicBezTo>
                    <a:pt x="0" y="16"/>
                    <a:pt x="3" y="13"/>
                    <a:pt x="6" y="13"/>
                  </a:cubicBezTo>
                  <a:cubicBezTo>
                    <a:pt x="10" y="13"/>
                    <a:pt x="12" y="16"/>
                    <a:pt x="13" y="19"/>
                  </a:cubicBezTo>
                  <a:cubicBezTo>
                    <a:pt x="13" y="24"/>
                    <a:pt x="16" y="24"/>
                    <a:pt x="18" y="24"/>
                  </a:cubicBezTo>
                  <a:cubicBezTo>
                    <a:pt x="20" y="24"/>
                    <a:pt x="23" y="24"/>
                    <a:pt x="23" y="18"/>
                  </a:cubicBezTo>
                  <a:cubicBezTo>
                    <a:pt x="23" y="12"/>
                    <a:pt x="20" y="12"/>
                    <a:pt x="18" y="12"/>
                  </a:cubicBezTo>
                  <a:cubicBezTo>
                    <a:pt x="15" y="12"/>
                    <a:pt x="12" y="10"/>
                    <a:pt x="12" y="6"/>
                  </a:cubicBezTo>
                  <a:cubicBezTo>
                    <a:pt x="12" y="3"/>
                    <a:pt x="15" y="0"/>
                    <a:pt x="18" y="0"/>
                  </a:cubicBezTo>
                  <a:cubicBezTo>
                    <a:pt x="30" y="0"/>
                    <a:pt x="35" y="9"/>
                    <a:pt x="35" y="18"/>
                  </a:cubicBezTo>
                  <a:cubicBezTo>
                    <a:pt x="35" y="27"/>
                    <a:pt x="30" y="36"/>
                    <a:pt x="18" y="36"/>
                  </a:cubicBezTo>
                  <a:close/>
                </a:path>
              </a:pathLst>
            </a:custGeom>
            <a:solidFill>
              <a:schemeClr val="accent3"/>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65359"/>
                </a:solidFill>
                <a:latin typeface="Gill Sans"/>
                <a:ea typeface="Gill Sans"/>
                <a:cs typeface="Gill Sans"/>
                <a:sym typeface="Gill Sans"/>
              </a:endParaRPr>
            </a:p>
          </p:txBody>
        </p:sp>
      </p:grpSp>
      <p:grpSp>
        <p:nvGrpSpPr>
          <p:cNvPr descr="science symbol icon" id="226" name="Google Shape;226;p6"/>
          <p:cNvGrpSpPr/>
          <p:nvPr/>
        </p:nvGrpSpPr>
        <p:grpSpPr>
          <a:xfrm>
            <a:off x="581194" y="1488814"/>
            <a:ext cx="581643" cy="651701"/>
            <a:chOff x="8388351" y="-2647950"/>
            <a:chExt cx="566738" cy="635000"/>
          </a:xfrm>
        </p:grpSpPr>
        <p:sp>
          <p:nvSpPr>
            <p:cNvPr id="227" name="Google Shape;227;p6"/>
            <p:cNvSpPr/>
            <p:nvPr/>
          </p:nvSpPr>
          <p:spPr>
            <a:xfrm>
              <a:off x="8388351" y="-2647950"/>
              <a:ext cx="566738" cy="635000"/>
            </a:xfrm>
            <a:custGeom>
              <a:rect b="b" l="l" r="r" t="t"/>
              <a:pathLst>
                <a:path extrusionOk="0" h="96" w="86">
                  <a:moveTo>
                    <a:pt x="73" y="48"/>
                  </a:moveTo>
                  <a:cubicBezTo>
                    <a:pt x="75" y="46"/>
                    <a:pt x="77" y="43"/>
                    <a:pt x="79" y="41"/>
                  </a:cubicBezTo>
                  <a:cubicBezTo>
                    <a:pt x="84" y="33"/>
                    <a:pt x="86" y="25"/>
                    <a:pt x="83" y="21"/>
                  </a:cubicBezTo>
                  <a:cubicBezTo>
                    <a:pt x="79" y="15"/>
                    <a:pt x="70" y="15"/>
                    <a:pt x="59" y="18"/>
                  </a:cubicBezTo>
                  <a:cubicBezTo>
                    <a:pt x="55" y="7"/>
                    <a:pt x="49" y="0"/>
                    <a:pt x="43" y="0"/>
                  </a:cubicBezTo>
                  <a:cubicBezTo>
                    <a:pt x="37" y="0"/>
                    <a:pt x="31" y="7"/>
                    <a:pt x="27" y="18"/>
                  </a:cubicBezTo>
                  <a:cubicBezTo>
                    <a:pt x="16" y="15"/>
                    <a:pt x="7" y="15"/>
                    <a:pt x="3" y="21"/>
                  </a:cubicBezTo>
                  <a:cubicBezTo>
                    <a:pt x="0" y="25"/>
                    <a:pt x="2" y="33"/>
                    <a:pt x="7" y="41"/>
                  </a:cubicBezTo>
                  <a:cubicBezTo>
                    <a:pt x="9" y="43"/>
                    <a:pt x="11" y="46"/>
                    <a:pt x="13" y="48"/>
                  </a:cubicBezTo>
                  <a:cubicBezTo>
                    <a:pt x="11" y="50"/>
                    <a:pt x="9" y="53"/>
                    <a:pt x="7" y="55"/>
                  </a:cubicBezTo>
                  <a:cubicBezTo>
                    <a:pt x="2" y="63"/>
                    <a:pt x="0" y="71"/>
                    <a:pt x="3" y="75"/>
                  </a:cubicBezTo>
                  <a:cubicBezTo>
                    <a:pt x="6" y="78"/>
                    <a:pt x="10" y="80"/>
                    <a:pt x="15" y="80"/>
                  </a:cubicBezTo>
                  <a:cubicBezTo>
                    <a:pt x="19" y="80"/>
                    <a:pt x="23" y="79"/>
                    <a:pt x="27" y="78"/>
                  </a:cubicBezTo>
                  <a:cubicBezTo>
                    <a:pt x="31" y="89"/>
                    <a:pt x="37" y="96"/>
                    <a:pt x="43" y="96"/>
                  </a:cubicBezTo>
                  <a:cubicBezTo>
                    <a:pt x="49" y="96"/>
                    <a:pt x="55" y="89"/>
                    <a:pt x="59" y="78"/>
                  </a:cubicBezTo>
                  <a:cubicBezTo>
                    <a:pt x="63" y="79"/>
                    <a:pt x="67" y="80"/>
                    <a:pt x="71" y="80"/>
                  </a:cubicBezTo>
                  <a:cubicBezTo>
                    <a:pt x="76" y="80"/>
                    <a:pt x="80" y="78"/>
                    <a:pt x="83" y="75"/>
                  </a:cubicBezTo>
                  <a:cubicBezTo>
                    <a:pt x="86" y="71"/>
                    <a:pt x="84" y="63"/>
                    <a:pt x="79" y="55"/>
                  </a:cubicBezTo>
                  <a:cubicBezTo>
                    <a:pt x="77" y="53"/>
                    <a:pt x="75" y="50"/>
                    <a:pt x="73" y="48"/>
                  </a:cubicBezTo>
                  <a:close/>
                  <a:moveTo>
                    <a:pt x="71" y="20"/>
                  </a:moveTo>
                  <a:cubicBezTo>
                    <a:pt x="75" y="20"/>
                    <a:pt x="78" y="21"/>
                    <a:pt x="79" y="23"/>
                  </a:cubicBezTo>
                  <a:cubicBezTo>
                    <a:pt x="81" y="26"/>
                    <a:pt x="80" y="32"/>
                    <a:pt x="75" y="39"/>
                  </a:cubicBezTo>
                  <a:cubicBezTo>
                    <a:pt x="74" y="41"/>
                    <a:pt x="72" y="43"/>
                    <a:pt x="71" y="45"/>
                  </a:cubicBezTo>
                  <a:cubicBezTo>
                    <a:pt x="68" y="43"/>
                    <a:pt x="65" y="40"/>
                    <a:pt x="63" y="38"/>
                  </a:cubicBezTo>
                  <a:cubicBezTo>
                    <a:pt x="62" y="32"/>
                    <a:pt x="61" y="27"/>
                    <a:pt x="60" y="22"/>
                  </a:cubicBezTo>
                  <a:cubicBezTo>
                    <a:pt x="64" y="21"/>
                    <a:pt x="68" y="20"/>
                    <a:pt x="71" y="20"/>
                  </a:cubicBezTo>
                  <a:close/>
                  <a:moveTo>
                    <a:pt x="52" y="61"/>
                  </a:moveTo>
                  <a:cubicBezTo>
                    <a:pt x="49" y="63"/>
                    <a:pt x="46" y="65"/>
                    <a:pt x="43" y="67"/>
                  </a:cubicBezTo>
                  <a:cubicBezTo>
                    <a:pt x="40" y="65"/>
                    <a:pt x="37" y="63"/>
                    <a:pt x="34" y="61"/>
                  </a:cubicBezTo>
                  <a:cubicBezTo>
                    <a:pt x="32" y="60"/>
                    <a:pt x="29" y="58"/>
                    <a:pt x="27" y="56"/>
                  </a:cubicBezTo>
                  <a:cubicBezTo>
                    <a:pt x="27" y="54"/>
                    <a:pt x="27" y="51"/>
                    <a:pt x="27" y="48"/>
                  </a:cubicBezTo>
                  <a:cubicBezTo>
                    <a:pt x="27" y="45"/>
                    <a:pt x="27" y="42"/>
                    <a:pt x="27" y="40"/>
                  </a:cubicBezTo>
                  <a:cubicBezTo>
                    <a:pt x="29" y="38"/>
                    <a:pt x="32" y="36"/>
                    <a:pt x="34" y="35"/>
                  </a:cubicBezTo>
                  <a:cubicBezTo>
                    <a:pt x="37" y="33"/>
                    <a:pt x="40" y="31"/>
                    <a:pt x="43" y="29"/>
                  </a:cubicBezTo>
                  <a:cubicBezTo>
                    <a:pt x="46" y="31"/>
                    <a:pt x="49" y="33"/>
                    <a:pt x="52" y="35"/>
                  </a:cubicBezTo>
                  <a:cubicBezTo>
                    <a:pt x="54" y="36"/>
                    <a:pt x="57" y="38"/>
                    <a:pt x="59" y="40"/>
                  </a:cubicBezTo>
                  <a:cubicBezTo>
                    <a:pt x="59" y="42"/>
                    <a:pt x="59" y="45"/>
                    <a:pt x="59" y="48"/>
                  </a:cubicBezTo>
                  <a:cubicBezTo>
                    <a:pt x="59" y="51"/>
                    <a:pt x="59" y="54"/>
                    <a:pt x="59" y="56"/>
                  </a:cubicBezTo>
                  <a:cubicBezTo>
                    <a:pt x="57" y="58"/>
                    <a:pt x="54" y="60"/>
                    <a:pt x="52" y="61"/>
                  </a:cubicBezTo>
                  <a:close/>
                  <a:moveTo>
                    <a:pt x="58" y="62"/>
                  </a:moveTo>
                  <a:cubicBezTo>
                    <a:pt x="58" y="66"/>
                    <a:pt x="57" y="69"/>
                    <a:pt x="56" y="73"/>
                  </a:cubicBezTo>
                  <a:cubicBezTo>
                    <a:pt x="53" y="72"/>
                    <a:pt x="50" y="71"/>
                    <a:pt x="47" y="69"/>
                  </a:cubicBezTo>
                  <a:cubicBezTo>
                    <a:pt x="50" y="68"/>
                    <a:pt x="52" y="66"/>
                    <a:pt x="54" y="64"/>
                  </a:cubicBezTo>
                  <a:cubicBezTo>
                    <a:pt x="56" y="64"/>
                    <a:pt x="57" y="63"/>
                    <a:pt x="58" y="62"/>
                  </a:cubicBezTo>
                  <a:close/>
                  <a:moveTo>
                    <a:pt x="39" y="69"/>
                  </a:moveTo>
                  <a:cubicBezTo>
                    <a:pt x="36" y="71"/>
                    <a:pt x="33" y="72"/>
                    <a:pt x="30" y="73"/>
                  </a:cubicBezTo>
                  <a:cubicBezTo>
                    <a:pt x="29" y="69"/>
                    <a:pt x="28" y="66"/>
                    <a:pt x="28" y="62"/>
                  </a:cubicBezTo>
                  <a:cubicBezTo>
                    <a:pt x="29" y="63"/>
                    <a:pt x="30" y="64"/>
                    <a:pt x="32" y="64"/>
                  </a:cubicBezTo>
                  <a:cubicBezTo>
                    <a:pt x="34" y="66"/>
                    <a:pt x="36" y="68"/>
                    <a:pt x="39" y="69"/>
                  </a:cubicBezTo>
                  <a:close/>
                  <a:moveTo>
                    <a:pt x="23" y="53"/>
                  </a:moveTo>
                  <a:cubicBezTo>
                    <a:pt x="21" y="51"/>
                    <a:pt x="20" y="50"/>
                    <a:pt x="18" y="48"/>
                  </a:cubicBezTo>
                  <a:cubicBezTo>
                    <a:pt x="20" y="46"/>
                    <a:pt x="21" y="45"/>
                    <a:pt x="23" y="43"/>
                  </a:cubicBezTo>
                  <a:cubicBezTo>
                    <a:pt x="23" y="45"/>
                    <a:pt x="23" y="46"/>
                    <a:pt x="23" y="48"/>
                  </a:cubicBezTo>
                  <a:cubicBezTo>
                    <a:pt x="23" y="50"/>
                    <a:pt x="23" y="51"/>
                    <a:pt x="23" y="53"/>
                  </a:cubicBezTo>
                  <a:close/>
                  <a:moveTo>
                    <a:pt x="28" y="34"/>
                  </a:moveTo>
                  <a:cubicBezTo>
                    <a:pt x="28" y="30"/>
                    <a:pt x="29" y="27"/>
                    <a:pt x="30" y="23"/>
                  </a:cubicBezTo>
                  <a:cubicBezTo>
                    <a:pt x="33" y="24"/>
                    <a:pt x="36" y="25"/>
                    <a:pt x="39" y="27"/>
                  </a:cubicBezTo>
                  <a:cubicBezTo>
                    <a:pt x="36" y="28"/>
                    <a:pt x="34" y="30"/>
                    <a:pt x="32" y="32"/>
                  </a:cubicBezTo>
                  <a:cubicBezTo>
                    <a:pt x="30" y="32"/>
                    <a:pt x="29" y="33"/>
                    <a:pt x="28" y="34"/>
                  </a:cubicBezTo>
                  <a:close/>
                  <a:moveTo>
                    <a:pt x="47" y="27"/>
                  </a:moveTo>
                  <a:cubicBezTo>
                    <a:pt x="50" y="25"/>
                    <a:pt x="53" y="24"/>
                    <a:pt x="56" y="23"/>
                  </a:cubicBezTo>
                  <a:cubicBezTo>
                    <a:pt x="57" y="27"/>
                    <a:pt x="58" y="30"/>
                    <a:pt x="58" y="34"/>
                  </a:cubicBezTo>
                  <a:cubicBezTo>
                    <a:pt x="57" y="33"/>
                    <a:pt x="56" y="32"/>
                    <a:pt x="54" y="32"/>
                  </a:cubicBezTo>
                  <a:cubicBezTo>
                    <a:pt x="52" y="30"/>
                    <a:pt x="50" y="28"/>
                    <a:pt x="47" y="27"/>
                  </a:cubicBezTo>
                  <a:close/>
                  <a:moveTo>
                    <a:pt x="63" y="43"/>
                  </a:moveTo>
                  <a:cubicBezTo>
                    <a:pt x="65" y="45"/>
                    <a:pt x="66" y="46"/>
                    <a:pt x="68" y="48"/>
                  </a:cubicBezTo>
                  <a:cubicBezTo>
                    <a:pt x="66" y="50"/>
                    <a:pt x="65" y="51"/>
                    <a:pt x="63" y="53"/>
                  </a:cubicBezTo>
                  <a:cubicBezTo>
                    <a:pt x="63" y="51"/>
                    <a:pt x="63" y="50"/>
                    <a:pt x="63" y="48"/>
                  </a:cubicBezTo>
                  <a:cubicBezTo>
                    <a:pt x="63" y="46"/>
                    <a:pt x="63" y="45"/>
                    <a:pt x="63" y="43"/>
                  </a:cubicBezTo>
                  <a:close/>
                  <a:moveTo>
                    <a:pt x="43" y="4"/>
                  </a:moveTo>
                  <a:cubicBezTo>
                    <a:pt x="47" y="4"/>
                    <a:pt x="52" y="10"/>
                    <a:pt x="55" y="19"/>
                  </a:cubicBezTo>
                  <a:cubicBezTo>
                    <a:pt x="51" y="21"/>
                    <a:pt x="47" y="22"/>
                    <a:pt x="43" y="25"/>
                  </a:cubicBezTo>
                  <a:cubicBezTo>
                    <a:pt x="39" y="22"/>
                    <a:pt x="35" y="21"/>
                    <a:pt x="31" y="19"/>
                  </a:cubicBezTo>
                  <a:cubicBezTo>
                    <a:pt x="34" y="10"/>
                    <a:pt x="39" y="4"/>
                    <a:pt x="43" y="4"/>
                  </a:cubicBezTo>
                  <a:close/>
                  <a:moveTo>
                    <a:pt x="11" y="39"/>
                  </a:moveTo>
                  <a:cubicBezTo>
                    <a:pt x="6" y="32"/>
                    <a:pt x="5" y="26"/>
                    <a:pt x="7" y="23"/>
                  </a:cubicBezTo>
                  <a:cubicBezTo>
                    <a:pt x="9" y="20"/>
                    <a:pt x="16" y="19"/>
                    <a:pt x="26" y="22"/>
                  </a:cubicBezTo>
                  <a:cubicBezTo>
                    <a:pt x="25" y="27"/>
                    <a:pt x="24" y="32"/>
                    <a:pt x="23" y="38"/>
                  </a:cubicBezTo>
                  <a:cubicBezTo>
                    <a:pt x="21" y="40"/>
                    <a:pt x="18" y="43"/>
                    <a:pt x="15" y="45"/>
                  </a:cubicBezTo>
                  <a:cubicBezTo>
                    <a:pt x="14" y="43"/>
                    <a:pt x="12" y="41"/>
                    <a:pt x="11" y="39"/>
                  </a:cubicBezTo>
                  <a:close/>
                  <a:moveTo>
                    <a:pt x="7" y="73"/>
                  </a:moveTo>
                  <a:cubicBezTo>
                    <a:pt x="5" y="70"/>
                    <a:pt x="6" y="64"/>
                    <a:pt x="11" y="57"/>
                  </a:cubicBezTo>
                  <a:cubicBezTo>
                    <a:pt x="12" y="55"/>
                    <a:pt x="14" y="53"/>
                    <a:pt x="15" y="51"/>
                  </a:cubicBezTo>
                  <a:cubicBezTo>
                    <a:pt x="18" y="53"/>
                    <a:pt x="21" y="56"/>
                    <a:pt x="23" y="58"/>
                  </a:cubicBezTo>
                  <a:cubicBezTo>
                    <a:pt x="24" y="64"/>
                    <a:pt x="25" y="69"/>
                    <a:pt x="26" y="74"/>
                  </a:cubicBezTo>
                  <a:cubicBezTo>
                    <a:pt x="16" y="77"/>
                    <a:pt x="9" y="76"/>
                    <a:pt x="7" y="73"/>
                  </a:cubicBezTo>
                  <a:close/>
                  <a:moveTo>
                    <a:pt x="43" y="92"/>
                  </a:moveTo>
                  <a:cubicBezTo>
                    <a:pt x="39" y="92"/>
                    <a:pt x="34" y="86"/>
                    <a:pt x="31" y="77"/>
                  </a:cubicBezTo>
                  <a:cubicBezTo>
                    <a:pt x="35" y="75"/>
                    <a:pt x="39" y="74"/>
                    <a:pt x="43" y="71"/>
                  </a:cubicBezTo>
                  <a:cubicBezTo>
                    <a:pt x="47" y="74"/>
                    <a:pt x="51" y="75"/>
                    <a:pt x="55" y="77"/>
                  </a:cubicBezTo>
                  <a:cubicBezTo>
                    <a:pt x="52" y="86"/>
                    <a:pt x="47" y="92"/>
                    <a:pt x="43" y="92"/>
                  </a:cubicBezTo>
                  <a:close/>
                  <a:moveTo>
                    <a:pt x="79" y="73"/>
                  </a:moveTo>
                  <a:cubicBezTo>
                    <a:pt x="77" y="76"/>
                    <a:pt x="70" y="77"/>
                    <a:pt x="60" y="74"/>
                  </a:cubicBezTo>
                  <a:cubicBezTo>
                    <a:pt x="61" y="69"/>
                    <a:pt x="62" y="64"/>
                    <a:pt x="63" y="58"/>
                  </a:cubicBezTo>
                  <a:cubicBezTo>
                    <a:pt x="65" y="56"/>
                    <a:pt x="68" y="53"/>
                    <a:pt x="71" y="51"/>
                  </a:cubicBezTo>
                  <a:cubicBezTo>
                    <a:pt x="72" y="53"/>
                    <a:pt x="74" y="55"/>
                    <a:pt x="75" y="57"/>
                  </a:cubicBezTo>
                  <a:cubicBezTo>
                    <a:pt x="80" y="64"/>
                    <a:pt x="81" y="70"/>
                    <a:pt x="79" y="73"/>
                  </a:cubicBezTo>
                  <a:close/>
                </a:path>
              </a:pathLst>
            </a:custGeom>
            <a:solidFill>
              <a:schemeClr val="accent3"/>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Gill Sans"/>
                <a:ea typeface="Gill Sans"/>
                <a:cs typeface="Gill Sans"/>
                <a:sym typeface="Gill Sans"/>
              </a:endParaRPr>
            </a:p>
          </p:txBody>
        </p:sp>
        <p:sp>
          <p:nvSpPr>
            <p:cNvPr id="228" name="Google Shape;228;p6"/>
            <p:cNvSpPr/>
            <p:nvPr/>
          </p:nvSpPr>
          <p:spPr>
            <a:xfrm>
              <a:off x="8605838" y="-2397125"/>
              <a:ext cx="131763" cy="133350"/>
            </a:xfrm>
            <a:custGeom>
              <a:rect b="b" l="l" r="r" t="t"/>
              <a:pathLst>
                <a:path extrusionOk="0" h="20" w="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solidFill>
              <a:schemeClr val="accent3"/>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Gill Sans"/>
                <a:ea typeface="Gill Sans"/>
                <a:cs typeface="Gill Sans"/>
                <a:sym typeface="Gill Sans"/>
              </a:endParaRPr>
            </a:p>
          </p:txBody>
        </p:sp>
      </p:gr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1d3f87981d_0_0"/>
          <p:cNvSpPr txBox="1"/>
          <p:nvPr>
            <p:ph type="title"/>
          </p:nvPr>
        </p:nvSpPr>
        <p:spPr>
          <a:xfrm>
            <a:off x="581200" y="729648"/>
            <a:ext cx="11029500" cy="50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US" sz="3000"/>
              <a:t>Landing Page</a:t>
            </a:r>
            <a:endParaRPr b="1" sz="3000"/>
          </a:p>
        </p:txBody>
      </p:sp>
      <p:pic>
        <p:nvPicPr>
          <p:cNvPr id="235" name="Google Shape;235;g21d3f87981d_0_0"/>
          <p:cNvPicPr preferRelativeResize="0"/>
          <p:nvPr/>
        </p:nvPicPr>
        <p:blipFill rotWithShape="1">
          <a:blip r:embed="rId3">
            <a:alphaModFix/>
          </a:blip>
          <a:srcRect b="0" l="0" r="1477" t="10039"/>
          <a:stretch/>
        </p:blipFill>
        <p:spPr>
          <a:xfrm>
            <a:off x="1187001" y="1359050"/>
            <a:ext cx="9817876" cy="5089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7"/>
          <p:cNvSpPr/>
          <p:nvPr/>
        </p:nvSpPr>
        <p:spPr>
          <a:xfrm>
            <a:off x="4261970" y="659141"/>
            <a:ext cx="36885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3F3F3F"/>
                </a:solidFill>
                <a:latin typeface="Gill Sans"/>
                <a:ea typeface="Gill Sans"/>
                <a:cs typeface="Gill Sans"/>
                <a:sym typeface="Gill Sans"/>
              </a:rPr>
              <a:t>Admin Login Page</a:t>
            </a:r>
            <a:endParaRPr b="1" i="0" sz="3200" u="none" cap="none" strike="noStrike">
              <a:solidFill>
                <a:srgbClr val="3F3F3F"/>
              </a:solidFill>
              <a:latin typeface="Gill Sans"/>
              <a:ea typeface="Gill Sans"/>
              <a:cs typeface="Gill Sans"/>
              <a:sym typeface="Gill Sans"/>
            </a:endParaRPr>
          </a:p>
        </p:txBody>
      </p:sp>
      <p:pic>
        <p:nvPicPr>
          <p:cNvPr id="241" name="Google Shape;241;p7"/>
          <p:cNvPicPr preferRelativeResize="0"/>
          <p:nvPr/>
        </p:nvPicPr>
        <p:blipFill>
          <a:blip r:embed="rId3">
            <a:alphaModFix/>
          </a:blip>
          <a:stretch>
            <a:fillRect/>
          </a:stretch>
        </p:blipFill>
        <p:spPr>
          <a:xfrm>
            <a:off x="1374263" y="1350091"/>
            <a:ext cx="9443469" cy="5309359"/>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8"/>
          <p:cNvSpPr/>
          <p:nvPr/>
        </p:nvSpPr>
        <p:spPr>
          <a:xfrm>
            <a:off x="4181374" y="659141"/>
            <a:ext cx="38292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3F3F3F"/>
                </a:solidFill>
                <a:latin typeface="Gill Sans"/>
                <a:ea typeface="Gill Sans"/>
                <a:cs typeface="Gill Sans"/>
                <a:sym typeface="Gill Sans"/>
              </a:rPr>
              <a:t>Admin Home Page</a:t>
            </a:r>
            <a:endParaRPr b="1" i="0" sz="3200" u="none" cap="none" strike="noStrike">
              <a:solidFill>
                <a:srgbClr val="3F3F3F"/>
              </a:solidFill>
              <a:latin typeface="Gill Sans"/>
              <a:ea typeface="Gill Sans"/>
              <a:cs typeface="Gill Sans"/>
              <a:sym typeface="Gill Sans"/>
            </a:endParaRPr>
          </a:p>
        </p:txBody>
      </p:sp>
      <p:pic>
        <p:nvPicPr>
          <p:cNvPr id="247" name="Google Shape;247;p8"/>
          <p:cNvPicPr preferRelativeResize="0"/>
          <p:nvPr/>
        </p:nvPicPr>
        <p:blipFill>
          <a:blip r:embed="rId3">
            <a:alphaModFix/>
          </a:blip>
          <a:stretch>
            <a:fillRect/>
          </a:stretch>
        </p:blipFill>
        <p:spPr>
          <a:xfrm>
            <a:off x="2374825" y="1243850"/>
            <a:ext cx="7442299" cy="5309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