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sh patel" userId="6e934069c3734bfc" providerId="LiveId" clId="{3BB5A657-E176-4500-95B3-828D9B43BC4E}"/>
    <pc:docChg chg="custSel modSld">
      <pc:chgData name="kavish patel" userId="6e934069c3734bfc" providerId="LiveId" clId="{3BB5A657-E176-4500-95B3-828D9B43BC4E}" dt="2023-11-26T14:39:38.444" v="13" actId="313"/>
      <pc:docMkLst>
        <pc:docMk/>
      </pc:docMkLst>
      <pc:sldChg chg="modSp mod">
        <pc:chgData name="kavish patel" userId="6e934069c3734bfc" providerId="LiveId" clId="{3BB5A657-E176-4500-95B3-828D9B43BC4E}" dt="2023-11-26T14:39:38.444" v="13" actId="313"/>
        <pc:sldMkLst>
          <pc:docMk/>
          <pc:sldMk cId="2808726039" sldId="256"/>
        </pc:sldMkLst>
        <pc:spChg chg="mod">
          <ac:chgData name="kavish patel" userId="6e934069c3734bfc" providerId="LiveId" clId="{3BB5A657-E176-4500-95B3-828D9B43BC4E}" dt="2023-11-26T14:39:38.444" v="13" actId="313"/>
          <ac:spMkLst>
            <pc:docMk/>
            <pc:sldMk cId="2808726039" sldId="256"/>
            <ac:spMk id="2" creationId="{305ABF42-C4E7-EAC1-25EC-EC6AEB90CC20}"/>
          </ac:spMkLst>
        </pc:spChg>
      </pc:sldChg>
    </pc:docChg>
  </pc:docChgLst>
  <pc:docChgLst>
    <pc:chgData name="kavish patel" userId="6e934069c3734bfc" providerId="LiveId" clId="{839D662D-CB10-4A53-9E64-2ABA536AC038}"/>
    <pc:docChg chg="addSld modSld">
      <pc:chgData name="kavish patel" userId="6e934069c3734bfc" providerId="LiveId" clId="{839D662D-CB10-4A53-9E64-2ABA536AC038}" dt="2023-11-26T14:32:58.266" v="5" actId="20577"/>
      <pc:docMkLst>
        <pc:docMk/>
      </pc:docMkLst>
      <pc:sldChg chg="modSp new mod">
        <pc:chgData name="kavish patel" userId="6e934069c3734bfc" providerId="LiveId" clId="{839D662D-CB10-4A53-9E64-2ABA536AC038}" dt="2023-11-26T14:32:58.266" v="5" actId="20577"/>
        <pc:sldMkLst>
          <pc:docMk/>
          <pc:sldMk cId="2808726039" sldId="256"/>
        </pc:sldMkLst>
        <pc:spChg chg="mod">
          <ac:chgData name="kavish patel" userId="6e934069c3734bfc" providerId="LiveId" clId="{839D662D-CB10-4A53-9E64-2ABA536AC038}" dt="2023-11-26T14:32:58.266" v="5" actId="20577"/>
          <ac:spMkLst>
            <pc:docMk/>
            <pc:sldMk cId="2808726039" sldId="256"/>
            <ac:spMk id="2" creationId="{305ABF42-C4E7-EAC1-25EC-EC6AEB90CC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BE16-25D2-2D36-EF92-BFAFAD2D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A609-B472-DB61-5B09-0EDF6FDA2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D685-85A8-8247-C51E-C9DF5950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BBA4-4D99-5F59-5599-506E7CF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65D2-4FBD-D5FC-C5AA-429F8D4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9AD7-2287-52F3-A8F7-AF21B980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827DF-ADF8-EFA8-7D68-52E5BB72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4580-04CE-3FA8-7A81-5463B93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C2C-F0F8-5044-8C08-AB36A441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F3BA-8A11-E22C-77BF-D6286ECE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8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25951-4513-EE9D-0B4C-E6726049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CC8E-CB06-4ECA-4E5C-4991AC51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977-74F6-1A06-5A9C-EE9672A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9920-3F4C-28DB-49A1-C9CA4443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6EC4-FB94-DC2A-1889-C9C00B1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2263-B4DD-5E1F-5304-7FA0817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331E-F0B7-89F0-67E6-B7A3F41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BC81-9DB9-B0D1-E3F6-6E833B27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2AAB-E9E3-600A-7876-AA0B7086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0DF1-9245-0C98-D09D-77174466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108-556E-B01A-695E-22D548BC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D851-54BC-4AD3-68C8-77BD0A4E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E28F-3CD0-7670-01A5-4E89BEB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6B7B-1CBA-5A58-B670-FF35D17C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70AE-3AF3-8DFE-FF86-B34320AF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1DA-E413-3755-6269-F8ED5CB0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C112-56B1-0955-3BC8-A35D3F09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2918-B462-96B0-E59B-C06B5696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BCC0D-2C73-4E70-BB7F-63D735A1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FD6E-9028-B502-62BE-2EC05D43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D6CFF-2A51-44CA-77A7-CDE6091F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6601-895B-075D-A5C2-69BBD2DD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20EE-86B0-6739-001F-FAC6B1EE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6172C-0044-C2C4-B695-78EAAE09D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EF211-6DCC-7D42-08A4-85B78E15C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7AD8-3D58-F14C-9282-F74CFF37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206DB-F6AB-AA83-8BBB-0523B8C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814B2-E6EC-0E92-E569-EBD2725A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EAD4A-DD28-5714-0522-F14127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208B-49E6-C72D-0470-51037A69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63401-93E8-868A-02A6-3885B61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BE1D-FFD8-B7C0-80FE-E536F988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7C33-5C39-1F72-EA6F-0A61B9A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3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DBF24-8B40-5ACD-030F-1E0F3A6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86F5A-58D7-ABD5-997E-8F04CC91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5732-AED8-A297-3410-A17B710C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2734-92FC-C57D-42D5-3955229E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6AE7-EFAA-DC03-B7E4-D543ABB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251E-1E90-C1E8-296D-3688B46A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4C51-E6F4-B1E8-F8A6-90B66F5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C9CD-A2B7-FFFC-9013-B779AE6A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EE5F3-B0A7-23CB-18EA-081F4D5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5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EEC-82C6-A1B1-1187-66D6C30A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854F5-BC96-4B80-7405-F520D6E92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4E94-A79D-D892-7C12-48CA1026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6F1B-0D3F-2009-484A-7ACF023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687A3-65D3-D33B-89EB-465659A9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ABCB-F7B8-5BD6-6F62-96DC701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2197E-7450-7F72-94A7-DF04560A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16BC-E6FA-FDD2-2440-4FC19C9D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8F3B-214C-12FA-BF8D-B1BDEE145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6634-A92C-AF09-43A9-717684AD7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FAAE-B894-36B2-A989-BCB26E2EE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BF42-C4E7-EAC1-25EC-EC6AEB90C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Satellite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D2DD8-19D2-DCD0-DAB1-0300953CA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7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Satellite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messi</dc:title>
  <dc:creator>kavish patel</dc:creator>
  <cp:lastModifiedBy>kavish patel</cp:lastModifiedBy>
  <cp:revision>1</cp:revision>
  <dcterms:created xsi:type="dcterms:W3CDTF">2023-11-26T14:32:51Z</dcterms:created>
  <dcterms:modified xsi:type="dcterms:W3CDTF">2023-11-26T14:39:39Z</dcterms:modified>
</cp:coreProperties>
</file>